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160000" cy="7620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2D2D09-6174-494A-B855-6D532C6168FB}" type="datetimeFigureOut">
              <a:rPr lang="en-US" smtClean="0"/>
              <a:t>4/10/2015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B5ADB-08E3-4420-9C7F-B0604FDED35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9300"/>
            </a:gs>
            <a:gs pos="100000">
              <a:srgbClr val="0000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250127" y="1225523"/>
            <a:ext cx="1926716" cy="813650"/>
            <a:chOff x="1250127" y="1225523"/>
            <a:chExt cx="1926716" cy="813650"/>
          </a:xfrm>
        </p:grpSpPr>
        <p:sp>
          <p:nvSpPr>
            <p:cNvPr id="2" name="Freeform 1"/>
            <p:cNvSpPr/>
            <p:nvPr/>
          </p:nvSpPr>
          <p:spPr>
            <a:xfrm>
              <a:off x="1250127" y="1225523"/>
              <a:ext cx="626373" cy="813650"/>
            </a:xfrm>
            <a:custGeom>
              <a:avLst/>
              <a:gdLst/>
              <a:ahLst/>
              <a:cxnLst/>
              <a:rect l="0" t="0" r="0" b="0"/>
              <a:pathLst>
                <a:path w="626373" h="813650">
                  <a:moveTo>
                    <a:pt x="0" y="2955"/>
                  </a:moveTo>
                  <a:lnTo>
                    <a:pt x="11735" y="8688"/>
                  </a:lnTo>
                  <a:lnTo>
                    <a:pt x="22864" y="12972"/>
                  </a:lnTo>
                  <a:lnTo>
                    <a:pt x="34472" y="16178"/>
                  </a:lnTo>
                  <a:lnTo>
                    <a:pt x="46978" y="18539"/>
                  </a:lnTo>
                  <a:lnTo>
                    <a:pt x="60935" y="20237"/>
                  </a:lnTo>
                  <a:lnTo>
                    <a:pt x="76488" y="21432"/>
                  </a:lnTo>
                  <a:lnTo>
                    <a:pt x="93146" y="22260"/>
                  </a:lnTo>
                  <a:lnTo>
                    <a:pt x="110007" y="22829"/>
                  </a:lnTo>
                  <a:lnTo>
                    <a:pt x="126528" y="23215"/>
                  </a:lnTo>
                  <a:lnTo>
                    <a:pt x="142533" y="23477"/>
                  </a:lnTo>
                  <a:lnTo>
                    <a:pt x="158039" y="23653"/>
                  </a:lnTo>
                  <a:lnTo>
                    <a:pt x="173133" y="23776"/>
                  </a:lnTo>
                  <a:lnTo>
                    <a:pt x="187914" y="24029"/>
                  </a:lnTo>
                  <a:lnTo>
                    <a:pt x="202467" y="24730"/>
                  </a:lnTo>
                  <a:lnTo>
                    <a:pt x="216857" y="26015"/>
                  </a:lnTo>
                  <a:lnTo>
                    <a:pt x="231135" y="27691"/>
                  </a:lnTo>
                  <a:lnTo>
                    <a:pt x="245335" y="29355"/>
                  </a:lnTo>
                  <a:lnTo>
                    <a:pt x="259482" y="30769"/>
                  </a:lnTo>
                  <a:lnTo>
                    <a:pt x="273593" y="31868"/>
                  </a:lnTo>
                  <a:lnTo>
                    <a:pt x="287680" y="32681"/>
                  </a:lnTo>
                  <a:lnTo>
                    <a:pt x="301751" y="33262"/>
                  </a:lnTo>
                  <a:lnTo>
                    <a:pt x="315811" y="33669"/>
                  </a:lnTo>
                  <a:lnTo>
                    <a:pt x="329863" y="33950"/>
                  </a:lnTo>
                  <a:lnTo>
                    <a:pt x="343911" y="34142"/>
                  </a:lnTo>
                  <a:lnTo>
                    <a:pt x="357956" y="34273"/>
                  </a:lnTo>
                  <a:lnTo>
                    <a:pt x="371998" y="34361"/>
                  </a:lnTo>
                  <a:lnTo>
                    <a:pt x="386039" y="34420"/>
                  </a:lnTo>
                  <a:lnTo>
                    <a:pt x="400079" y="34460"/>
                  </a:lnTo>
                  <a:lnTo>
                    <a:pt x="414118" y="34487"/>
                  </a:lnTo>
                  <a:lnTo>
                    <a:pt x="428153" y="34500"/>
                  </a:lnTo>
                  <a:lnTo>
                    <a:pt x="442018" y="34339"/>
                  </a:lnTo>
                  <a:lnTo>
                    <a:pt x="455408" y="33698"/>
                  </a:lnTo>
                  <a:lnTo>
                    <a:pt x="468203" y="32450"/>
                  </a:lnTo>
                  <a:lnTo>
                    <a:pt x="480761" y="30629"/>
                  </a:lnTo>
                  <a:lnTo>
                    <a:pt x="493799" y="28334"/>
                  </a:lnTo>
                  <a:lnTo>
                    <a:pt x="507688" y="25680"/>
                  </a:lnTo>
                  <a:lnTo>
                    <a:pt x="522458" y="22763"/>
                  </a:lnTo>
                  <a:lnTo>
                    <a:pt x="537985" y="19659"/>
                  </a:lnTo>
                  <a:lnTo>
                    <a:pt x="554092" y="16421"/>
                  </a:lnTo>
                  <a:lnTo>
                    <a:pt x="570298" y="12925"/>
                  </a:lnTo>
                  <a:lnTo>
                    <a:pt x="585864" y="8893"/>
                  </a:lnTo>
                  <a:lnTo>
                    <a:pt x="600422" y="4250"/>
                  </a:lnTo>
                  <a:lnTo>
                    <a:pt x="613346" y="321"/>
                  </a:lnTo>
                  <a:lnTo>
                    <a:pt x="622485" y="0"/>
                  </a:lnTo>
                  <a:lnTo>
                    <a:pt x="626372" y="3673"/>
                  </a:lnTo>
                  <a:lnTo>
                    <a:pt x="626296" y="9098"/>
                  </a:lnTo>
                  <a:lnTo>
                    <a:pt x="623508" y="15376"/>
                  </a:lnTo>
                  <a:lnTo>
                    <a:pt x="618648" y="22467"/>
                  </a:lnTo>
                  <a:lnTo>
                    <a:pt x="612186" y="30360"/>
                  </a:lnTo>
                  <a:lnTo>
                    <a:pt x="604684" y="38952"/>
                  </a:lnTo>
                  <a:lnTo>
                    <a:pt x="596780" y="48099"/>
                  </a:lnTo>
                  <a:lnTo>
                    <a:pt x="588854" y="57662"/>
                  </a:lnTo>
                  <a:lnTo>
                    <a:pt x="580900" y="67524"/>
                  </a:lnTo>
                  <a:lnTo>
                    <a:pt x="572642" y="77597"/>
                  </a:lnTo>
                  <a:lnTo>
                    <a:pt x="563941" y="87816"/>
                  </a:lnTo>
                  <a:lnTo>
                    <a:pt x="554960" y="98136"/>
                  </a:lnTo>
                  <a:lnTo>
                    <a:pt x="546077" y="108524"/>
                  </a:lnTo>
                  <a:lnTo>
                    <a:pt x="537502" y="118963"/>
                  </a:lnTo>
                  <a:lnTo>
                    <a:pt x="529115" y="129601"/>
                  </a:lnTo>
                  <a:lnTo>
                    <a:pt x="520571" y="140736"/>
                  </a:lnTo>
                  <a:lnTo>
                    <a:pt x="511674" y="152489"/>
                  </a:lnTo>
                  <a:lnTo>
                    <a:pt x="502393" y="164825"/>
                  </a:lnTo>
                  <a:lnTo>
                    <a:pt x="492777" y="177637"/>
                  </a:lnTo>
                  <a:lnTo>
                    <a:pt x="482897" y="190813"/>
                  </a:lnTo>
                  <a:lnTo>
                    <a:pt x="472821" y="204254"/>
                  </a:lnTo>
                  <a:lnTo>
                    <a:pt x="462603" y="217883"/>
                  </a:lnTo>
                  <a:lnTo>
                    <a:pt x="452287" y="231644"/>
                  </a:lnTo>
                  <a:lnTo>
                    <a:pt x="441903" y="245494"/>
                  </a:lnTo>
                  <a:lnTo>
                    <a:pt x="431471" y="259405"/>
                  </a:lnTo>
                  <a:lnTo>
                    <a:pt x="421008" y="273363"/>
                  </a:lnTo>
                  <a:lnTo>
                    <a:pt x="410523" y="287517"/>
                  </a:lnTo>
                  <a:lnTo>
                    <a:pt x="400024" y="302165"/>
                  </a:lnTo>
                  <a:lnTo>
                    <a:pt x="389515" y="317426"/>
                  </a:lnTo>
                  <a:lnTo>
                    <a:pt x="379000" y="333099"/>
                  </a:lnTo>
                  <a:lnTo>
                    <a:pt x="368480" y="348774"/>
                  </a:lnTo>
                  <a:lnTo>
                    <a:pt x="357962" y="364212"/>
                  </a:lnTo>
                  <a:lnTo>
                    <a:pt x="347610" y="379511"/>
                  </a:lnTo>
                  <a:lnTo>
                    <a:pt x="337732" y="395001"/>
                  </a:lnTo>
                  <a:lnTo>
                    <a:pt x="328454" y="410864"/>
                  </a:lnTo>
                  <a:lnTo>
                    <a:pt x="319580" y="426958"/>
                  </a:lnTo>
                  <a:lnTo>
                    <a:pt x="310700" y="442923"/>
                  </a:lnTo>
                  <a:lnTo>
                    <a:pt x="301575" y="458554"/>
                  </a:lnTo>
                  <a:lnTo>
                    <a:pt x="292140" y="473814"/>
                  </a:lnTo>
                  <a:lnTo>
                    <a:pt x="282419" y="488747"/>
                  </a:lnTo>
                  <a:lnTo>
                    <a:pt x="272474" y="503422"/>
                  </a:lnTo>
                  <a:lnTo>
                    <a:pt x="262523" y="517905"/>
                  </a:lnTo>
                  <a:lnTo>
                    <a:pt x="252922" y="532249"/>
                  </a:lnTo>
                  <a:lnTo>
                    <a:pt x="243838" y="546495"/>
                  </a:lnTo>
                  <a:lnTo>
                    <a:pt x="235265" y="560675"/>
                  </a:lnTo>
                  <a:lnTo>
                    <a:pt x="227121" y="574808"/>
                  </a:lnTo>
                  <a:lnTo>
                    <a:pt x="219307" y="588911"/>
                  </a:lnTo>
                  <a:lnTo>
                    <a:pt x="211737" y="602992"/>
                  </a:lnTo>
                  <a:lnTo>
                    <a:pt x="204339" y="617059"/>
                  </a:lnTo>
                  <a:lnTo>
                    <a:pt x="197067" y="631112"/>
                  </a:lnTo>
                  <a:lnTo>
                    <a:pt x="190047" y="644990"/>
                  </a:lnTo>
                  <a:lnTo>
                    <a:pt x="183559" y="658388"/>
                  </a:lnTo>
                  <a:lnTo>
                    <a:pt x="177709" y="671174"/>
                  </a:lnTo>
                  <a:lnTo>
                    <a:pt x="172290" y="683218"/>
                  </a:lnTo>
                  <a:lnTo>
                    <a:pt x="166884" y="694313"/>
                  </a:lnTo>
                  <a:lnTo>
                    <a:pt x="161248" y="704448"/>
                  </a:lnTo>
                  <a:lnTo>
                    <a:pt x="155479" y="713916"/>
                  </a:lnTo>
                  <a:lnTo>
                    <a:pt x="149906" y="723202"/>
                  </a:lnTo>
                  <a:lnTo>
                    <a:pt x="144711" y="732604"/>
                  </a:lnTo>
                  <a:lnTo>
                    <a:pt x="139918" y="742226"/>
                  </a:lnTo>
                  <a:lnTo>
                    <a:pt x="135472" y="752072"/>
                  </a:lnTo>
                  <a:lnTo>
                    <a:pt x="131298" y="762098"/>
                  </a:lnTo>
                  <a:lnTo>
                    <a:pt x="127283" y="771998"/>
                  </a:lnTo>
                  <a:lnTo>
                    <a:pt x="122788" y="782294"/>
                  </a:lnTo>
                  <a:lnTo>
                    <a:pt x="116296" y="795009"/>
                  </a:lnTo>
                  <a:lnTo>
                    <a:pt x="105285" y="8136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23909" y="195494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60821" y="1281120"/>
              <a:ext cx="7854" cy="684354"/>
            </a:xfrm>
            <a:custGeom>
              <a:avLst/>
              <a:gdLst/>
              <a:ahLst/>
              <a:cxnLst/>
              <a:rect l="0" t="0" r="0" b="0"/>
              <a:pathLst>
                <a:path w="7854" h="684354">
                  <a:moveTo>
                    <a:pt x="0" y="0"/>
                  </a:moveTo>
                  <a:lnTo>
                    <a:pt x="1" y="11936"/>
                  </a:lnTo>
                  <a:lnTo>
                    <a:pt x="1" y="24986"/>
                  </a:lnTo>
                  <a:lnTo>
                    <a:pt x="1" y="40460"/>
                  </a:lnTo>
                  <a:lnTo>
                    <a:pt x="1" y="57682"/>
                  </a:lnTo>
                  <a:lnTo>
                    <a:pt x="1" y="75346"/>
                  </a:lnTo>
                  <a:lnTo>
                    <a:pt x="1" y="92642"/>
                  </a:lnTo>
                  <a:lnTo>
                    <a:pt x="1" y="109289"/>
                  </a:lnTo>
                  <a:lnTo>
                    <a:pt x="1" y="125286"/>
                  </a:lnTo>
                  <a:lnTo>
                    <a:pt x="1" y="140739"/>
                  </a:lnTo>
                  <a:lnTo>
                    <a:pt x="1" y="155775"/>
                  </a:lnTo>
                  <a:lnTo>
                    <a:pt x="1" y="170504"/>
                  </a:lnTo>
                  <a:lnTo>
                    <a:pt x="5" y="185017"/>
                  </a:lnTo>
                  <a:lnTo>
                    <a:pt x="178" y="199378"/>
                  </a:lnTo>
                  <a:lnTo>
                    <a:pt x="826" y="213634"/>
                  </a:lnTo>
                  <a:lnTo>
                    <a:pt x="2075" y="227823"/>
                  </a:lnTo>
                  <a:lnTo>
                    <a:pt x="3727" y="242133"/>
                  </a:lnTo>
                  <a:lnTo>
                    <a:pt x="5376" y="256886"/>
                  </a:lnTo>
                  <a:lnTo>
                    <a:pt x="6774" y="272217"/>
                  </a:lnTo>
                  <a:lnTo>
                    <a:pt x="7694" y="287937"/>
                  </a:lnTo>
                  <a:lnTo>
                    <a:pt x="7853" y="303643"/>
                  </a:lnTo>
                  <a:lnTo>
                    <a:pt x="7183" y="319097"/>
                  </a:lnTo>
                  <a:lnTo>
                    <a:pt x="5935" y="334237"/>
                  </a:lnTo>
                  <a:lnTo>
                    <a:pt x="4566" y="349089"/>
                  </a:lnTo>
                  <a:lnTo>
                    <a:pt x="3355" y="363709"/>
                  </a:lnTo>
                  <a:lnTo>
                    <a:pt x="2392" y="378154"/>
                  </a:lnTo>
                  <a:lnTo>
                    <a:pt x="1671" y="392473"/>
                  </a:lnTo>
                  <a:lnTo>
                    <a:pt x="1152" y="406718"/>
                  </a:lnTo>
                  <a:lnTo>
                    <a:pt x="787" y="421404"/>
                  </a:lnTo>
                  <a:lnTo>
                    <a:pt x="534" y="437476"/>
                  </a:lnTo>
                  <a:lnTo>
                    <a:pt x="361" y="455328"/>
                  </a:lnTo>
                  <a:lnTo>
                    <a:pt x="243" y="474710"/>
                  </a:lnTo>
                  <a:lnTo>
                    <a:pt x="163" y="495016"/>
                  </a:lnTo>
                  <a:lnTo>
                    <a:pt x="109" y="515781"/>
                  </a:lnTo>
                  <a:lnTo>
                    <a:pt x="73" y="536588"/>
                  </a:lnTo>
                  <a:lnTo>
                    <a:pt x="49" y="557003"/>
                  </a:lnTo>
                  <a:lnTo>
                    <a:pt x="33" y="576830"/>
                  </a:lnTo>
                  <a:lnTo>
                    <a:pt x="22" y="595903"/>
                  </a:lnTo>
                  <a:lnTo>
                    <a:pt x="14" y="616165"/>
                  </a:lnTo>
                  <a:lnTo>
                    <a:pt x="7" y="642749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83728" y="1256625"/>
              <a:ext cx="440390" cy="752655"/>
            </a:xfrm>
            <a:custGeom>
              <a:avLst/>
              <a:gdLst/>
              <a:ahLst/>
              <a:cxnLst/>
              <a:rect l="0" t="0" r="0" b="0"/>
              <a:pathLst>
                <a:path w="440390" h="752655">
                  <a:moveTo>
                    <a:pt x="40306" y="66609"/>
                  </a:moveTo>
                  <a:lnTo>
                    <a:pt x="40239" y="81211"/>
                  </a:lnTo>
                  <a:lnTo>
                    <a:pt x="39599" y="94482"/>
                  </a:lnTo>
                  <a:lnTo>
                    <a:pt x="38302" y="107683"/>
                  </a:lnTo>
                  <a:lnTo>
                    <a:pt x="36442" y="121025"/>
                  </a:lnTo>
                  <a:lnTo>
                    <a:pt x="34126" y="134534"/>
                  </a:lnTo>
                  <a:lnTo>
                    <a:pt x="31460" y="148187"/>
                  </a:lnTo>
                  <a:lnTo>
                    <a:pt x="28536" y="161953"/>
                  </a:lnTo>
                  <a:lnTo>
                    <a:pt x="25429" y="175803"/>
                  </a:lnTo>
                  <a:lnTo>
                    <a:pt x="22193" y="189707"/>
                  </a:lnTo>
                  <a:lnTo>
                    <a:pt x="18869" y="203484"/>
                  </a:lnTo>
                  <a:lnTo>
                    <a:pt x="15485" y="216814"/>
                  </a:lnTo>
                  <a:lnTo>
                    <a:pt x="12054" y="229491"/>
                  </a:lnTo>
                  <a:lnTo>
                    <a:pt x="8413" y="239154"/>
                  </a:lnTo>
                  <a:lnTo>
                    <a:pt x="4912" y="242598"/>
                  </a:lnTo>
                  <a:lnTo>
                    <a:pt x="2396" y="240383"/>
                  </a:lnTo>
                  <a:lnTo>
                    <a:pt x="805" y="234131"/>
                  </a:lnTo>
                  <a:lnTo>
                    <a:pt x="0" y="225194"/>
                  </a:lnTo>
                  <a:lnTo>
                    <a:pt x="48" y="214504"/>
                  </a:lnTo>
                  <a:lnTo>
                    <a:pt x="929" y="202674"/>
                  </a:lnTo>
                  <a:lnTo>
                    <a:pt x="2521" y="190263"/>
                  </a:lnTo>
                  <a:lnTo>
                    <a:pt x="4669" y="177835"/>
                  </a:lnTo>
                  <a:lnTo>
                    <a:pt x="7230" y="165684"/>
                  </a:lnTo>
                  <a:lnTo>
                    <a:pt x="10086" y="153722"/>
                  </a:lnTo>
                  <a:lnTo>
                    <a:pt x="13150" y="141614"/>
                  </a:lnTo>
                  <a:lnTo>
                    <a:pt x="16367" y="129166"/>
                  </a:lnTo>
                  <a:lnTo>
                    <a:pt x="20018" y="116345"/>
                  </a:lnTo>
                  <a:lnTo>
                    <a:pt x="24687" y="103198"/>
                  </a:lnTo>
                  <a:lnTo>
                    <a:pt x="30607" y="89798"/>
                  </a:lnTo>
                  <a:lnTo>
                    <a:pt x="37533" y="76375"/>
                  </a:lnTo>
                  <a:lnTo>
                    <a:pt x="44946" y="63289"/>
                  </a:lnTo>
                  <a:lnTo>
                    <a:pt x="52491" y="50721"/>
                  </a:lnTo>
                  <a:lnTo>
                    <a:pt x="60166" y="38995"/>
                  </a:lnTo>
                  <a:lnTo>
                    <a:pt x="68224" y="28645"/>
                  </a:lnTo>
                  <a:lnTo>
                    <a:pt x="76796" y="19838"/>
                  </a:lnTo>
                  <a:lnTo>
                    <a:pt x="86026" y="12585"/>
                  </a:lnTo>
                  <a:lnTo>
                    <a:pt x="96141" y="6922"/>
                  </a:lnTo>
                  <a:lnTo>
                    <a:pt x="107169" y="2716"/>
                  </a:lnTo>
                  <a:lnTo>
                    <a:pt x="118830" y="194"/>
                  </a:lnTo>
                  <a:lnTo>
                    <a:pt x="130651" y="0"/>
                  </a:lnTo>
                  <a:lnTo>
                    <a:pt x="142339" y="2281"/>
                  </a:lnTo>
                  <a:lnTo>
                    <a:pt x="153797" y="6914"/>
                  </a:lnTo>
                  <a:lnTo>
                    <a:pt x="165022" y="13761"/>
                  </a:lnTo>
                  <a:lnTo>
                    <a:pt x="176046" y="22510"/>
                  </a:lnTo>
                  <a:lnTo>
                    <a:pt x="186584" y="32602"/>
                  </a:lnTo>
                  <a:lnTo>
                    <a:pt x="196062" y="43352"/>
                  </a:lnTo>
                  <a:lnTo>
                    <a:pt x="204253" y="54316"/>
                  </a:lnTo>
                  <a:lnTo>
                    <a:pt x="211245" y="65283"/>
                  </a:lnTo>
                  <a:lnTo>
                    <a:pt x="217258" y="76180"/>
                  </a:lnTo>
                  <a:lnTo>
                    <a:pt x="222527" y="86991"/>
                  </a:lnTo>
                  <a:lnTo>
                    <a:pt x="227254" y="97727"/>
                  </a:lnTo>
                  <a:lnTo>
                    <a:pt x="231597" y="108402"/>
                  </a:lnTo>
                  <a:lnTo>
                    <a:pt x="235673" y="119033"/>
                  </a:lnTo>
                  <a:lnTo>
                    <a:pt x="239566" y="129633"/>
                  </a:lnTo>
                  <a:lnTo>
                    <a:pt x="243333" y="140209"/>
                  </a:lnTo>
                  <a:lnTo>
                    <a:pt x="247016" y="150775"/>
                  </a:lnTo>
                  <a:lnTo>
                    <a:pt x="250642" y="161498"/>
                  </a:lnTo>
                  <a:lnTo>
                    <a:pt x="254229" y="172690"/>
                  </a:lnTo>
                  <a:lnTo>
                    <a:pt x="257790" y="184481"/>
                  </a:lnTo>
                  <a:lnTo>
                    <a:pt x="261335" y="196842"/>
                  </a:lnTo>
                  <a:lnTo>
                    <a:pt x="264867" y="209672"/>
                  </a:lnTo>
                  <a:lnTo>
                    <a:pt x="268392" y="222855"/>
                  </a:lnTo>
                  <a:lnTo>
                    <a:pt x="271912" y="236131"/>
                  </a:lnTo>
                  <a:lnTo>
                    <a:pt x="275428" y="249117"/>
                  </a:lnTo>
                  <a:lnTo>
                    <a:pt x="278938" y="261631"/>
                  </a:lnTo>
                  <a:lnTo>
                    <a:pt x="282278" y="273831"/>
                  </a:lnTo>
                  <a:lnTo>
                    <a:pt x="285141" y="286096"/>
                  </a:lnTo>
                  <a:lnTo>
                    <a:pt x="287398" y="298647"/>
                  </a:lnTo>
                  <a:lnTo>
                    <a:pt x="289083" y="311536"/>
                  </a:lnTo>
                  <a:lnTo>
                    <a:pt x="290297" y="324728"/>
                  </a:lnTo>
                  <a:lnTo>
                    <a:pt x="291146" y="338177"/>
                  </a:lnTo>
                  <a:lnTo>
                    <a:pt x="291565" y="352311"/>
                  </a:lnTo>
                  <a:lnTo>
                    <a:pt x="291322" y="368004"/>
                  </a:lnTo>
                  <a:lnTo>
                    <a:pt x="290344" y="385603"/>
                  </a:lnTo>
                  <a:lnTo>
                    <a:pt x="288705" y="404982"/>
                  </a:lnTo>
                  <a:lnTo>
                    <a:pt x="286534" y="425819"/>
                  </a:lnTo>
                  <a:lnTo>
                    <a:pt x="283962" y="447759"/>
                  </a:lnTo>
                  <a:lnTo>
                    <a:pt x="281101" y="470338"/>
                  </a:lnTo>
                  <a:lnTo>
                    <a:pt x="278034" y="493014"/>
                  </a:lnTo>
                  <a:lnTo>
                    <a:pt x="274825" y="515469"/>
                  </a:lnTo>
                  <a:lnTo>
                    <a:pt x="271519" y="537120"/>
                  </a:lnTo>
                  <a:lnTo>
                    <a:pt x="268146" y="557061"/>
                  </a:lnTo>
                  <a:lnTo>
                    <a:pt x="264723" y="574953"/>
                  </a:lnTo>
                  <a:lnTo>
                    <a:pt x="261103" y="590951"/>
                  </a:lnTo>
                  <a:lnTo>
                    <a:pt x="256986" y="605408"/>
                  </a:lnTo>
                  <a:lnTo>
                    <a:pt x="252247" y="618700"/>
                  </a:lnTo>
                  <a:lnTo>
                    <a:pt x="246757" y="631308"/>
                  </a:lnTo>
                  <a:lnTo>
                    <a:pt x="240315" y="643791"/>
                  </a:lnTo>
                  <a:lnTo>
                    <a:pt x="232905" y="656456"/>
                  </a:lnTo>
                  <a:lnTo>
                    <a:pt x="224657" y="669237"/>
                  </a:lnTo>
                  <a:lnTo>
                    <a:pt x="215750" y="681818"/>
                  </a:lnTo>
                  <a:lnTo>
                    <a:pt x="206352" y="694011"/>
                  </a:lnTo>
                  <a:lnTo>
                    <a:pt x="196603" y="705468"/>
                  </a:lnTo>
                  <a:lnTo>
                    <a:pt x="186606" y="715630"/>
                  </a:lnTo>
                  <a:lnTo>
                    <a:pt x="176438" y="724311"/>
                  </a:lnTo>
                  <a:lnTo>
                    <a:pt x="166153" y="731648"/>
                  </a:lnTo>
                  <a:lnTo>
                    <a:pt x="155788" y="737900"/>
                  </a:lnTo>
                  <a:lnTo>
                    <a:pt x="145365" y="743323"/>
                  </a:lnTo>
                  <a:lnTo>
                    <a:pt x="134737" y="747815"/>
                  </a:lnTo>
                  <a:lnTo>
                    <a:pt x="123609" y="750936"/>
                  </a:lnTo>
                  <a:lnTo>
                    <a:pt x="111869" y="752551"/>
                  </a:lnTo>
                  <a:lnTo>
                    <a:pt x="99883" y="752654"/>
                  </a:lnTo>
                  <a:lnTo>
                    <a:pt x="88369" y="751202"/>
                  </a:lnTo>
                  <a:lnTo>
                    <a:pt x="77701" y="748330"/>
                  </a:lnTo>
                  <a:lnTo>
                    <a:pt x="67912" y="744131"/>
                  </a:lnTo>
                  <a:lnTo>
                    <a:pt x="58877" y="738572"/>
                  </a:lnTo>
                  <a:lnTo>
                    <a:pt x="50433" y="731760"/>
                  </a:lnTo>
                  <a:lnTo>
                    <a:pt x="42593" y="723917"/>
                  </a:lnTo>
                  <a:lnTo>
                    <a:pt x="35539" y="715282"/>
                  </a:lnTo>
                  <a:lnTo>
                    <a:pt x="29308" y="706064"/>
                  </a:lnTo>
                  <a:lnTo>
                    <a:pt x="23799" y="696264"/>
                  </a:lnTo>
                  <a:lnTo>
                    <a:pt x="18864" y="685701"/>
                  </a:lnTo>
                  <a:lnTo>
                    <a:pt x="14362" y="674330"/>
                  </a:lnTo>
                  <a:lnTo>
                    <a:pt x="10338" y="662083"/>
                  </a:lnTo>
                  <a:lnTo>
                    <a:pt x="7008" y="648798"/>
                  </a:lnTo>
                  <a:lnTo>
                    <a:pt x="4442" y="634496"/>
                  </a:lnTo>
                  <a:lnTo>
                    <a:pt x="2889" y="619653"/>
                  </a:lnTo>
                  <a:lnTo>
                    <a:pt x="2828" y="605077"/>
                  </a:lnTo>
                  <a:lnTo>
                    <a:pt x="4384" y="591207"/>
                  </a:lnTo>
                  <a:lnTo>
                    <a:pt x="7379" y="578286"/>
                  </a:lnTo>
                  <a:lnTo>
                    <a:pt x="11523" y="566527"/>
                  </a:lnTo>
                  <a:lnTo>
                    <a:pt x="16540" y="555925"/>
                  </a:lnTo>
                  <a:lnTo>
                    <a:pt x="22516" y="546635"/>
                  </a:lnTo>
                  <a:lnTo>
                    <a:pt x="29884" y="539058"/>
                  </a:lnTo>
                  <a:lnTo>
                    <a:pt x="38765" y="533264"/>
                  </a:lnTo>
                  <a:lnTo>
                    <a:pt x="49000" y="529353"/>
                  </a:lnTo>
                  <a:lnTo>
                    <a:pt x="60320" y="527619"/>
                  </a:lnTo>
                  <a:lnTo>
                    <a:pt x="72454" y="528008"/>
                  </a:lnTo>
                  <a:lnTo>
                    <a:pt x="85178" y="530200"/>
                  </a:lnTo>
                  <a:lnTo>
                    <a:pt x="98318" y="533797"/>
                  </a:lnTo>
                  <a:lnTo>
                    <a:pt x="111742" y="538438"/>
                  </a:lnTo>
                  <a:lnTo>
                    <a:pt x="125195" y="543991"/>
                  </a:lnTo>
                  <a:lnTo>
                    <a:pt x="138308" y="550542"/>
                  </a:lnTo>
                  <a:lnTo>
                    <a:pt x="150902" y="558052"/>
                  </a:lnTo>
                  <a:lnTo>
                    <a:pt x="162818" y="566214"/>
                  </a:lnTo>
                  <a:lnTo>
                    <a:pt x="173827" y="574538"/>
                  </a:lnTo>
                  <a:lnTo>
                    <a:pt x="183909" y="582734"/>
                  </a:lnTo>
                  <a:lnTo>
                    <a:pt x="193512" y="590864"/>
                  </a:lnTo>
                  <a:lnTo>
                    <a:pt x="203420" y="599236"/>
                  </a:lnTo>
                  <a:lnTo>
                    <a:pt x="214054" y="608018"/>
                  </a:lnTo>
                  <a:lnTo>
                    <a:pt x="225317" y="617221"/>
                  </a:lnTo>
                  <a:lnTo>
                    <a:pt x="236804" y="626786"/>
                  </a:lnTo>
                  <a:lnTo>
                    <a:pt x="248236" y="636627"/>
                  </a:lnTo>
                  <a:lnTo>
                    <a:pt x="259505" y="646507"/>
                  </a:lnTo>
                  <a:lnTo>
                    <a:pt x="270598" y="656061"/>
                  </a:lnTo>
                  <a:lnTo>
                    <a:pt x="281537" y="665118"/>
                  </a:lnTo>
                  <a:lnTo>
                    <a:pt x="292357" y="673843"/>
                  </a:lnTo>
                  <a:lnTo>
                    <a:pt x="303089" y="682622"/>
                  </a:lnTo>
                  <a:lnTo>
                    <a:pt x="313761" y="691675"/>
                  </a:lnTo>
                  <a:lnTo>
                    <a:pt x="324557" y="700892"/>
                  </a:lnTo>
                  <a:lnTo>
                    <a:pt x="335798" y="709933"/>
                  </a:lnTo>
                  <a:lnTo>
                    <a:pt x="347623" y="718596"/>
                  </a:lnTo>
                  <a:lnTo>
                    <a:pt x="360006" y="726362"/>
                  </a:lnTo>
                  <a:lnTo>
                    <a:pt x="372851" y="732360"/>
                  </a:lnTo>
                  <a:lnTo>
                    <a:pt x="386030" y="736281"/>
                  </a:lnTo>
                  <a:lnTo>
                    <a:pt x="398842" y="738453"/>
                  </a:lnTo>
                  <a:lnTo>
                    <a:pt x="411278" y="739787"/>
                  </a:lnTo>
                  <a:lnTo>
                    <a:pt x="424429" y="740398"/>
                  </a:lnTo>
                  <a:lnTo>
                    <a:pt x="440389" y="7404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97858" y="1660146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182" y="0"/>
                  </a:lnTo>
                  <a:lnTo>
                    <a:pt x="155413" y="0"/>
                  </a:lnTo>
                  <a:lnTo>
                    <a:pt x="142518" y="0"/>
                  </a:lnTo>
                  <a:lnTo>
                    <a:pt x="128497" y="0"/>
                  </a:lnTo>
                  <a:lnTo>
                    <a:pt x="113521" y="0"/>
                  </a:lnTo>
                  <a:lnTo>
                    <a:pt x="97807" y="5"/>
                  </a:lnTo>
                  <a:lnTo>
                    <a:pt x="81877" y="178"/>
                  </a:lnTo>
                  <a:lnTo>
                    <a:pt x="66502" y="826"/>
                  </a:lnTo>
                  <a:lnTo>
                    <a:pt x="52071" y="2075"/>
                  </a:lnTo>
                  <a:lnTo>
                    <a:pt x="39055" y="3736"/>
                  </a:lnTo>
                  <a:lnTo>
                    <a:pt x="26901" y="5563"/>
                  </a:lnTo>
                  <a:lnTo>
                    <a:pt x="14548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366847" y="1152093"/>
            <a:ext cx="5263758" cy="1188171"/>
            <a:chOff x="3366847" y="1152093"/>
            <a:chExt cx="5263758" cy="1188171"/>
          </a:xfrm>
        </p:grpSpPr>
        <p:sp>
          <p:nvSpPr>
            <p:cNvPr id="8" name="Freeform 7"/>
            <p:cNvSpPr/>
            <p:nvPr/>
          </p:nvSpPr>
          <p:spPr>
            <a:xfrm>
              <a:off x="3366847" y="1152093"/>
              <a:ext cx="315364" cy="776545"/>
            </a:xfrm>
            <a:custGeom>
              <a:avLst/>
              <a:gdLst/>
              <a:ahLst/>
              <a:cxnLst/>
              <a:rect l="0" t="0" r="0" b="0"/>
              <a:pathLst>
                <a:path w="315364" h="776545">
                  <a:moveTo>
                    <a:pt x="315363" y="76385"/>
                  </a:moveTo>
                  <a:lnTo>
                    <a:pt x="312362" y="67650"/>
                  </a:lnTo>
                  <a:lnTo>
                    <a:pt x="308940" y="59944"/>
                  </a:lnTo>
                  <a:lnTo>
                    <a:pt x="304739" y="52546"/>
                  </a:lnTo>
                  <a:lnTo>
                    <a:pt x="299666" y="45458"/>
                  </a:lnTo>
                  <a:lnTo>
                    <a:pt x="293536" y="38928"/>
                  </a:lnTo>
                  <a:lnTo>
                    <a:pt x="286348" y="33055"/>
                  </a:lnTo>
                  <a:lnTo>
                    <a:pt x="278089" y="27791"/>
                  </a:lnTo>
                  <a:lnTo>
                    <a:pt x="268645" y="23020"/>
                  </a:lnTo>
                  <a:lnTo>
                    <a:pt x="258076" y="18625"/>
                  </a:lnTo>
                  <a:lnTo>
                    <a:pt x="246726" y="14503"/>
                  </a:lnTo>
                  <a:lnTo>
                    <a:pt x="235116" y="10575"/>
                  </a:lnTo>
                  <a:lnTo>
                    <a:pt x="223570" y="6789"/>
                  </a:lnTo>
                  <a:lnTo>
                    <a:pt x="212208" y="3433"/>
                  </a:lnTo>
                  <a:lnTo>
                    <a:pt x="201046" y="1090"/>
                  </a:lnTo>
                  <a:lnTo>
                    <a:pt x="190057" y="0"/>
                  </a:lnTo>
                  <a:lnTo>
                    <a:pt x="179202" y="83"/>
                  </a:lnTo>
                  <a:lnTo>
                    <a:pt x="168446" y="1128"/>
                  </a:lnTo>
                  <a:lnTo>
                    <a:pt x="157761" y="2913"/>
                  </a:lnTo>
                  <a:lnTo>
                    <a:pt x="147126" y="5569"/>
                  </a:lnTo>
                  <a:lnTo>
                    <a:pt x="136525" y="9553"/>
                  </a:lnTo>
                  <a:lnTo>
                    <a:pt x="125953" y="15015"/>
                  </a:lnTo>
                  <a:lnTo>
                    <a:pt x="115565" y="21971"/>
                  </a:lnTo>
                  <a:lnTo>
                    <a:pt x="105663" y="30467"/>
                  </a:lnTo>
                  <a:lnTo>
                    <a:pt x="96373" y="40376"/>
                  </a:lnTo>
                  <a:lnTo>
                    <a:pt x="87660" y="51606"/>
                  </a:lnTo>
                  <a:lnTo>
                    <a:pt x="79422" y="64192"/>
                  </a:lnTo>
                  <a:lnTo>
                    <a:pt x="71550" y="78019"/>
                  </a:lnTo>
                  <a:lnTo>
                    <a:pt x="64109" y="92539"/>
                  </a:lnTo>
                  <a:lnTo>
                    <a:pt x="57332" y="106898"/>
                  </a:lnTo>
                  <a:lnTo>
                    <a:pt x="51285" y="120635"/>
                  </a:lnTo>
                  <a:lnTo>
                    <a:pt x="45731" y="133977"/>
                  </a:lnTo>
                  <a:lnTo>
                    <a:pt x="40234" y="147615"/>
                  </a:lnTo>
                  <a:lnTo>
                    <a:pt x="34543" y="161938"/>
                  </a:lnTo>
                  <a:lnTo>
                    <a:pt x="28905" y="176847"/>
                  </a:lnTo>
                  <a:lnTo>
                    <a:pt x="23953" y="191942"/>
                  </a:lnTo>
                  <a:lnTo>
                    <a:pt x="19988" y="206950"/>
                  </a:lnTo>
                  <a:lnTo>
                    <a:pt x="16835" y="221605"/>
                  </a:lnTo>
                  <a:lnTo>
                    <a:pt x="14030" y="235592"/>
                  </a:lnTo>
                  <a:lnTo>
                    <a:pt x="11258" y="248824"/>
                  </a:lnTo>
                  <a:lnTo>
                    <a:pt x="8547" y="261861"/>
                  </a:lnTo>
                  <a:lnTo>
                    <a:pt x="6173" y="275761"/>
                  </a:lnTo>
                  <a:lnTo>
                    <a:pt x="4276" y="291040"/>
                  </a:lnTo>
                  <a:lnTo>
                    <a:pt x="2849" y="307390"/>
                  </a:lnTo>
                  <a:lnTo>
                    <a:pt x="1815" y="323984"/>
                  </a:lnTo>
                  <a:lnTo>
                    <a:pt x="1086" y="340308"/>
                  </a:lnTo>
                  <a:lnTo>
                    <a:pt x="580" y="356676"/>
                  </a:lnTo>
                  <a:lnTo>
                    <a:pt x="232" y="374016"/>
                  </a:lnTo>
                  <a:lnTo>
                    <a:pt x="0" y="392788"/>
                  </a:lnTo>
                  <a:lnTo>
                    <a:pt x="13" y="412819"/>
                  </a:lnTo>
                  <a:lnTo>
                    <a:pt x="553" y="433576"/>
                  </a:lnTo>
                  <a:lnTo>
                    <a:pt x="1734" y="454642"/>
                  </a:lnTo>
                  <a:lnTo>
                    <a:pt x="3511" y="475314"/>
                  </a:lnTo>
                  <a:lnTo>
                    <a:pt x="5775" y="494574"/>
                  </a:lnTo>
                  <a:lnTo>
                    <a:pt x="8409" y="512005"/>
                  </a:lnTo>
                  <a:lnTo>
                    <a:pt x="11313" y="527858"/>
                  </a:lnTo>
                  <a:lnTo>
                    <a:pt x="14408" y="542749"/>
                  </a:lnTo>
                  <a:lnTo>
                    <a:pt x="17635" y="557139"/>
                  </a:lnTo>
                  <a:lnTo>
                    <a:pt x="20954" y="571131"/>
                  </a:lnTo>
                  <a:lnTo>
                    <a:pt x="24335" y="584549"/>
                  </a:lnTo>
                  <a:lnTo>
                    <a:pt x="27763" y="597333"/>
                  </a:lnTo>
                  <a:lnTo>
                    <a:pt x="31387" y="609870"/>
                  </a:lnTo>
                  <a:lnTo>
                    <a:pt x="35506" y="622888"/>
                  </a:lnTo>
                  <a:lnTo>
                    <a:pt x="40248" y="636755"/>
                  </a:lnTo>
                  <a:lnTo>
                    <a:pt x="45738" y="651339"/>
                  </a:lnTo>
                  <a:lnTo>
                    <a:pt x="52181" y="666208"/>
                  </a:lnTo>
                  <a:lnTo>
                    <a:pt x="59593" y="681059"/>
                  </a:lnTo>
                  <a:lnTo>
                    <a:pt x="67841" y="695608"/>
                  </a:lnTo>
                  <a:lnTo>
                    <a:pt x="76748" y="709523"/>
                  </a:lnTo>
                  <a:lnTo>
                    <a:pt x="86145" y="722683"/>
                  </a:lnTo>
                  <a:lnTo>
                    <a:pt x="95895" y="734823"/>
                  </a:lnTo>
                  <a:lnTo>
                    <a:pt x="105892" y="745459"/>
                  </a:lnTo>
                  <a:lnTo>
                    <a:pt x="116069" y="754462"/>
                  </a:lnTo>
                  <a:lnTo>
                    <a:pt x="126700" y="761847"/>
                  </a:lnTo>
                  <a:lnTo>
                    <a:pt x="138361" y="767600"/>
                  </a:lnTo>
                  <a:lnTo>
                    <a:pt x="151277" y="771875"/>
                  </a:lnTo>
                  <a:lnTo>
                    <a:pt x="165038" y="774782"/>
                  </a:lnTo>
                  <a:lnTo>
                    <a:pt x="178814" y="776301"/>
                  </a:lnTo>
                  <a:lnTo>
                    <a:pt x="192115" y="776544"/>
                  </a:lnTo>
                  <a:lnTo>
                    <a:pt x="204807" y="775574"/>
                  </a:lnTo>
                  <a:lnTo>
                    <a:pt x="216937" y="773329"/>
                  </a:lnTo>
                  <a:lnTo>
                    <a:pt x="228607" y="769892"/>
                  </a:lnTo>
                  <a:lnTo>
                    <a:pt x="239766" y="765467"/>
                  </a:lnTo>
                  <a:lnTo>
                    <a:pt x="250201" y="760280"/>
                  </a:lnTo>
                  <a:lnTo>
                    <a:pt x="259856" y="754534"/>
                  </a:lnTo>
                  <a:lnTo>
                    <a:pt x="268816" y="748388"/>
                  </a:lnTo>
                  <a:lnTo>
                    <a:pt x="277222" y="741964"/>
                  </a:lnTo>
                  <a:lnTo>
                    <a:pt x="285202" y="735347"/>
                  </a:lnTo>
                  <a:lnTo>
                    <a:pt x="292571" y="728518"/>
                  </a:lnTo>
                  <a:lnTo>
                    <a:pt x="299552" y="720478"/>
                  </a:lnTo>
                  <a:lnTo>
                    <a:pt x="306762" y="708285"/>
                  </a:lnTo>
                  <a:lnTo>
                    <a:pt x="315363" y="6870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12528" y="1618032"/>
              <a:ext cx="206385" cy="258656"/>
            </a:xfrm>
            <a:custGeom>
              <a:avLst/>
              <a:gdLst/>
              <a:ahLst/>
              <a:cxnLst/>
              <a:rect l="0" t="0" r="0" b="0"/>
              <a:pathLst>
                <a:path w="206385" h="258656">
                  <a:moveTo>
                    <a:pt x="106552" y="21057"/>
                  </a:moveTo>
                  <a:lnTo>
                    <a:pt x="94952" y="24058"/>
                  </a:lnTo>
                  <a:lnTo>
                    <a:pt x="85102" y="27480"/>
                  </a:lnTo>
                  <a:lnTo>
                    <a:pt x="76098" y="31681"/>
                  </a:lnTo>
                  <a:lnTo>
                    <a:pt x="67656" y="36754"/>
                  </a:lnTo>
                  <a:lnTo>
                    <a:pt x="59628" y="42884"/>
                  </a:lnTo>
                  <a:lnTo>
                    <a:pt x="51906" y="50067"/>
                  </a:lnTo>
                  <a:lnTo>
                    <a:pt x="44401" y="58155"/>
                  </a:lnTo>
                  <a:lnTo>
                    <a:pt x="37050" y="66950"/>
                  </a:lnTo>
                  <a:lnTo>
                    <a:pt x="29811" y="76274"/>
                  </a:lnTo>
                  <a:lnTo>
                    <a:pt x="22812" y="86144"/>
                  </a:lnTo>
                  <a:lnTo>
                    <a:pt x="16339" y="96754"/>
                  </a:lnTo>
                  <a:lnTo>
                    <a:pt x="10513" y="108156"/>
                  </a:lnTo>
                  <a:lnTo>
                    <a:pt x="5620" y="120423"/>
                  </a:lnTo>
                  <a:lnTo>
                    <a:pt x="2163" y="133722"/>
                  </a:lnTo>
                  <a:lnTo>
                    <a:pt x="290" y="148029"/>
                  </a:lnTo>
                  <a:lnTo>
                    <a:pt x="0" y="162705"/>
                  </a:lnTo>
                  <a:lnTo>
                    <a:pt x="1317" y="176637"/>
                  </a:lnTo>
                  <a:lnTo>
                    <a:pt x="4092" y="189261"/>
                  </a:lnTo>
                  <a:lnTo>
                    <a:pt x="8054" y="200531"/>
                  </a:lnTo>
                  <a:lnTo>
                    <a:pt x="12922" y="210642"/>
                  </a:lnTo>
                  <a:lnTo>
                    <a:pt x="18455" y="219847"/>
                  </a:lnTo>
                  <a:lnTo>
                    <a:pt x="24626" y="228217"/>
                  </a:lnTo>
                  <a:lnTo>
                    <a:pt x="31598" y="235635"/>
                  </a:lnTo>
                  <a:lnTo>
                    <a:pt x="39405" y="242110"/>
                  </a:lnTo>
                  <a:lnTo>
                    <a:pt x="48106" y="247614"/>
                  </a:lnTo>
                  <a:lnTo>
                    <a:pt x="57858" y="252014"/>
                  </a:lnTo>
                  <a:lnTo>
                    <a:pt x="68638" y="255338"/>
                  </a:lnTo>
                  <a:lnTo>
                    <a:pt x="80133" y="257587"/>
                  </a:lnTo>
                  <a:lnTo>
                    <a:pt x="91840" y="258655"/>
                  </a:lnTo>
                  <a:lnTo>
                    <a:pt x="103454" y="258592"/>
                  </a:lnTo>
                  <a:lnTo>
                    <a:pt x="114860" y="257415"/>
                  </a:lnTo>
                  <a:lnTo>
                    <a:pt x="126052" y="255030"/>
                  </a:lnTo>
                  <a:lnTo>
                    <a:pt x="137057" y="251496"/>
                  </a:lnTo>
                  <a:lnTo>
                    <a:pt x="147753" y="246835"/>
                  </a:lnTo>
                  <a:lnTo>
                    <a:pt x="157869" y="240958"/>
                  </a:lnTo>
                  <a:lnTo>
                    <a:pt x="167302" y="233925"/>
                  </a:lnTo>
                  <a:lnTo>
                    <a:pt x="175943" y="225762"/>
                  </a:lnTo>
                  <a:lnTo>
                    <a:pt x="183602" y="216381"/>
                  </a:lnTo>
                  <a:lnTo>
                    <a:pt x="190266" y="205847"/>
                  </a:lnTo>
                  <a:lnTo>
                    <a:pt x="195912" y="194350"/>
                  </a:lnTo>
                  <a:lnTo>
                    <a:pt x="200414" y="182108"/>
                  </a:lnTo>
                  <a:lnTo>
                    <a:pt x="203805" y="169319"/>
                  </a:lnTo>
                  <a:lnTo>
                    <a:pt x="205931" y="156139"/>
                  </a:lnTo>
                  <a:lnTo>
                    <a:pt x="206384" y="142685"/>
                  </a:lnTo>
                  <a:lnTo>
                    <a:pt x="205095" y="129047"/>
                  </a:lnTo>
                  <a:lnTo>
                    <a:pt x="202281" y="115449"/>
                  </a:lnTo>
                  <a:lnTo>
                    <a:pt x="198259" y="102238"/>
                  </a:lnTo>
                  <a:lnTo>
                    <a:pt x="193329" y="89578"/>
                  </a:lnTo>
                  <a:lnTo>
                    <a:pt x="187580" y="77619"/>
                  </a:lnTo>
                  <a:lnTo>
                    <a:pt x="180898" y="66580"/>
                  </a:lnTo>
                  <a:lnTo>
                    <a:pt x="173298" y="56487"/>
                  </a:lnTo>
                  <a:lnTo>
                    <a:pt x="165078" y="47217"/>
                  </a:lnTo>
                  <a:lnTo>
                    <a:pt x="156714" y="38596"/>
                  </a:lnTo>
                  <a:lnTo>
                    <a:pt x="148496" y="30468"/>
                  </a:lnTo>
                  <a:lnTo>
                    <a:pt x="140436" y="22999"/>
                  </a:lnTo>
                  <a:lnTo>
                    <a:pt x="131362" y="15939"/>
                  </a:lnTo>
                  <a:lnTo>
                    <a:pt x="118244" y="8664"/>
                  </a:lnTo>
                  <a:lnTo>
                    <a:pt x="9602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57564" y="1609595"/>
              <a:ext cx="324170" cy="303236"/>
            </a:xfrm>
            <a:custGeom>
              <a:avLst/>
              <a:gdLst/>
              <a:ahLst/>
              <a:cxnLst/>
              <a:rect l="0" t="0" r="0" b="0"/>
              <a:pathLst>
                <a:path w="324170" h="303236">
                  <a:moveTo>
                    <a:pt x="8915" y="103194"/>
                  </a:moveTo>
                  <a:lnTo>
                    <a:pt x="11849" y="111995"/>
                  </a:lnTo>
                  <a:lnTo>
                    <a:pt x="14632" y="120342"/>
                  </a:lnTo>
                  <a:lnTo>
                    <a:pt x="17531" y="129045"/>
                  </a:lnTo>
                  <a:lnTo>
                    <a:pt x="20571" y="138339"/>
                  </a:lnTo>
                  <a:lnTo>
                    <a:pt x="23736" y="148482"/>
                  </a:lnTo>
                  <a:lnTo>
                    <a:pt x="27000" y="159527"/>
                  </a:lnTo>
                  <a:lnTo>
                    <a:pt x="30339" y="171367"/>
                  </a:lnTo>
                  <a:lnTo>
                    <a:pt x="33729" y="183837"/>
                  </a:lnTo>
                  <a:lnTo>
                    <a:pt x="37154" y="196780"/>
                  </a:lnTo>
                  <a:lnTo>
                    <a:pt x="40435" y="210062"/>
                  </a:lnTo>
                  <a:lnTo>
                    <a:pt x="43260" y="223584"/>
                  </a:lnTo>
                  <a:lnTo>
                    <a:pt x="45482" y="237244"/>
                  </a:lnTo>
                  <a:lnTo>
                    <a:pt x="46786" y="250006"/>
                  </a:lnTo>
                  <a:lnTo>
                    <a:pt x="46022" y="259843"/>
                  </a:lnTo>
                  <a:lnTo>
                    <a:pt x="42416" y="264649"/>
                  </a:lnTo>
                  <a:lnTo>
                    <a:pt x="37314" y="263833"/>
                  </a:lnTo>
                  <a:lnTo>
                    <a:pt x="32376" y="259317"/>
                  </a:lnTo>
                  <a:lnTo>
                    <a:pt x="27927" y="252197"/>
                  </a:lnTo>
                  <a:lnTo>
                    <a:pt x="23846" y="243106"/>
                  </a:lnTo>
                  <a:lnTo>
                    <a:pt x="19995" y="232377"/>
                  </a:lnTo>
                  <a:lnTo>
                    <a:pt x="16279" y="220103"/>
                  </a:lnTo>
                  <a:lnTo>
                    <a:pt x="12648" y="206466"/>
                  </a:lnTo>
                  <a:lnTo>
                    <a:pt x="9233" y="191728"/>
                  </a:lnTo>
                  <a:lnTo>
                    <a:pt x="6323" y="176155"/>
                  </a:lnTo>
                  <a:lnTo>
                    <a:pt x="4035" y="159979"/>
                  </a:lnTo>
                  <a:lnTo>
                    <a:pt x="2330" y="143540"/>
                  </a:lnTo>
                  <a:lnTo>
                    <a:pt x="1104" y="127278"/>
                  </a:lnTo>
                  <a:lnTo>
                    <a:pt x="251" y="111418"/>
                  </a:lnTo>
                  <a:lnTo>
                    <a:pt x="0" y="96159"/>
                  </a:lnTo>
                  <a:lnTo>
                    <a:pt x="888" y="81751"/>
                  </a:lnTo>
                  <a:lnTo>
                    <a:pt x="3125" y="68257"/>
                  </a:lnTo>
                  <a:lnTo>
                    <a:pt x="6934" y="56059"/>
                  </a:lnTo>
                  <a:lnTo>
                    <a:pt x="12698" y="45916"/>
                  </a:lnTo>
                  <a:lnTo>
                    <a:pt x="20422" y="38066"/>
                  </a:lnTo>
                  <a:lnTo>
                    <a:pt x="29507" y="32609"/>
                  </a:lnTo>
                  <a:lnTo>
                    <a:pt x="38974" y="29753"/>
                  </a:lnTo>
                  <a:lnTo>
                    <a:pt x="48227" y="29351"/>
                  </a:lnTo>
                  <a:lnTo>
                    <a:pt x="57214" y="30994"/>
                  </a:lnTo>
                  <a:lnTo>
                    <a:pt x="66235" y="34213"/>
                  </a:lnTo>
                  <a:lnTo>
                    <a:pt x="75483" y="38602"/>
                  </a:lnTo>
                  <a:lnTo>
                    <a:pt x="84847" y="44155"/>
                  </a:lnTo>
                  <a:lnTo>
                    <a:pt x="93994" y="51236"/>
                  </a:lnTo>
                  <a:lnTo>
                    <a:pt x="102741" y="59927"/>
                  </a:lnTo>
                  <a:lnTo>
                    <a:pt x="110903" y="70033"/>
                  </a:lnTo>
                  <a:lnTo>
                    <a:pt x="118234" y="81267"/>
                  </a:lnTo>
                  <a:lnTo>
                    <a:pt x="124675" y="93344"/>
                  </a:lnTo>
                  <a:lnTo>
                    <a:pt x="130170" y="106029"/>
                  </a:lnTo>
                  <a:lnTo>
                    <a:pt x="134570" y="119144"/>
                  </a:lnTo>
                  <a:lnTo>
                    <a:pt x="137878" y="132484"/>
                  </a:lnTo>
                  <a:lnTo>
                    <a:pt x="139464" y="143454"/>
                  </a:lnTo>
                  <a:lnTo>
                    <a:pt x="139129" y="148213"/>
                  </a:lnTo>
                  <a:lnTo>
                    <a:pt x="138247" y="146789"/>
                  </a:lnTo>
                  <a:lnTo>
                    <a:pt x="137420" y="140894"/>
                  </a:lnTo>
                  <a:lnTo>
                    <a:pt x="136776" y="132080"/>
                  </a:lnTo>
                  <a:lnTo>
                    <a:pt x="136310" y="121405"/>
                  </a:lnTo>
                  <a:lnTo>
                    <a:pt x="136150" y="109548"/>
                  </a:lnTo>
                  <a:lnTo>
                    <a:pt x="136569" y="96932"/>
                  </a:lnTo>
                  <a:lnTo>
                    <a:pt x="137669" y="83836"/>
                  </a:lnTo>
                  <a:lnTo>
                    <a:pt x="139560" y="70757"/>
                  </a:lnTo>
                  <a:lnTo>
                    <a:pt x="142432" y="58421"/>
                  </a:lnTo>
                  <a:lnTo>
                    <a:pt x="146292" y="47158"/>
                  </a:lnTo>
                  <a:lnTo>
                    <a:pt x="151004" y="36950"/>
                  </a:lnTo>
                  <a:lnTo>
                    <a:pt x="156383" y="27623"/>
                  </a:lnTo>
                  <a:lnTo>
                    <a:pt x="162268" y="18989"/>
                  </a:lnTo>
                  <a:lnTo>
                    <a:pt x="168845" y="11359"/>
                  </a:lnTo>
                  <a:lnTo>
                    <a:pt x="176623" y="5509"/>
                  </a:lnTo>
                  <a:lnTo>
                    <a:pt x="185781" y="1727"/>
                  </a:lnTo>
                  <a:lnTo>
                    <a:pt x="196032" y="0"/>
                  </a:lnTo>
                  <a:lnTo>
                    <a:pt x="206830" y="279"/>
                  </a:lnTo>
                  <a:lnTo>
                    <a:pt x="217797" y="2328"/>
                  </a:lnTo>
                  <a:lnTo>
                    <a:pt x="228752" y="6127"/>
                  </a:lnTo>
                  <a:lnTo>
                    <a:pt x="239634" y="11942"/>
                  </a:lnTo>
                  <a:lnTo>
                    <a:pt x="250423" y="19735"/>
                  </a:lnTo>
                  <a:lnTo>
                    <a:pt x="260802" y="29049"/>
                  </a:lnTo>
                  <a:lnTo>
                    <a:pt x="270174" y="39210"/>
                  </a:lnTo>
                  <a:lnTo>
                    <a:pt x="278293" y="49754"/>
                  </a:lnTo>
                  <a:lnTo>
                    <a:pt x="285237" y="60765"/>
                  </a:lnTo>
                  <a:lnTo>
                    <a:pt x="291218" y="72748"/>
                  </a:lnTo>
                  <a:lnTo>
                    <a:pt x="296465" y="85912"/>
                  </a:lnTo>
                  <a:lnTo>
                    <a:pt x="301177" y="99854"/>
                  </a:lnTo>
                  <a:lnTo>
                    <a:pt x="305511" y="113760"/>
                  </a:lnTo>
                  <a:lnTo>
                    <a:pt x="309576" y="127156"/>
                  </a:lnTo>
                  <a:lnTo>
                    <a:pt x="313291" y="140083"/>
                  </a:lnTo>
                  <a:lnTo>
                    <a:pt x="316408" y="152904"/>
                  </a:lnTo>
                  <a:lnTo>
                    <a:pt x="318836" y="165861"/>
                  </a:lnTo>
                  <a:lnTo>
                    <a:pt x="320634" y="179038"/>
                  </a:lnTo>
                  <a:lnTo>
                    <a:pt x="321924" y="192431"/>
                  </a:lnTo>
                  <a:lnTo>
                    <a:pt x="322829" y="206003"/>
                  </a:lnTo>
                  <a:lnTo>
                    <a:pt x="323455" y="219713"/>
                  </a:lnTo>
                  <a:lnTo>
                    <a:pt x="323883" y="233524"/>
                  </a:lnTo>
                  <a:lnTo>
                    <a:pt x="324169" y="247388"/>
                  </a:lnTo>
                  <a:lnTo>
                    <a:pt x="324163" y="260678"/>
                  </a:lnTo>
                  <a:lnTo>
                    <a:pt x="323416" y="273494"/>
                  </a:lnTo>
                  <a:lnTo>
                    <a:pt x="320743" y="286963"/>
                  </a:lnTo>
                  <a:lnTo>
                    <a:pt x="314242" y="3032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45951" y="1568702"/>
              <a:ext cx="205623" cy="598513"/>
            </a:xfrm>
            <a:custGeom>
              <a:avLst/>
              <a:gdLst/>
              <a:ahLst/>
              <a:cxnLst/>
              <a:rect l="0" t="0" r="0" b="0"/>
              <a:pathLst>
                <a:path w="205623" h="598513">
                  <a:moveTo>
                    <a:pt x="10083" y="186200"/>
                  </a:moveTo>
                  <a:lnTo>
                    <a:pt x="11529" y="194879"/>
                  </a:lnTo>
                  <a:lnTo>
                    <a:pt x="13616" y="207400"/>
                  </a:lnTo>
                  <a:lnTo>
                    <a:pt x="16087" y="222226"/>
                  </a:lnTo>
                  <a:lnTo>
                    <a:pt x="18839" y="238742"/>
                  </a:lnTo>
                  <a:lnTo>
                    <a:pt x="21808" y="256553"/>
                  </a:lnTo>
                  <a:lnTo>
                    <a:pt x="24938" y="275331"/>
                  </a:lnTo>
                  <a:lnTo>
                    <a:pt x="28180" y="294802"/>
                  </a:lnTo>
                  <a:lnTo>
                    <a:pt x="31337" y="314433"/>
                  </a:lnTo>
                  <a:lnTo>
                    <a:pt x="34076" y="333459"/>
                  </a:lnTo>
                  <a:lnTo>
                    <a:pt x="36253" y="351526"/>
                  </a:lnTo>
                  <a:lnTo>
                    <a:pt x="38055" y="369116"/>
                  </a:lnTo>
                  <a:lnTo>
                    <a:pt x="39879" y="387300"/>
                  </a:lnTo>
                  <a:lnTo>
                    <a:pt x="41956" y="406650"/>
                  </a:lnTo>
                  <a:lnTo>
                    <a:pt x="44182" y="427073"/>
                  </a:lnTo>
                  <a:lnTo>
                    <a:pt x="46224" y="448095"/>
                  </a:lnTo>
                  <a:lnTo>
                    <a:pt x="47900" y="469349"/>
                  </a:lnTo>
                  <a:lnTo>
                    <a:pt x="49346" y="490485"/>
                  </a:lnTo>
                  <a:lnTo>
                    <a:pt x="50925" y="511123"/>
                  </a:lnTo>
                  <a:lnTo>
                    <a:pt x="52830" y="531100"/>
                  </a:lnTo>
                  <a:lnTo>
                    <a:pt x="54769" y="550123"/>
                  </a:lnTo>
                  <a:lnTo>
                    <a:pt x="56085" y="567685"/>
                  </a:lnTo>
                  <a:lnTo>
                    <a:pt x="56450" y="583563"/>
                  </a:lnTo>
                  <a:lnTo>
                    <a:pt x="55859" y="594929"/>
                  </a:lnTo>
                  <a:lnTo>
                    <a:pt x="54621" y="598512"/>
                  </a:lnTo>
                  <a:lnTo>
                    <a:pt x="53077" y="596177"/>
                  </a:lnTo>
                  <a:lnTo>
                    <a:pt x="51215" y="590273"/>
                  </a:lnTo>
                  <a:lnTo>
                    <a:pt x="48998" y="581695"/>
                  </a:lnTo>
                  <a:lnTo>
                    <a:pt x="46452" y="570100"/>
                  </a:lnTo>
                  <a:lnTo>
                    <a:pt x="43637" y="555458"/>
                  </a:lnTo>
                  <a:lnTo>
                    <a:pt x="40616" y="538169"/>
                  </a:lnTo>
                  <a:lnTo>
                    <a:pt x="37445" y="518786"/>
                  </a:lnTo>
                  <a:lnTo>
                    <a:pt x="34172" y="497854"/>
                  </a:lnTo>
                  <a:lnTo>
                    <a:pt x="30993" y="476302"/>
                  </a:lnTo>
                  <a:lnTo>
                    <a:pt x="28238" y="455384"/>
                  </a:lnTo>
                  <a:lnTo>
                    <a:pt x="26049" y="435733"/>
                  </a:lnTo>
                  <a:lnTo>
                    <a:pt x="24241" y="417424"/>
                  </a:lnTo>
                  <a:lnTo>
                    <a:pt x="22412" y="400272"/>
                  </a:lnTo>
                  <a:lnTo>
                    <a:pt x="20332" y="384021"/>
                  </a:lnTo>
                  <a:lnTo>
                    <a:pt x="18102" y="368273"/>
                  </a:lnTo>
                  <a:lnTo>
                    <a:pt x="16059" y="352529"/>
                  </a:lnTo>
                  <a:lnTo>
                    <a:pt x="14382" y="336522"/>
                  </a:lnTo>
                  <a:lnTo>
                    <a:pt x="12935" y="320343"/>
                  </a:lnTo>
                  <a:lnTo>
                    <a:pt x="11356" y="304328"/>
                  </a:lnTo>
                  <a:lnTo>
                    <a:pt x="9447" y="288652"/>
                  </a:lnTo>
                  <a:lnTo>
                    <a:pt x="7334" y="272854"/>
                  </a:lnTo>
                  <a:lnTo>
                    <a:pt x="5369" y="255963"/>
                  </a:lnTo>
                  <a:lnTo>
                    <a:pt x="3751" y="237526"/>
                  </a:lnTo>
                  <a:lnTo>
                    <a:pt x="2511" y="217735"/>
                  </a:lnTo>
                  <a:lnTo>
                    <a:pt x="1605" y="197146"/>
                  </a:lnTo>
                  <a:lnTo>
                    <a:pt x="960" y="176187"/>
                  </a:lnTo>
                  <a:lnTo>
                    <a:pt x="510" y="155249"/>
                  </a:lnTo>
                  <a:lnTo>
                    <a:pt x="201" y="134746"/>
                  </a:lnTo>
                  <a:lnTo>
                    <a:pt x="0" y="114859"/>
                  </a:lnTo>
                  <a:lnTo>
                    <a:pt x="203" y="95898"/>
                  </a:lnTo>
                  <a:lnTo>
                    <a:pt x="1402" y="78376"/>
                  </a:lnTo>
                  <a:lnTo>
                    <a:pt x="3844" y="62444"/>
                  </a:lnTo>
                  <a:lnTo>
                    <a:pt x="7451" y="48099"/>
                  </a:lnTo>
                  <a:lnTo>
                    <a:pt x="12015" y="35367"/>
                  </a:lnTo>
                  <a:lnTo>
                    <a:pt x="17312" y="24109"/>
                  </a:lnTo>
                  <a:lnTo>
                    <a:pt x="23309" y="14546"/>
                  </a:lnTo>
                  <a:lnTo>
                    <a:pt x="30157" y="7317"/>
                  </a:lnTo>
                  <a:lnTo>
                    <a:pt x="37878" y="2570"/>
                  </a:lnTo>
                  <a:lnTo>
                    <a:pt x="46518" y="177"/>
                  </a:lnTo>
                  <a:lnTo>
                    <a:pt x="56229" y="0"/>
                  </a:lnTo>
                  <a:lnTo>
                    <a:pt x="66987" y="1737"/>
                  </a:lnTo>
                  <a:lnTo>
                    <a:pt x="78635" y="5154"/>
                  </a:lnTo>
                  <a:lnTo>
                    <a:pt x="90979" y="10180"/>
                  </a:lnTo>
                  <a:lnTo>
                    <a:pt x="103828" y="16625"/>
                  </a:lnTo>
                  <a:lnTo>
                    <a:pt x="116709" y="24051"/>
                  </a:lnTo>
                  <a:lnTo>
                    <a:pt x="128897" y="31873"/>
                  </a:lnTo>
                  <a:lnTo>
                    <a:pt x="140053" y="39733"/>
                  </a:lnTo>
                  <a:lnTo>
                    <a:pt x="150187" y="47806"/>
                  </a:lnTo>
                  <a:lnTo>
                    <a:pt x="159462" y="56672"/>
                  </a:lnTo>
                  <a:lnTo>
                    <a:pt x="168069" y="66598"/>
                  </a:lnTo>
                  <a:lnTo>
                    <a:pt x="176021" y="77385"/>
                  </a:lnTo>
                  <a:lnTo>
                    <a:pt x="183151" y="88551"/>
                  </a:lnTo>
                  <a:lnTo>
                    <a:pt x="189429" y="99772"/>
                  </a:lnTo>
                  <a:lnTo>
                    <a:pt x="194799" y="111071"/>
                  </a:lnTo>
                  <a:lnTo>
                    <a:pt x="199109" y="122715"/>
                  </a:lnTo>
                  <a:lnTo>
                    <a:pt x="202373" y="134838"/>
                  </a:lnTo>
                  <a:lnTo>
                    <a:pt x="204582" y="147268"/>
                  </a:lnTo>
                  <a:lnTo>
                    <a:pt x="205622" y="159618"/>
                  </a:lnTo>
                  <a:lnTo>
                    <a:pt x="205536" y="171670"/>
                  </a:lnTo>
                  <a:lnTo>
                    <a:pt x="204174" y="183373"/>
                  </a:lnTo>
                  <a:lnTo>
                    <a:pt x="201133" y="194765"/>
                  </a:lnTo>
                  <a:lnTo>
                    <a:pt x="196344" y="205905"/>
                  </a:lnTo>
                  <a:lnTo>
                    <a:pt x="190027" y="216691"/>
                  </a:lnTo>
                  <a:lnTo>
                    <a:pt x="182499" y="226867"/>
                  </a:lnTo>
                  <a:lnTo>
                    <a:pt x="174062" y="236340"/>
                  </a:lnTo>
                  <a:lnTo>
                    <a:pt x="164805" y="245008"/>
                  </a:lnTo>
                  <a:lnTo>
                    <a:pt x="154615" y="252684"/>
                  </a:lnTo>
                  <a:lnTo>
                    <a:pt x="143508" y="259357"/>
                  </a:lnTo>
                  <a:lnTo>
                    <a:pt x="131778" y="264838"/>
                  </a:lnTo>
                  <a:lnTo>
                    <a:pt x="119905" y="268697"/>
                  </a:lnTo>
                  <a:lnTo>
                    <a:pt x="108183" y="270847"/>
                  </a:lnTo>
                  <a:lnTo>
                    <a:pt x="96774" y="271463"/>
                  </a:lnTo>
                  <a:lnTo>
                    <a:pt x="84475" y="270759"/>
                  </a:lnTo>
                  <a:lnTo>
                    <a:pt x="67972" y="267555"/>
                  </a:lnTo>
                  <a:lnTo>
                    <a:pt x="41668" y="2599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21667" y="1616138"/>
              <a:ext cx="260793" cy="268298"/>
            </a:xfrm>
            <a:custGeom>
              <a:avLst/>
              <a:gdLst/>
              <a:ahLst/>
              <a:cxnLst/>
              <a:rect l="0" t="0" r="0" b="0"/>
              <a:pathLst>
                <a:path w="260793" h="268298">
                  <a:moveTo>
                    <a:pt x="123922" y="107179"/>
                  </a:moveTo>
                  <a:lnTo>
                    <a:pt x="126721" y="98378"/>
                  </a:lnTo>
                  <a:lnTo>
                    <a:pt x="128223" y="90031"/>
                  </a:lnTo>
                  <a:lnTo>
                    <a:pt x="128529" y="81333"/>
                  </a:lnTo>
                  <a:lnTo>
                    <a:pt x="127850" y="72212"/>
                  </a:lnTo>
                  <a:lnTo>
                    <a:pt x="126383" y="62716"/>
                  </a:lnTo>
                  <a:lnTo>
                    <a:pt x="124304" y="52929"/>
                  </a:lnTo>
                  <a:lnTo>
                    <a:pt x="121449" y="43088"/>
                  </a:lnTo>
                  <a:lnTo>
                    <a:pt x="117329" y="33562"/>
                  </a:lnTo>
                  <a:lnTo>
                    <a:pt x="111776" y="24538"/>
                  </a:lnTo>
                  <a:lnTo>
                    <a:pt x="104760" y="16345"/>
                  </a:lnTo>
                  <a:lnTo>
                    <a:pt x="96222" y="9521"/>
                  </a:lnTo>
                  <a:lnTo>
                    <a:pt x="86296" y="4243"/>
                  </a:lnTo>
                  <a:lnTo>
                    <a:pt x="75393" y="852"/>
                  </a:lnTo>
                  <a:lnTo>
                    <a:pt x="64091" y="0"/>
                  </a:lnTo>
                  <a:lnTo>
                    <a:pt x="52762" y="1804"/>
                  </a:lnTo>
                  <a:lnTo>
                    <a:pt x="41888" y="6100"/>
                  </a:lnTo>
                  <a:lnTo>
                    <a:pt x="32118" y="12712"/>
                  </a:lnTo>
                  <a:lnTo>
                    <a:pt x="23704" y="21310"/>
                  </a:lnTo>
                  <a:lnTo>
                    <a:pt x="16716" y="31639"/>
                  </a:lnTo>
                  <a:lnTo>
                    <a:pt x="11231" y="43611"/>
                  </a:lnTo>
                  <a:lnTo>
                    <a:pt x="7131" y="57036"/>
                  </a:lnTo>
                  <a:lnTo>
                    <a:pt x="4171" y="71794"/>
                  </a:lnTo>
                  <a:lnTo>
                    <a:pt x="2084" y="87909"/>
                  </a:lnTo>
                  <a:lnTo>
                    <a:pt x="646" y="105266"/>
                  </a:lnTo>
                  <a:lnTo>
                    <a:pt x="0" y="123481"/>
                  </a:lnTo>
                  <a:lnTo>
                    <a:pt x="621" y="142007"/>
                  </a:lnTo>
                  <a:lnTo>
                    <a:pt x="2671" y="160495"/>
                  </a:lnTo>
                  <a:lnTo>
                    <a:pt x="6014" y="178485"/>
                  </a:lnTo>
                  <a:lnTo>
                    <a:pt x="10400" y="195339"/>
                  </a:lnTo>
                  <a:lnTo>
                    <a:pt x="15573" y="210816"/>
                  </a:lnTo>
                  <a:lnTo>
                    <a:pt x="21317" y="224853"/>
                  </a:lnTo>
                  <a:lnTo>
                    <a:pt x="27463" y="237377"/>
                  </a:lnTo>
                  <a:lnTo>
                    <a:pt x="33895" y="248491"/>
                  </a:lnTo>
                  <a:lnTo>
                    <a:pt x="40687" y="257787"/>
                  </a:lnTo>
                  <a:lnTo>
                    <a:pt x="48085" y="264306"/>
                  </a:lnTo>
                  <a:lnTo>
                    <a:pt x="56171" y="267758"/>
                  </a:lnTo>
                  <a:lnTo>
                    <a:pt x="64722" y="268297"/>
                  </a:lnTo>
                  <a:lnTo>
                    <a:pt x="73308" y="266159"/>
                  </a:lnTo>
                  <a:lnTo>
                    <a:pt x="81671" y="261750"/>
                  </a:lnTo>
                  <a:lnTo>
                    <a:pt x="89574" y="255233"/>
                  </a:lnTo>
                  <a:lnTo>
                    <a:pt x="96728" y="246448"/>
                  </a:lnTo>
                  <a:lnTo>
                    <a:pt x="103055" y="235507"/>
                  </a:lnTo>
                  <a:lnTo>
                    <a:pt x="108643" y="222757"/>
                  </a:lnTo>
                  <a:lnTo>
                    <a:pt x="113638" y="208605"/>
                  </a:lnTo>
                  <a:lnTo>
                    <a:pt x="118187" y="193418"/>
                  </a:lnTo>
                  <a:lnTo>
                    <a:pt x="122415" y="177493"/>
                  </a:lnTo>
                  <a:lnTo>
                    <a:pt x="126415" y="161051"/>
                  </a:lnTo>
                  <a:lnTo>
                    <a:pt x="130248" y="144257"/>
                  </a:lnTo>
                  <a:lnTo>
                    <a:pt x="133637" y="127387"/>
                  </a:lnTo>
                  <a:lnTo>
                    <a:pt x="136001" y="110827"/>
                  </a:lnTo>
                  <a:lnTo>
                    <a:pt x="137105" y="94860"/>
                  </a:lnTo>
                  <a:lnTo>
                    <a:pt x="137021" y="82980"/>
                  </a:lnTo>
                  <a:lnTo>
                    <a:pt x="136287" y="79589"/>
                  </a:lnTo>
                  <a:lnTo>
                    <a:pt x="135628" y="83386"/>
                  </a:lnTo>
                  <a:lnTo>
                    <a:pt x="135356" y="91731"/>
                  </a:lnTo>
                  <a:lnTo>
                    <a:pt x="135729" y="102271"/>
                  </a:lnTo>
                  <a:lnTo>
                    <a:pt x="136813" y="113615"/>
                  </a:lnTo>
                  <a:lnTo>
                    <a:pt x="138535" y="125270"/>
                  </a:lnTo>
                  <a:lnTo>
                    <a:pt x="140767" y="137291"/>
                  </a:lnTo>
                  <a:lnTo>
                    <a:pt x="143386" y="149734"/>
                  </a:lnTo>
                  <a:lnTo>
                    <a:pt x="146451" y="162410"/>
                  </a:lnTo>
                  <a:lnTo>
                    <a:pt x="150187" y="174942"/>
                  </a:lnTo>
                  <a:lnTo>
                    <a:pt x="154664" y="187118"/>
                  </a:lnTo>
                  <a:lnTo>
                    <a:pt x="159805" y="198739"/>
                  </a:lnTo>
                  <a:lnTo>
                    <a:pt x="165481" y="209544"/>
                  </a:lnTo>
                  <a:lnTo>
                    <a:pt x="171564" y="219464"/>
                  </a:lnTo>
                  <a:lnTo>
                    <a:pt x="178106" y="228107"/>
                  </a:lnTo>
                  <a:lnTo>
                    <a:pt x="185329" y="234711"/>
                  </a:lnTo>
                  <a:lnTo>
                    <a:pt x="193295" y="239030"/>
                  </a:lnTo>
                  <a:lnTo>
                    <a:pt x="201763" y="240964"/>
                  </a:lnTo>
                  <a:lnTo>
                    <a:pt x="210293" y="240300"/>
                  </a:lnTo>
                  <a:lnTo>
                    <a:pt x="218618" y="237195"/>
                  </a:lnTo>
                  <a:lnTo>
                    <a:pt x="226551" y="232330"/>
                  </a:lnTo>
                  <a:lnTo>
                    <a:pt x="234783" y="226141"/>
                  </a:lnTo>
                  <a:lnTo>
                    <a:pt x="245149" y="216972"/>
                  </a:lnTo>
                  <a:lnTo>
                    <a:pt x="260792" y="2019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44906" y="1575918"/>
              <a:ext cx="153367" cy="298848"/>
            </a:xfrm>
            <a:custGeom>
              <a:avLst/>
              <a:gdLst/>
              <a:ahLst/>
              <a:cxnLst/>
              <a:rect l="0" t="0" r="0" b="0"/>
              <a:pathLst>
                <a:path w="153367" h="298848">
                  <a:moveTo>
                    <a:pt x="37553" y="94756"/>
                  </a:moveTo>
                  <a:lnTo>
                    <a:pt x="34686" y="103625"/>
                  </a:lnTo>
                  <a:lnTo>
                    <a:pt x="32544" y="112612"/>
                  </a:lnTo>
                  <a:lnTo>
                    <a:pt x="30945" y="122607"/>
                  </a:lnTo>
                  <a:lnTo>
                    <a:pt x="29938" y="133588"/>
                  </a:lnTo>
                  <a:lnTo>
                    <a:pt x="29738" y="145399"/>
                  </a:lnTo>
                  <a:lnTo>
                    <a:pt x="30394" y="157862"/>
                  </a:lnTo>
                  <a:lnTo>
                    <a:pt x="31804" y="170973"/>
                  </a:lnTo>
                  <a:lnTo>
                    <a:pt x="33817" y="184902"/>
                  </a:lnTo>
                  <a:lnTo>
                    <a:pt x="36280" y="199672"/>
                  </a:lnTo>
                  <a:lnTo>
                    <a:pt x="39067" y="215013"/>
                  </a:lnTo>
                  <a:lnTo>
                    <a:pt x="42084" y="230463"/>
                  </a:lnTo>
                  <a:lnTo>
                    <a:pt x="45258" y="245741"/>
                  </a:lnTo>
                  <a:lnTo>
                    <a:pt x="48541" y="260592"/>
                  </a:lnTo>
                  <a:lnTo>
                    <a:pt x="51899" y="274719"/>
                  </a:lnTo>
                  <a:lnTo>
                    <a:pt x="55291" y="287945"/>
                  </a:lnTo>
                  <a:lnTo>
                    <a:pt x="58114" y="297231"/>
                  </a:lnTo>
                  <a:lnTo>
                    <a:pt x="59287" y="298847"/>
                  </a:lnTo>
                  <a:lnTo>
                    <a:pt x="58456" y="294145"/>
                  </a:lnTo>
                  <a:lnTo>
                    <a:pt x="55883" y="285110"/>
                  </a:lnTo>
                  <a:lnTo>
                    <a:pt x="51975" y="273360"/>
                  </a:lnTo>
                  <a:lnTo>
                    <a:pt x="47101" y="260185"/>
                  </a:lnTo>
                  <a:lnTo>
                    <a:pt x="41550" y="246364"/>
                  </a:lnTo>
                  <a:lnTo>
                    <a:pt x="35697" y="232453"/>
                  </a:lnTo>
                  <a:lnTo>
                    <a:pt x="29996" y="218939"/>
                  </a:lnTo>
                  <a:lnTo>
                    <a:pt x="24681" y="206020"/>
                  </a:lnTo>
                  <a:lnTo>
                    <a:pt x="19790" y="193526"/>
                  </a:lnTo>
                  <a:lnTo>
                    <a:pt x="15270" y="181052"/>
                  </a:lnTo>
                  <a:lnTo>
                    <a:pt x="11046" y="168355"/>
                  </a:lnTo>
                  <a:lnTo>
                    <a:pt x="7209" y="155366"/>
                  </a:lnTo>
                  <a:lnTo>
                    <a:pt x="4004" y="142105"/>
                  </a:lnTo>
                  <a:lnTo>
                    <a:pt x="1521" y="128628"/>
                  </a:lnTo>
                  <a:lnTo>
                    <a:pt x="24" y="115154"/>
                  </a:lnTo>
                  <a:lnTo>
                    <a:pt x="0" y="102034"/>
                  </a:lnTo>
                  <a:lnTo>
                    <a:pt x="1585" y="89438"/>
                  </a:lnTo>
                  <a:lnTo>
                    <a:pt x="4770" y="77524"/>
                  </a:lnTo>
                  <a:lnTo>
                    <a:pt x="9574" y="66516"/>
                  </a:lnTo>
                  <a:lnTo>
                    <a:pt x="15846" y="56444"/>
                  </a:lnTo>
                  <a:lnTo>
                    <a:pt x="23481" y="47188"/>
                  </a:lnTo>
                  <a:lnTo>
                    <a:pt x="32500" y="38577"/>
                  </a:lnTo>
                  <a:lnTo>
                    <a:pt x="42786" y="30455"/>
                  </a:lnTo>
                  <a:lnTo>
                    <a:pt x="54116" y="23016"/>
                  </a:lnTo>
                  <a:lnTo>
                    <a:pt x="66244" y="16771"/>
                  </a:lnTo>
                  <a:lnTo>
                    <a:pt x="78948" y="11903"/>
                  </a:lnTo>
                  <a:lnTo>
                    <a:pt x="91837" y="8289"/>
                  </a:lnTo>
                  <a:lnTo>
                    <a:pt x="105821" y="5305"/>
                  </a:lnTo>
                  <a:lnTo>
                    <a:pt x="124362" y="2692"/>
                  </a:lnTo>
                  <a:lnTo>
                    <a:pt x="15336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61443" y="1639089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80" y="67099"/>
                  </a:lnTo>
                  <a:lnTo>
                    <a:pt x="8842" y="79504"/>
                  </a:lnTo>
                  <a:lnTo>
                    <a:pt x="11593" y="91617"/>
                  </a:lnTo>
                  <a:lnTo>
                    <a:pt x="14051" y="103818"/>
                  </a:lnTo>
                  <a:lnTo>
                    <a:pt x="16038" y="116320"/>
                  </a:lnTo>
                  <a:lnTo>
                    <a:pt x="17710" y="129004"/>
                  </a:lnTo>
                  <a:lnTo>
                    <a:pt x="19446" y="141526"/>
                  </a:lnTo>
                  <a:lnTo>
                    <a:pt x="21463" y="153688"/>
                  </a:lnTo>
                  <a:lnTo>
                    <a:pt x="23660" y="165393"/>
                  </a:lnTo>
                  <a:lnTo>
                    <a:pt x="25914" y="177923"/>
                  </a:lnTo>
                  <a:lnTo>
                    <a:pt x="28424" y="194614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29858" y="14390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45671" y="1547996"/>
              <a:ext cx="187939" cy="291136"/>
            </a:xfrm>
            <a:custGeom>
              <a:avLst/>
              <a:gdLst/>
              <a:ahLst/>
              <a:cxnLst/>
              <a:rect l="0" t="0" r="0" b="0"/>
              <a:pathLst>
                <a:path w="187939" h="291136">
                  <a:moveTo>
                    <a:pt x="0" y="80565"/>
                  </a:moveTo>
                  <a:lnTo>
                    <a:pt x="2934" y="92367"/>
                  </a:lnTo>
                  <a:lnTo>
                    <a:pt x="5717" y="104136"/>
                  </a:lnTo>
                  <a:lnTo>
                    <a:pt x="8616" y="117031"/>
                  </a:lnTo>
                  <a:lnTo>
                    <a:pt x="11657" y="131052"/>
                  </a:lnTo>
                  <a:lnTo>
                    <a:pt x="14822" y="146028"/>
                  </a:lnTo>
                  <a:lnTo>
                    <a:pt x="18085" y="161751"/>
                  </a:lnTo>
                  <a:lnTo>
                    <a:pt x="21423" y="178026"/>
                  </a:lnTo>
                  <a:lnTo>
                    <a:pt x="24814" y="194698"/>
                  </a:lnTo>
                  <a:lnTo>
                    <a:pt x="28243" y="211644"/>
                  </a:lnTo>
                  <a:lnTo>
                    <a:pt x="31698" y="228614"/>
                  </a:lnTo>
                  <a:lnTo>
                    <a:pt x="35170" y="245241"/>
                  </a:lnTo>
                  <a:lnTo>
                    <a:pt x="38631" y="261257"/>
                  </a:lnTo>
                  <a:lnTo>
                    <a:pt x="41212" y="273340"/>
                  </a:lnTo>
                  <a:lnTo>
                    <a:pt x="41871" y="277403"/>
                  </a:lnTo>
                  <a:lnTo>
                    <a:pt x="41003" y="274860"/>
                  </a:lnTo>
                  <a:lnTo>
                    <a:pt x="39152" y="267830"/>
                  </a:lnTo>
                  <a:lnTo>
                    <a:pt x="36690" y="257646"/>
                  </a:lnTo>
                  <a:lnTo>
                    <a:pt x="33848" y="245201"/>
                  </a:lnTo>
                  <a:lnTo>
                    <a:pt x="30769" y="230989"/>
                  </a:lnTo>
                  <a:lnTo>
                    <a:pt x="27540" y="215184"/>
                  </a:lnTo>
                  <a:lnTo>
                    <a:pt x="24217" y="198007"/>
                  </a:lnTo>
                  <a:lnTo>
                    <a:pt x="21000" y="179900"/>
                  </a:lnTo>
                  <a:lnTo>
                    <a:pt x="18218" y="161439"/>
                  </a:lnTo>
                  <a:lnTo>
                    <a:pt x="16019" y="142986"/>
                  </a:lnTo>
                  <a:lnTo>
                    <a:pt x="14543" y="124849"/>
                  </a:lnTo>
                  <a:lnTo>
                    <a:pt x="14001" y="107363"/>
                  </a:lnTo>
                  <a:lnTo>
                    <a:pt x="14415" y="90643"/>
                  </a:lnTo>
                  <a:lnTo>
                    <a:pt x="15660" y="74787"/>
                  </a:lnTo>
                  <a:lnTo>
                    <a:pt x="17558" y="59971"/>
                  </a:lnTo>
                  <a:lnTo>
                    <a:pt x="19953" y="46194"/>
                  </a:lnTo>
                  <a:lnTo>
                    <a:pt x="23034" y="33636"/>
                  </a:lnTo>
                  <a:lnTo>
                    <a:pt x="27311" y="22718"/>
                  </a:lnTo>
                  <a:lnTo>
                    <a:pt x="32969" y="13535"/>
                  </a:lnTo>
                  <a:lnTo>
                    <a:pt x="39888" y="6367"/>
                  </a:lnTo>
                  <a:lnTo>
                    <a:pt x="47827" y="1826"/>
                  </a:lnTo>
                  <a:lnTo>
                    <a:pt x="56540" y="0"/>
                  </a:lnTo>
                  <a:lnTo>
                    <a:pt x="65813" y="705"/>
                  </a:lnTo>
                  <a:lnTo>
                    <a:pt x="75482" y="3754"/>
                  </a:lnTo>
                  <a:lnTo>
                    <a:pt x="85422" y="8797"/>
                  </a:lnTo>
                  <a:lnTo>
                    <a:pt x="95384" y="15246"/>
                  </a:lnTo>
                  <a:lnTo>
                    <a:pt x="104999" y="22397"/>
                  </a:lnTo>
                  <a:lnTo>
                    <a:pt x="114095" y="29799"/>
                  </a:lnTo>
                  <a:lnTo>
                    <a:pt x="122679" y="37562"/>
                  </a:lnTo>
                  <a:lnTo>
                    <a:pt x="130830" y="46218"/>
                  </a:lnTo>
                  <a:lnTo>
                    <a:pt x="138645" y="56004"/>
                  </a:lnTo>
                  <a:lnTo>
                    <a:pt x="146046" y="66696"/>
                  </a:lnTo>
                  <a:lnTo>
                    <a:pt x="152798" y="77798"/>
                  </a:lnTo>
                  <a:lnTo>
                    <a:pt x="158824" y="88982"/>
                  </a:lnTo>
                  <a:lnTo>
                    <a:pt x="164193" y="100425"/>
                  </a:lnTo>
                  <a:lnTo>
                    <a:pt x="169033" y="112699"/>
                  </a:lnTo>
                  <a:lnTo>
                    <a:pt x="173472" y="126063"/>
                  </a:lnTo>
                  <a:lnTo>
                    <a:pt x="177453" y="140309"/>
                  </a:lnTo>
                  <a:lnTo>
                    <a:pt x="180755" y="154951"/>
                  </a:lnTo>
                  <a:lnTo>
                    <a:pt x="183311" y="169654"/>
                  </a:lnTo>
                  <a:lnTo>
                    <a:pt x="185197" y="184274"/>
                  </a:lnTo>
                  <a:lnTo>
                    <a:pt x="186546" y="198769"/>
                  </a:lnTo>
                  <a:lnTo>
                    <a:pt x="187487" y="213137"/>
                  </a:lnTo>
                  <a:lnTo>
                    <a:pt x="187938" y="227180"/>
                  </a:lnTo>
                  <a:lnTo>
                    <a:pt x="187555" y="242080"/>
                  </a:lnTo>
                  <a:lnTo>
                    <a:pt x="185186" y="261382"/>
                  </a:lnTo>
                  <a:lnTo>
                    <a:pt x="178985" y="2911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35143" y="1567179"/>
              <a:ext cx="461862" cy="766792"/>
            </a:xfrm>
            <a:custGeom>
              <a:avLst/>
              <a:gdLst/>
              <a:ahLst/>
              <a:cxnLst/>
              <a:rect l="0" t="0" r="0" b="0"/>
              <a:pathLst>
                <a:path w="461862" h="766792">
                  <a:moveTo>
                    <a:pt x="389554" y="208781"/>
                  </a:moveTo>
                  <a:lnTo>
                    <a:pt x="395422" y="199912"/>
                  </a:lnTo>
                  <a:lnTo>
                    <a:pt x="400986" y="190926"/>
                  </a:lnTo>
                  <a:lnTo>
                    <a:pt x="406781" y="180930"/>
                  </a:lnTo>
                  <a:lnTo>
                    <a:pt x="412688" y="169949"/>
                  </a:lnTo>
                  <a:lnTo>
                    <a:pt x="418370" y="158138"/>
                  </a:lnTo>
                  <a:lnTo>
                    <a:pt x="423636" y="145680"/>
                  </a:lnTo>
                  <a:lnTo>
                    <a:pt x="428140" y="132742"/>
                  </a:lnTo>
                  <a:lnTo>
                    <a:pt x="431330" y="119461"/>
                  </a:lnTo>
                  <a:lnTo>
                    <a:pt x="433021" y="105944"/>
                  </a:lnTo>
                  <a:lnTo>
                    <a:pt x="433188" y="92429"/>
                  </a:lnTo>
                  <a:lnTo>
                    <a:pt x="431786" y="79275"/>
                  </a:lnTo>
                  <a:lnTo>
                    <a:pt x="428956" y="66653"/>
                  </a:lnTo>
                  <a:lnTo>
                    <a:pt x="424957" y="54720"/>
                  </a:lnTo>
                  <a:lnTo>
                    <a:pt x="420064" y="43698"/>
                  </a:lnTo>
                  <a:lnTo>
                    <a:pt x="414514" y="33622"/>
                  </a:lnTo>
                  <a:lnTo>
                    <a:pt x="408333" y="24533"/>
                  </a:lnTo>
                  <a:lnTo>
                    <a:pt x="401352" y="16565"/>
                  </a:lnTo>
                  <a:lnTo>
                    <a:pt x="393545" y="9698"/>
                  </a:lnTo>
                  <a:lnTo>
                    <a:pt x="385013" y="4255"/>
                  </a:lnTo>
                  <a:lnTo>
                    <a:pt x="375908" y="954"/>
                  </a:lnTo>
                  <a:lnTo>
                    <a:pt x="366375" y="0"/>
                  </a:lnTo>
                  <a:lnTo>
                    <a:pt x="356532" y="1308"/>
                  </a:lnTo>
                  <a:lnTo>
                    <a:pt x="346472" y="4770"/>
                  </a:lnTo>
                  <a:lnTo>
                    <a:pt x="336261" y="10098"/>
                  </a:lnTo>
                  <a:lnTo>
                    <a:pt x="325946" y="16911"/>
                  </a:lnTo>
                  <a:lnTo>
                    <a:pt x="315562" y="24837"/>
                  </a:lnTo>
                  <a:lnTo>
                    <a:pt x="305135" y="33578"/>
                  </a:lnTo>
                  <a:lnTo>
                    <a:pt x="294844" y="43224"/>
                  </a:lnTo>
                  <a:lnTo>
                    <a:pt x="285007" y="54216"/>
                  </a:lnTo>
                  <a:lnTo>
                    <a:pt x="275770" y="66683"/>
                  </a:lnTo>
                  <a:lnTo>
                    <a:pt x="267433" y="80310"/>
                  </a:lnTo>
                  <a:lnTo>
                    <a:pt x="260510" y="94529"/>
                  </a:lnTo>
                  <a:lnTo>
                    <a:pt x="255153" y="108950"/>
                  </a:lnTo>
                  <a:lnTo>
                    <a:pt x="251199" y="123549"/>
                  </a:lnTo>
                  <a:lnTo>
                    <a:pt x="248372" y="138562"/>
                  </a:lnTo>
                  <a:lnTo>
                    <a:pt x="246397" y="154100"/>
                  </a:lnTo>
                  <a:lnTo>
                    <a:pt x="245203" y="169976"/>
                  </a:lnTo>
                  <a:lnTo>
                    <a:pt x="244917" y="185793"/>
                  </a:lnTo>
                  <a:lnTo>
                    <a:pt x="245545" y="201321"/>
                  </a:lnTo>
                  <a:lnTo>
                    <a:pt x="247288" y="216342"/>
                  </a:lnTo>
                  <a:lnTo>
                    <a:pt x="250592" y="230583"/>
                  </a:lnTo>
                  <a:lnTo>
                    <a:pt x="255561" y="243966"/>
                  </a:lnTo>
                  <a:lnTo>
                    <a:pt x="262001" y="256257"/>
                  </a:lnTo>
                  <a:lnTo>
                    <a:pt x="269612" y="266995"/>
                  </a:lnTo>
                  <a:lnTo>
                    <a:pt x="278100" y="276061"/>
                  </a:lnTo>
                  <a:lnTo>
                    <a:pt x="287221" y="283320"/>
                  </a:lnTo>
                  <a:lnTo>
                    <a:pt x="296788" y="288455"/>
                  </a:lnTo>
                  <a:lnTo>
                    <a:pt x="306660" y="291498"/>
                  </a:lnTo>
                  <a:lnTo>
                    <a:pt x="316575" y="292594"/>
                  </a:lnTo>
                  <a:lnTo>
                    <a:pt x="326158" y="291825"/>
                  </a:lnTo>
                  <a:lnTo>
                    <a:pt x="335235" y="289418"/>
                  </a:lnTo>
                  <a:lnTo>
                    <a:pt x="343804" y="285534"/>
                  </a:lnTo>
                  <a:lnTo>
                    <a:pt x="351947" y="280187"/>
                  </a:lnTo>
                  <a:lnTo>
                    <a:pt x="359756" y="273513"/>
                  </a:lnTo>
                  <a:lnTo>
                    <a:pt x="367153" y="265593"/>
                  </a:lnTo>
                  <a:lnTo>
                    <a:pt x="373902" y="256375"/>
                  </a:lnTo>
                  <a:lnTo>
                    <a:pt x="379926" y="245951"/>
                  </a:lnTo>
                  <a:lnTo>
                    <a:pt x="385293" y="234527"/>
                  </a:lnTo>
                  <a:lnTo>
                    <a:pt x="390133" y="222335"/>
                  </a:lnTo>
                  <a:lnTo>
                    <a:pt x="394575" y="209583"/>
                  </a:lnTo>
                  <a:lnTo>
                    <a:pt x="398728" y="196597"/>
                  </a:lnTo>
                  <a:lnTo>
                    <a:pt x="402679" y="183806"/>
                  </a:lnTo>
                  <a:lnTo>
                    <a:pt x="406488" y="171427"/>
                  </a:lnTo>
                  <a:lnTo>
                    <a:pt x="410199" y="159488"/>
                  </a:lnTo>
                  <a:lnTo>
                    <a:pt x="413844" y="147930"/>
                  </a:lnTo>
                  <a:lnTo>
                    <a:pt x="417451" y="136741"/>
                  </a:lnTo>
                  <a:lnTo>
                    <a:pt x="421215" y="128308"/>
                  </a:lnTo>
                  <a:lnTo>
                    <a:pt x="424806" y="126030"/>
                  </a:lnTo>
                  <a:lnTo>
                    <a:pt x="427380" y="129558"/>
                  </a:lnTo>
                  <a:lnTo>
                    <a:pt x="429013" y="137474"/>
                  </a:lnTo>
                  <a:lnTo>
                    <a:pt x="430184" y="148651"/>
                  </a:lnTo>
                  <a:lnTo>
                    <a:pt x="431445" y="162431"/>
                  </a:lnTo>
                  <a:lnTo>
                    <a:pt x="433076" y="178254"/>
                  </a:lnTo>
                  <a:lnTo>
                    <a:pt x="435141" y="195290"/>
                  </a:lnTo>
                  <a:lnTo>
                    <a:pt x="437588" y="212504"/>
                  </a:lnTo>
                  <a:lnTo>
                    <a:pt x="440342" y="229319"/>
                  </a:lnTo>
                  <a:lnTo>
                    <a:pt x="443323" y="245883"/>
                  </a:lnTo>
                  <a:lnTo>
                    <a:pt x="446468" y="262841"/>
                  </a:lnTo>
                  <a:lnTo>
                    <a:pt x="449725" y="280552"/>
                  </a:lnTo>
                  <a:lnTo>
                    <a:pt x="452893" y="299059"/>
                  </a:lnTo>
                  <a:lnTo>
                    <a:pt x="455641" y="318256"/>
                  </a:lnTo>
                  <a:lnTo>
                    <a:pt x="457821" y="337994"/>
                  </a:lnTo>
                  <a:lnTo>
                    <a:pt x="459453" y="358132"/>
                  </a:lnTo>
                  <a:lnTo>
                    <a:pt x="460632" y="378557"/>
                  </a:lnTo>
                  <a:lnTo>
                    <a:pt x="461458" y="399169"/>
                  </a:lnTo>
                  <a:lnTo>
                    <a:pt x="461861" y="419416"/>
                  </a:lnTo>
                  <a:lnTo>
                    <a:pt x="461607" y="438331"/>
                  </a:lnTo>
                  <a:lnTo>
                    <a:pt x="460618" y="455501"/>
                  </a:lnTo>
                  <a:lnTo>
                    <a:pt x="458802" y="471165"/>
                  </a:lnTo>
                  <a:lnTo>
                    <a:pt x="455979" y="485921"/>
                  </a:lnTo>
                  <a:lnTo>
                    <a:pt x="452152" y="500215"/>
                  </a:lnTo>
                  <a:lnTo>
                    <a:pt x="447463" y="513970"/>
                  </a:lnTo>
                  <a:lnTo>
                    <a:pt x="442099" y="526695"/>
                  </a:lnTo>
                  <a:lnTo>
                    <a:pt x="436220" y="538192"/>
                  </a:lnTo>
                  <a:lnTo>
                    <a:pt x="429476" y="548712"/>
                  </a:lnTo>
                  <a:lnTo>
                    <a:pt x="421053" y="558771"/>
                  </a:lnTo>
                  <a:lnTo>
                    <a:pt x="410651" y="568715"/>
                  </a:lnTo>
                  <a:lnTo>
                    <a:pt x="398749" y="578378"/>
                  </a:lnTo>
                  <a:lnTo>
                    <a:pt x="386303" y="587193"/>
                  </a:lnTo>
                  <a:lnTo>
                    <a:pt x="373934" y="594903"/>
                  </a:lnTo>
                  <a:lnTo>
                    <a:pt x="361886" y="601555"/>
                  </a:lnTo>
                  <a:lnTo>
                    <a:pt x="350197" y="607332"/>
                  </a:lnTo>
                  <a:lnTo>
                    <a:pt x="338821" y="612438"/>
                  </a:lnTo>
                  <a:lnTo>
                    <a:pt x="327691" y="617055"/>
                  </a:lnTo>
                  <a:lnTo>
                    <a:pt x="316744" y="621323"/>
                  </a:lnTo>
                  <a:lnTo>
                    <a:pt x="305923" y="625349"/>
                  </a:lnTo>
                  <a:lnTo>
                    <a:pt x="295025" y="629208"/>
                  </a:lnTo>
                  <a:lnTo>
                    <a:pt x="283716" y="632952"/>
                  </a:lnTo>
                  <a:lnTo>
                    <a:pt x="271844" y="636620"/>
                  </a:lnTo>
                  <a:lnTo>
                    <a:pt x="259430" y="640235"/>
                  </a:lnTo>
                  <a:lnTo>
                    <a:pt x="246565" y="643816"/>
                  </a:lnTo>
                  <a:lnTo>
                    <a:pt x="233357" y="647373"/>
                  </a:lnTo>
                  <a:lnTo>
                    <a:pt x="220065" y="650914"/>
                  </a:lnTo>
                  <a:lnTo>
                    <a:pt x="207068" y="654445"/>
                  </a:lnTo>
                  <a:lnTo>
                    <a:pt x="194551" y="657968"/>
                  </a:lnTo>
                  <a:lnTo>
                    <a:pt x="182519" y="661487"/>
                  </a:lnTo>
                  <a:lnTo>
                    <a:pt x="170899" y="665003"/>
                  </a:lnTo>
                  <a:lnTo>
                    <a:pt x="159599" y="668521"/>
                  </a:lnTo>
                  <a:lnTo>
                    <a:pt x="148535" y="672206"/>
                  </a:lnTo>
                  <a:lnTo>
                    <a:pt x="137639" y="676366"/>
                  </a:lnTo>
                  <a:lnTo>
                    <a:pt x="126859" y="681125"/>
                  </a:lnTo>
                  <a:lnTo>
                    <a:pt x="116160" y="686288"/>
                  </a:lnTo>
                  <a:lnTo>
                    <a:pt x="105517" y="691447"/>
                  </a:lnTo>
                  <a:lnTo>
                    <a:pt x="94917" y="696364"/>
                  </a:lnTo>
                  <a:lnTo>
                    <a:pt x="84509" y="701139"/>
                  </a:lnTo>
                  <a:lnTo>
                    <a:pt x="74595" y="706105"/>
                  </a:lnTo>
                  <a:lnTo>
                    <a:pt x="65297" y="711446"/>
                  </a:lnTo>
                  <a:lnTo>
                    <a:pt x="56578" y="717186"/>
                  </a:lnTo>
                  <a:lnTo>
                    <a:pt x="48336" y="723272"/>
                  </a:lnTo>
                  <a:lnTo>
                    <a:pt x="40461" y="729624"/>
                  </a:lnTo>
                  <a:lnTo>
                    <a:pt x="32964" y="736061"/>
                  </a:lnTo>
                  <a:lnTo>
                    <a:pt x="25139" y="743044"/>
                  </a:lnTo>
                  <a:lnTo>
                    <a:pt x="15178" y="752303"/>
                  </a:lnTo>
                  <a:lnTo>
                    <a:pt x="0" y="7667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43272" y="1470633"/>
              <a:ext cx="381551" cy="270591"/>
            </a:xfrm>
            <a:custGeom>
              <a:avLst/>
              <a:gdLst/>
              <a:ahLst/>
              <a:cxnLst/>
              <a:rect l="0" t="0" r="0" b="0"/>
              <a:pathLst>
                <a:path w="381551" h="270591">
                  <a:moveTo>
                    <a:pt x="234150" y="0"/>
                  </a:moveTo>
                  <a:lnTo>
                    <a:pt x="234149" y="11869"/>
                  </a:lnTo>
                  <a:lnTo>
                    <a:pt x="234149" y="24278"/>
                  </a:lnTo>
                  <a:lnTo>
                    <a:pt x="234154" y="38465"/>
                  </a:lnTo>
                  <a:lnTo>
                    <a:pt x="234327" y="54173"/>
                  </a:lnTo>
                  <a:lnTo>
                    <a:pt x="234977" y="70818"/>
                  </a:lnTo>
                  <a:lnTo>
                    <a:pt x="236225" y="87958"/>
                  </a:lnTo>
                  <a:lnTo>
                    <a:pt x="237878" y="105505"/>
                  </a:lnTo>
                  <a:lnTo>
                    <a:pt x="239526" y="123636"/>
                  </a:lnTo>
                  <a:lnTo>
                    <a:pt x="240933" y="142410"/>
                  </a:lnTo>
                  <a:lnTo>
                    <a:pt x="242199" y="161438"/>
                  </a:lnTo>
                  <a:lnTo>
                    <a:pt x="243654" y="179993"/>
                  </a:lnTo>
                  <a:lnTo>
                    <a:pt x="245482" y="197697"/>
                  </a:lnTo>
                  <a:lnTo>
                    <a:pt x="247539" y="214519"/>
                  </a:lnTo>
                  <a:lnTo>
                    <a:pt x="249467" y="230583"/>
                  </a:lnTo>
                  <a:lnTo>
                    <a:pt x="251038" y="246014"/>
                  </a:lnTo>
                  <a:lnTo>
                    <a:pt x="251410" y="259465"/>
                  </a:lnTo>
                  <a:lnTo>
                    <a:pt x="249741" y="267986"/>
                  </a:lnTo>
                  <a:lnTo>
                    <a:pt x="246529" y="270590"/>
                  </a:lnTo>
                  <a:lnTo>
                    <a:pt x="242211" y="268607"/>
                  </a:lnTo>
                  <a:lnTo>
                    <a:pt x="237086" y="263565"/>
                  </a:lnTo>
                  <a:lnTo>
                    <a:pt x="231379" y="256567"/>
                  </a:lnTo>
                  <a:lnTo>
                    <a:pt x="225259" y="248323"/>
                  </a:lnTo>
                  <a:lnTo>
                    <a:pt x="218848" y="239287"/>
                  </a:lnTo>
                  <a:lnTo>
                    <a:pt x="212071" y="229906"/>
                  </a:lnTo>
                  <a:lnTo>
                    <a:pt x="204682" y="220668"/>
                  </a:lnTo>
                  <a:lnTo>
                    <a:pt x="196593" y="211815"/>
                  </a:lnTo>
                  <a:lnTo>
                    <a:pt x="187701" y="203392"/>
                  </a:lnTo>
                  <a:lnTo>
                    <a:pt x="177822" y="195346"/>
                  </a:lnTo>
                  <a:lnTo>
                    <a:pt x="166954" y="187601"/>
                  </a:lnTo>
                  <a:lnTo>
                    <a:pt x="155401" y="180246"/>
                  </a:lnTo>
                  <a:lnTo>
                    <a:pt x="143655" y="173525"/>
                  </a:lnTo>
                  <a:lnTo>
                    <a:pt x="132006" y="167524"/>
                  </a:lnTo>
                  <a:lnTo>
                    <a:pt x="120237" y="162342"/>
                  </a:lnTo>
                  <a:lnTo>
                    <a:pt x="107737" y="158158"/>
                  </a:lnTo>
                  <a:lnTo>
                    <a:pt x="94222" y="154984"/>
                  </a:lnTo>
                  <a:lnTo>
                    <a:pt x="80043" y="153005"/>
                  </a:lnTo>
                  <a:lnTo>
                    <a:pt x="65978" y="152650"/>
                  </a:lnTo>
                  <a:lnTo>
                    <a:pt x="52480" y="154001"/>
                  </a:lnTo>
                  <a:lnTo>
                    <a:pt x="39654" y="156687"/>
                  </a:lnTo>
                  <a:lnTo>
                    <a:pt x="27435" y="160092"/>
                  </a:lnTo>
                  <a:lnTo>
                    <a:pt x="15730" y="163798"/>
                  </a:lnTo>
                  <a:lnTo>
                    <a:pt x="5569" y="168082"/>
                  </a:lnTo>
                  <a:lnTo>
                    <a:pt x="0" y="173112"/>
                  </a:lnTo>
                  <a:lnTo>
                    <a:pt x="281" y="177500"/>
                  </a:lnTo>
                  <a:lnTo>
                    <a:pt x="4344" y="180021"/>
                  </a:lnTo>
                  <a:lnTo>
                    <a:pt x="10685" y="180746"/>
                  </a:lnTo>
                  <a:lnTo>
                    <a:pt x="18463" y="180122"/>
                  </a:lnTo>
                  <a:lnTo>
                    <a:pt x="27175" y="178558"/>
                  </a:lnTo>
                  <a:lnTo>
                    <a:pt x="36500" y="176354"/>
                  </a:lnTo>
                  <a:lnTo>
                    <a:pt x="46228" y="173718"/>
                  </a:lnTo>
                  <a:lnTo>
                    <a:pt x="56230" y="170793"/>
                  </a:lnTo>
                  <a:lnTo>
                    <a:pt x="66578" y="167673"/>
                  </a:lnTo>
                  <a:lnTo>
                    <a:pt x="77519" y="164424"/>
                  </a:lnTo>
                  <a:lnTo>
                    <a:pt x="89140" y="161089"/>
                  </a:lnTo>
                  <a:lnTo>
                    <a:pt x="101216" y="157695"/>
                  </a:lnTo>
                  <a:lnTo>
                    <a:pt x="113323" y="154263"/>
                  </a:lnTo>
                  <a:lnTo>
                    <a:pt x="125217" y="150805"/>
                  </a:lnTo>
                  <a:lnTo>
                    <a:pt x="137152" y="147330"/>
                  </a:lnTo>
                  <a:lnTo>
                    <a:pt x="149765" y="143844"/>
                  </a:lnTo>
                  <a:lnTo>
                    <a:pt x="163360" y="140349"/>
                  </a:lnTo>
                  <a:lnTo>
                    <a:pt x="177762" y="136850"/>
                  </a:lnTo>
                  <a:lnTo>
                    <a:pt x="192509" y="133347"/>
                  </a:lnTo>
                  <a:lnTo>
                    <a:pt x="207279" y="129843"/>
                  </a:lnTo>
                  <a:lnTo>
                    <a:pt x="221773" y="126336"/>
                  </a:lnTo>
                  <a:lnTo>
                    <a:pt x="235652" y="122829"/>
                  </a:lnTo>
                  <a:lnTo>
                    <a:pt x="248797" y="119320"/>
                  </a:lnTo>
                  <a:lnTo>
                    <a:pt x="261266" y="115812"/>
                  </a:lnTo>
                  <a:lnTo>
                    <a:pt x="273187" y="112303"/>
                  </a:lnTo>
                  <a:lnTo>
                    <a:pt x="284698" y="108798"/>
                  </a:lnTo>
                  <a:lnTo>
                    <a:pt x="296076" y="105462"/>
                  </a:lnTo>
                  <a:lnTo>
                    <a:pt x="307716" y="102601"/>
                  </a:lnTo>
                  <a:lnTo>
                    <a:pt x="319799" y="100345"/>
                  </a:lnTo>
                  <a:lnTo>
                    <a:pt x="331921" y="98657"/>
                  </a:lnTo>
                  <a:lnTo>
                    <a:pt x="344490" y="97259"/>
                  </a:lnTo>
                  <a:lnTo>
                    <a:pt x="359732" y="96029"/>
                  </a:lnTo>
                  <a:lnTo>
                    <a:pt x="38155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94570" y="1347561"/>
              <a:ext cx="515706" cy="529900"/>
            </a:xfrm>
            <a:custGeom>
              <a:avLst/>
              <a:gdLst/>
              <a:ahLst/>
              <a:cxnLst/>
              <a:rect l="0" t="0" r="0" b="0"/>
              <a:pathLst>
                <a:path w="515706" h="529900">
                  <a:moveTo>
                    <a:pt x="277733" y="17787"/>
                  </a:moveTo>
                  <a:lnTo>
                    <a:pt x="268932" y="14853"/>
                  </a:lnTo>
                  <a:lnTo>
                    <a:pt x="260586" y="12071"/>
                  </a:lnTo>
                  <a:lnTo>
                    <a:pt x="251883" y="9176"/>
                  </a:lnTo>
                  <a:lnTo>
                    <a:pt x="242589" y="6309"/>
                  </a:lnTo>
                  <a:lnTo>
                    <a:pt x="232445" y="3792"/>
                  </a:lnTo>
                  <a:lnTo>
                    <a:pt x="221401" y="1786"/>
                  </a:lnTo>
                  <a:lnTo>
                    <a:pt x="209561" y="446"/>
                  </a:lnTo>
                  <a:lnTo>
                    <a:pt x="197090" y="0"/>
                  </a:lnTo>
                  <a:lnTo>
                    <a:pt x="184152" y="485"/>
                  </a:lnTo>
                  <a:lnTo>
                    <a:pt x="171042" y="1947"/>
                  </a:lnTo>
                  <a:lnTo>
                    <a:pt x="158169" y="4524"/>
                  </a:lnTo>
                  <a:lnTo>
                    <a:pt x="145734" y="8191"/>
                  </a:lnTo>
                  <a:lnTo>
                    <a:pt x="133757" y="13111"/>
                  </a:lnTo>
                  <a:lnTo>
                    <a:pt x="122176" y="19695"/>
                  </a:lnTo>
                  <a:lnTo>
                    <a:pt x="110905" y="28005"/>
                  </a:lnTo>
                  <a:lnTo>
                    <a:pt x="100029" y="37501"/>
                  </a:lnTo>
                  <a:lnTo>
                    <a:pt x="89792" y="47251"/>
                  </a:lnTo>
                  <a:lnTo>
                    <a:pt x="80278" y="56697"/>
                  </a:lnTo>
                  <a:lnTo>
                    <a:pt x="71583" y="65817"/>
                  </a:lnTo>
                  <a:lnTo>
                    <a:pt x="63887" y="74926"/>
                  </a:lnTo>
                  <a:lnTo>
                    <a:pt x="57189" y="84247"/>
                  </a:lnTo>
                  <a:lnTo>
                    <a:pt x="51182" y="94169"/>
                  </a:lnTo>
                  <a:lnTo>
                    <a:pt x="45372" y="105289"/>
                  </a:lnTo>
                  <a:lnTo>
                    <a:pt x="39463" y="117808"/>
                  </a:lnTo>
                  <a:lnTo>
                    <a:pt x="33509" y="131287"/>
                  </a:lnTo>
                  <a:lnTo>
                    <a:pt x="27810" y="144867"/>
                  </a:lnTo>
                  <a:lnTo>
                    <a:pt x="22536" y="158038"/>
                  </a:lnTo>
                  <a:lnTo>
                    <a:pt x="17859" y="170811"/>
                  </a:lnTo>
                  <a:lnTo>
                    <a:pt x="14024" y="183526"/>
                  </a:lnTo>
                  <a:lnTo>
                    <a:pt x="11073" y="196408"/>
                  </a:lnTo>
                  <a:lnTo>
                    <a:pt x="8737" y="209364"/>
                  </a:lnTo>
                  <a:lnTo>
                    <a:pt x="6547" y="222077"/>
                  </a:lnTo>
                  <a:lnTo>
                    <a:pt x="4225" y="234375"/>
                  </a:lnTo>
                  <a:lnTo>
                    <a:pt x="2001" y="246245"/>
                  </a:lnTo>
                  <a:lnTo>
                    <a:pt x="493" y="257750"/>
                  </a:lnTo>
                  <a:lnTo>
                    <a:pt x="0" y="268983"/>
                  </a:lnTo>
                  <a:lnTo>
                    <a:pt x="499" y="280511"/>
                  </a:lnTo>
                  <a:lnTo>
                    <a:pt x="1831" y="293315"/>
                  </a:lnTo>
                  <a:lnTo>
                    <a:pt x="3805" y="307815"/>
                  </a:lnTo>
                  <a:lnTo>
                    <a:pt x="6247" y="323454"/>
                  </a:lnTo>
                  <a:lnTo>
                    <a:pt x="9025" y="339031"/>
                  </a:lnTo>
                  <a:lnTo>
                    <a:pt x="12042" y="353841"/>
                  </a:lnTo>
                  <a:lnTo>
                    <a:pt x="15387" y="367867"/>
                  </a:lnTo>
                  <a:lnTo>
                    <a:pt x="19318" y="381499"/>
                  </a:lnTo>
                  <a:lnTo>
                    <a:pt x="23928" y="395026"/>
                  </a:lnTo>
                  <a:lnTo>
                    <a:pt x="29161" y="408263"/>
                  </a:lnTo>
                  <a:lnTo>
                    <a:pt x="34898" y="420640"/>
                  </a:lnTo>
                  <a:lnTo>
                    <a:pt x="41017" y="431897"/>
                  </a:lnTo>
                  <a:lnTo>
                    <a:pt x="47415" y="442087"/>
                  </a:lnTo>
                  <a:lnTo>
                    <a:pt x="54007" y="451392"/>
                  </a:lnTo>
                  <a:lnTo>
                    <a:pt x="60746" y="460022"/>
                  </a:lnTo>
                  <a:lnTo>
                    <a:pt x="67916" y="468157"/>
                  </a:lnTo>
                  <a:lnTo>
                    <a:pt x="76101" y="475941"/>
                  </a:lnTo>
                  <a:lnTo>
                    <a:pt x="85533" y="483475"/>
                  </a:lnTo>
                  <a:lnTo>
                    <a:pt x="95971" y="490674"/>
                  </a:lnTo>
                  <a:lnTo>
                    <a:pt x="106895" y="497281"/>
                  </a:lnTo>
                  <a:lnTo>
                    <a:pt x="117947" y="503207"/>
                  </a:lnTo>
                  <a:lnTo>
                    <a:pt x="128959" y="508507"/>
                  </a:lnTo>
                  <a:lnTo>
                    <a:pt x="139879" y="513301"/>
                  </a:lnTo>
                  <a:lnTo>
                    <a:pt x="150712" y="517707"/>
                  </a:lnTo>
                  <a:lnTo>
                    <a:pt x="161799" y="521667"/>
                  </a:lnTo>
                  <a:lnTo>
                    <a:pt x="173775" y="524954"/>
                  </a:lnTo>
                  <a:lnTo>
                    <a:pt x="186905" y="527495"/>
                  </a:lnTo>
                  <a:lnTo>
                    <a:pt x="200811" y="529203"/>
                  </a:lnTo>
                  <a:lnTo>
                    <a:pt x="214684" y="529899"/>
                  </a:lnTo>
                  <a:lnTo>
                    <a:pt x="228061" y="529588"/>
                  </a:lnTo>
                  <a:lnTo>
                    <a:pt x="241142" y="528413"/>
                  </a:lnTo>
                  <a:lnTo>
                    <a:pt x="254599" y="526561"/>
                  </a:lnTo>
                  <a:lnTo>
                    <a:pt x="268790" y="524203"/>
                  </a:lnTo>
                  <a:lnTo>
                    <a:pt x="283440" y="521316"/>
                  </a:lnTo>
                  <a:lnTo>
                    <a:pt x="297829" y="517699"/>
                  </a:lnTo>
                  <a:lnTo>
                    <a:pt x="311557" y="513300"/>
                  </a:lnTo>
                  <a:lnTo>
                    <a:pt x="324878" y="508040"/>
                  </a:lnTo>
                  <a:lnTo>
                    <a:pt x="338497" y="501752"/>
                  </a:lnTo>
                  <a:lnTo>
                    <a:pt x="352794" y="494446"/>
                  </a:lnTo>
                  <a:lnTo>
                    <a:pt x="367344" y="486267"/>
                  </a:lnTo>
                  <a:lnTo>
                    <a:pt x="381134" y="477407"/>
                  </a:lnTo>
                  <a:lnTo>
                    <a:pt x="393631" y="468046"/>
                  </a:lnTo>
                  <a:lnTo>
                    <a:pt x="404803" y="458490"/>
                  </a:lnTo>
                  <a:lnTo>
                    <a:pt x="414843" y="449155"/>
                  </a:lnTo>
                  <a:lnTo>
                    <a:pt x="424001" y="440244"/>
                  </a:lnTo>
                  <a:lnTo>
                    <a:pt x="432507" y="431618"/>
                  </a:lnTo>
                  <a:lnTo>
                    <a:pt x="440548" y="422906"/>
                  </a:lnTo>
                  <a:lnTo>
                    <a:pt x="448258" y="413893"/>
                  </a:lnTo>
                  <a:lnTo>
                    <a:pt x="455576" y="404532"/>
                  </a:lnTo>
                  <a:lnTo>
                    <a:pt x="462264" y="394862"/>
                  </a:lnTo>
                  <a:lnTo>
                    <a:pt x="468249" y="384945"/>
                  </a:lnTo>
                  <a:lnTo>
                    <a:pt x="473758" y="374844"/>
                  </a:lnTo>
                  <a:lnTo>
                    <a:pt x="479225" y="364610"/>
                  </a:lnTo>
                  <a:lnTo>
                    <a:pt x="484901" y="354283"/>
                  </a:lnTo>
                  <a:lnTo>
                    <a:pt x="490698" y="343891"/>
                  </a:lnTo>
                  <a:lnTo>
                    <a:pt x="496289" y="333454"/>
                  </a:lnTo>
                  <a:lnTo>
                    <a:pt x="501491" y="322970"/>
                  </a:lnTo>
                  <a:lnTo>
                    <a:pt x="506119" y="311791"/>
                  </a:lnTo>
                  <a:lnTo>
                    <a:pt x="509923" y="298698"/>
                  </a:lnTo>
                  <a:lnTo>
                    <a:pt x="512843" y="283179"/>
                  </a:lnTo>
                  <a:lnTo>
                    <a:pt x="514819" y="265534"/>
                  </a:lnTo>
                  <a:lnTo>
                    <a:pt x="515705" y="246476"/>
                  </a:lnTo>
                  <a:lnTo>
                    <a:pt x="515518" y="226587"/>
                  </a:lnTo>
                  <a:lnTo>
                    <a:pt x="514257" y="206387"/>
                  </a:lnTo>
                  <a:lnTo>
                    <a:pt x="511817" y="186388"/>
                  </a:lnTo>
                  <a:lnTo>
                    <a:pt x="508245" y="166839"/>
                  </a:lnTo>
                  <a:lnTo>
                    <a:pt x="503560" y="147935"/>
                  </a:lnTo>
                  <a:lnTo>
                    <a:pt x="497666" y="129921"/>
                  </a:lnTo>
                  <a:lnTo>
                    <a:pt x="490632" y="112844"/>
                  </a:lnTo>
                  <a:lnTo>
                    <a:pt x="482808" y="96917"/>
                  </a:lnTo>
                  <a:lnTo>
                    <a:pt x="474719" y="82583"/>
                  </a:lnTo>
                  <a:lnTo>
                    <a:pt x="466674" y="69940"/>
                  </a:lnTo>
                  <a:lnTo>
                    <a:pt x="458308" y="58787"/>
                  </a:lnTo>
                  <a:lnTo>
                    <a:pt x="448713" y="48819"/>
                  </a:lnTo>
                  <a:lnTo>
                    <a:pt x="437479" y="39747"/>
                  </a:lnTo>
                  <a:lnTo>
                    <a:pt x="424831" y="31652"/>
                  </a:lnTo>
                  <a:lnTo>
                    <a:pt x="411345" y="24958"/>
                  </a:lnTo>
                  <a:lnTo>
                    <a:pt x="397447" y="19787"/>
                  </a:lnTo>
                  <a:lnTo>
                    <a:pt x="383047" y="15974"/>
                  </a:lnTo>
                  <a:lnTo>
                    <a:pt x="367642" y="13248"/>
                  </a:lnTo>
                  <a:lnTo>
                    <a:pt x="351031" y="11350"/>
                  </a:lnTo>
                  <a:lnTo>
                    <a:pt x="333623" y="10378"/>
                  </a:lnTo>
                  <a:lnTo>
                    <a:pt x="316238" y="10775"/>
                  </a:lnTo>
                  <a:lnTo>
                    <a:pt x="299365" y="12670"/>
                  </a:lnTo>
                  <a:lnTo>
                    <a:pt x="283461" y="15909"/>
                  </a:lnTo>
                  <a:lnTo>
                    <a:pt x="269086" y="20224"/>
                  </a:lnTo>
                  <a:lnTo>
                    <a:pt x="256385" y="25354"/>
                  </a:lnTo>
                  <a:lnTo>
                    <a:pt x="245179" y="31238"/>
                  </a:lnTo>
                  <a:lnTo>
                    <a:pt x="235170" y="38012"/>
                  </a:lnTo>
                  <a:lnTo>
                    <a:pt x="226062" y="45669"/>
                  </a:lnTo>
                  <a:lnTo>
                    <a:pt x="217716" y="53819"/>
                  </a:lnTo>
                  <a:lnTo>
                    <a:pt x="209218" y="62676"/>
                  </a:lnTo>
                  <a:lnTo>
                    <a:pt x="198699" y="74135"/>
                  </a:lnTo>
                  <a:lnTo>
                    <a:pt x="182977" y="914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01080" y="1575918"/>
              <a:ext cx="192364" cy="264116"/>
            </a:xfrm>
            <a:custGeom>
              <a:avLst/>
              <a:gdLst/>
              <a:ahLst/>
              <a:cxnLst/>
              <a:rect l="0" t="0" r="0" b="0"/>
              <a:pathLst>
                <a:path w="192364" h="264116">
                  <a:moveTo>
                    <a:pt x="13379" y="84228"/>
                  </a:moveTo>
                  <a:lnTo>
                    <a:pt x="13446" y="98830"/>
                  </a:lnTo>
                  <a:lnTo>
                    <a:pt x="14086" y="112101"/>
                  </a:lnTo>
                  <a:lnTo>
                    <a:pt x="15383" y="125307"/>
                  </a:lnTo>
                  <a:lnTo>
                    <a:pt x="17242" y="138821"/>
                  </a:lnTo>
                  <a:lnTo>
                    <a:pt x="19558" y="152978"/>
                  </a:lnTo>
                  <a:lnTo>
                    <a:pt x="22225" y="167876"/>
                  </a:lnTo>
                  <a:lnTo>
                    <a:pt x="25149" y="183122"/>
                  </a:lnTo>
                  <a:lnTo>
                    <a:pt x="28255" y="197971"/>
                  </a:lnTo>
                  <a:lnTo>
                    <a:pt x="31492" y="212029"/>
                  </a:lnTo>
                  <a:lnTo>
                    <a:pt x="34815" y="225246"/>
                  </a:lnTo>
                  <a:lnTo>
                    <a:pt x="38200" y="237736"/>
                  </a:lnTo>
                  <a:lnTo>
                    <a:pt x="41587" y="249609"/>
                  </a:lnTo>
                  <a:lnTo>
                    <a:pt x="43632" y="259327"/>
                  </a:lnTo>
                  <a:lnTo>
                    <a:pt x="43014" y="264115"/>
                  </a:lnTo>
                  <a:lnTo>
                    <a:pt x="40793" y="263515"/>
                  </a:lnTo>
                  <a:lnTo>
                    <a:pt x="37818" y="258658"/>
                  </a:lnTo>
                  <a:lnTo>
                    <a:pt x="34504" y="250795"/>
                  </a:lnTo>
                  <a:lnTo>
                    <a:pt x="31047" y="240889"/>
                  </a:lnTo>
                  <a:lnTo>
                    <a:pt x="27535" y="229605"/>
                  </a:lnTo>
                  <a:lnTo>
                    <a:pt x="24004" y="217236"/>
                  </a:lnTo>
                  <a:lnTo>
                    <a:pt x="20471" y="203777"/>
                  </a:lnTo>
                  <a:lnTo>
                    <a:pt x="16941" y="189309"/>
                  </a:lnTo>
                  <a:lnTo>
                    <a:pt x="13417" y="174165"/>
                  </a:lnTo>
                  <a:lnTo>
                    <a:pt x="9896" y="158843"/>
                  </a:lnTo>
                  <a:lnTo>
                    <a:pt x="6388" y="143649"/>
                  </a:lnTo>
                  <a:lnTo>
                    <a:pt x="3218" y="128853"/>
                  </a:lnTo>
                  <a:lnTo>
                    <a:pt x="1001" y="114764"/>
                  </a:lnTo>
                  <a:lnTo>
                    <a:pt x="0" y="101477"/>
                  </a:lnTo>
                  <a:lnTo>
                    <a:pt x="312" y="89081"/>
                  </a:lnTo>
                  <a:lnTo>
                    <a:pt x="2043" y="77740"/>
                  </a:lnTo>
                  <a:lnTo>
                    <a:pt x="5102" y="67446"/>
                  </a:lnTo>
                  <a:lnTo>
                    <a:pt x="9427" y="58209"/>
                  </a:lnTo>
                  <a:lnTo>
                    <a:pt x="15071" y="50142"/>
                  </a:lnTo>
                  <a:lnTo>
                    <a:pt x="21943" y="43199"/>
                  </a:lnTo>
                  <a:lnTo>
                    <a:pt x="29996" y="37366"/>
                  </a:lnTo>
                  <a:lnTo>
                    <a:pt x="39305" y="32738"/>
                  </a:lnTo>
                  <a:lnTo>
                    <a:pt x="49788" y="29248"/>
                  </a:lnTo>
                  <a:lnTo>
                    <a:pt x="61252" y="26546"/>
                  </a:lnTo>
                  <a:lnTo>
                    <a:pt x="73471" y="24110"/>
                  </a:lnTo>
                  <a:lnTo>
                    <a:pt x="86245" y="21618"/>
                  </a:lnTo>
                  <a:lnTo>
                    <a:pt x="99415" y="19111"/>
                  </a:lnTo>
                  <a:lnTo>
                    <a:pt x="112862" y="16881"/>
                  </a:lnTo>
                  <a:lnTo>
                    <a:pt x="126487" y="15080"/>
                  </a:lnTo>
                  <a:lnTo>
                    <a:pt x="139814" y="13517"/>
                  </a:lnTo>
                  <a:lnTo>
                    <a:pt x="153404" y="11479"/>
                  </a:lnTo>
                  <a:lnTo>
                    <a:pt x="169568" y="7673"/>
                  </a:lnTo>
                  <a:lnTo>
                    <a:pt x="19236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77059" y="1199567"/>
              <a:ext cx="584924" cy="690065"/>
            </a:xfrm>
            <a:custGeom>
              <a:avLst/>
              <a:gdLst/>
              <a:ahLst/>
              <a:cxnLst/>
              <a:rect l="0" t="0" r="0" b="0"/>
              <a:pathLst>
                <a:path w="584924" h="690065">
                  <a:moveTo>
                    <a:pt x="163783" y="502693"/>
                  </a:moveTo>
                  <a:lnTo>
                    <a:pt x="157780" y="491092"/>
                  </a:lnTo>
                  <a:lnTo>
                    <a:pt x="150937" y="481243"/>
                  </a:lnTo>
                  <a:lnTo>
                    <a:pt x="142545" y="472252"/>
                  </a:lnTo>
                  <a:lnTo>
                    <a:pt x="132745" y="464329"/>
                  </a:lnTo>
                  <a:lnTo>
                    <a:pt x="121782" y="458247"/>
                  </a:lnTo>
                  <a:lnTo>
                    <a:pt x="109925" y="454288"/>
                  </a:lnTo>
                  <a:lnTo>
                    <a:pt x="97575" y="452433"/>
                  </a:lnTo>
                  <a:lnTo>
                    <a:pt x="85227" y="452620"/>
                  </a:lnTo>
                  <a:lnTo>
                    <a:pt x="73156" y="454606"/>
                  </a:lnTo>
                  <a:lnTo>
                    <a:pt x="61597" y="458361"/>
                  </a:lnTo>
                  <a:lnTo>
                    <a:pt x="50827" y="464146"/>
                  </a:lnTo>
                  <a:lnTo>
                    <a:pt x="40922" y="471923"/>
                  </a:lnTo>
                  <a:lnTo>
                    <a:pt x="31947" y="481397"/>
                  </a:lnTo>
                  <a:lnTo>
                    <a:pt x="24057" y="492196"/>
                  </a:lnTo>
                  <a:lnTo>
                    <a:pt x="17232" y="503983"/>
                  </a:lnTo>
                  <a:lnTo>
                    <a:pt x="11478" y="516642"/>
                  </a:lnTo>
                  <a:lnTo>
                    <a:pt x="6902" y="530270"/>
                  </a:lnTo>
                  <a:lnTo>
                    <a:pt x="3456" y="544835"/>
                  </a:lnTo>
                  <a:lnTo>
                    <a:pt x="1125" y="559869"/>
                  </a:lnTo>
                  <a:lnTo>
                    <a:pt x="0" y="574582"/>
                  </a:lnTo>
                  <a:lnTo>
                    <a:pt x="26" y="588551"/>
                  </a:lnTo>
                  <a:lnTo>
                    <a:pt x="1177" y="601710"/>
                  </a:lnTo>
                  <a:lnTo>
                    <a:pt x="3546" y="614162"/>
                  </a:lnTo>
                  <a:lnTo>
                    <a:pt x="7063" y="626052"/>
                  </a:lnTo>
                  <a:lnTo>
                    <a:pt x="11543" y="637360"/>
                  </a:lnTo>
                  <a:lnTo>
                    <a:pt x="16767" y="647896"/>
                  </a:lnTo>
                  <a:lnTo>
                    <a:pt x="22538" y="657600"/>
                  </a:lnTo>
                  <a:lnTo>
                    <a:pt x="28701" y="665915"/>
                  </a:lnTo>
                  <a:lnTo>
                    <a:pt x="35136" y="671758"/>
                  </a:lnTo>
                  <a:lnTo>
                    <a:pt x="41759" y="674750"/>
                  </a:lnTo>
                  <a:lnTo>
                    <a:pt x="48510" y="674978"/>
                  </a:lnTo>
                  <a:lnTo>
                    <a:pt x="55351" y="672629"/>
                  </a:lnTo>
                  <a:lnTo>
                    <a:pt x="62250" y="668092"/>
                  </a:lnTo>
                  <a:lnTo>
                    <a:pt x="69189" y="661999"/>
                  </a:lnTo>
                  <a:lnTo>
                    <a:pt x="76154" y="655096"/>
                  </a:lnTo>
                  <a:lnTo>
                    <a:pt x="83138" y="647858"/>
                  </a:lnTo>
                  <a:lnTo>
                    <a:pt x="90132" y="640038"/>
                  </a:lnTo>
                  <a:lnTo>
                    <a:pt x="97135" y="630811"/>
                  </a:lnTo>
                  <a:lnTo>
                    <a:pt x="104139" y="619830"/>
                  </a:lnTo>
                  <a:lnTo>
                    <a:pt x="110977" y="607520"/>
                  </a:lnTo>
                  <a:lnTo>
                    <a:pt x="117344" y="594793"/>
                  </a:lnTo>
                  <a:lnTo>
                    <a:pt x="123106" y="582231"/>
                  </a:lnTo>
                  <a:lnTo>
                    <a:pt x="128298" y="570052"/>
                  </a:lnTo>
                  <a:lnTo>
                    <a:pt x="133018" y="558274"/>
                  </a:lnTo>
                  <a:lnTo>
                    <a:pt x="137380" y="546838"/>
                  </a:lnTo>
                  <a:lnTo>
                    <a:pt x="141481" y="535668"/>
                  </a:lnTo>
                  <a:lnTo>
                    <a:pt x="145395" y="524694"/>
                  </a:lnTo>
                  <a:lnTo>
                    <a:pt x="149179" y="513855"/>
                  </a:lnTo>
                  <a:lnTo>
                    <a:pt x="152875" y="502945"/>
                  </a:lnTo>
                  <a:lnTo>
                    <a:pt x="156511" y="491627"/>
                  </a:lnTo>
                  <a:lnTo>
                    <a:pt x="160100" y="479751"/>
                  </a:lnTo>
                  <a:lnTo>
                    <a:pt x="163492" y="467332"/>
                  </a:lnTo>
                  <a:lnTo>
                    <a:pt x="166391" y="454464"/>
                  </a:lnTo>
                  <a:lnTo>
                    <a:pt x="168677" y="441256"/>
                  </a:lnTo>
                  <a:lnTo>
                    <a:pt x="170551" y="427963"/>
                  </a:lnTo>
                  <a:lnTo>
                    <a:pt x="172424" y="414965"/>
                  </a:lnTo>
                  <a:lnTo>
                    <a:pt x="174539" y="402438"/>
                  </a:lnTo>
                  <a:lnTo>
                    <a:pt x="176960" y="390061"/>
                  </a:lnTo>
                  <a:lnTo>
                    <a:pt x="179665" y="377144"/>
                  </a:lnTo>
                  <a:lnTo>
                    <a:pt x="182594" y="363342"/>
                  </a:lnTo>
                  <a:lnTo>
                    <a:pt x="185527" y="348799"/>
                  </a:lnTo>
                  <a:lnTo>
                    <a:pt x="188109" y="333957"/>
                  </a:lnTo>
                  <a:lnTo>
                    <a:pt x="190180" y="319119"/>
                  </a:lnTo>
                  <a:lnTo>
                    <a:pt x="191908" y="304410"/>
                  </a:lnTo>
                  <a:lnTo>
                    <a:pt x="193682" y="289854"/>
                  </a:lnTo>
                  <a:lnTo>
                    <a:pt x="195724" y="275437"/>
                  </a:lnTo>
                  <a:lnTo>
                    <a:pt x="197929" y="261128"/>
                  </a:lnTo>
                  <a:lnTo>
                    <a:pt x="199955" y="246902"/>
                  </a:lnTo>
                  <a:lnTo>
                    <a:pt x="201616" y="232734"/>
                  </a:lnTo>
                  <a:lnTo>
                    <a:pt x="202883" y="218607"/>
                  </a:lnTo>
                  <a:lnTo>
                    <a:pt x="203808" y="204509"/>
                  </a:lnTo>
                  <a:lnTo>
                    <a:pt x="204466" y="190430"/>
                  </a:lnTo>
                  <a:lnTo>
                    <a:pt x="204923" y="176365"/>
                  </a:lnTo>
                  <a:lnTo>
                    <a:pt x="205239" y="162309"/>
                  </a:lnTo>
                  <a:lnTo>
                    <a:pt x="205453" y="148249"/>
                  </a:lnTo>
                  <a:lnTo>
                    <a:pt x="205598" y="133857"/>
                  </a:lnTo>
                  <a:lnTo>
                    <a:pt x="205697" y="118517"/>
                  </a:lnTo>
                  <a:lnTo>
                    <a:pt x="205759" y="101983"/>
                  </a:lnTo>
                  <a:lnTo>
                    <a:pt x="205631" y="84810"/>
                  </a:lnTo>
                  <a:lnTo>
                    <a:pt x="205012" y="68122"/>
                  </a:lnTo>
                  <a:lnTo>
                    <a:pt x="203778" y="52531"/>
                  </a:lnTo>
                  <a:lnTo>
                    <a:pt x="201966" y="38132"/>
                  </a:lnTo>
                  <a:lnTo>
                    <a:pt x="199679" y="24774"/>
                  </a:lnTo>
                  <a:lnTo>
                    <a:pt x="197028" y="12303"/>
                  </a:lnTo>
                  <a:lnTo>
                    <a:pt x="194087" y="2892"/>
                  </a:lnTo>
                  <a:lnTo>
                    <a:pt x="191255" y="0"/>
                  </a:lnTo>
                  <a:lnTo>
                    <a:pt x="188947" y="3686"/>
                  </a:lnTo>
                  <a:lnTo>
                    <a:pt x="186841" y="12585"/>
                  </a:lnTo>
                  <a:lnTo>
                    <a:pt x="184629" y="25270"/>
                  </a:lnTo>
                  <a:lnTo>
                    <a:pt x="182343" y="40285"/>
                  </a:lnTo>
                  <a:lnTo>
                    <a:pt x="180279" y="56191"/>
                  </a:lnTo>
                  <a:lnTo>
                    <a:pt x="178606" y="72144"/>
                  </a:lnTo>
                  <a:lnTo>
                    <a:pt x="177505" y="87804"/>
                  </a:lnTo>
                  <a:lnTo>
                    <a:pt x="177225" y="103097"/>
                  </a:lnTo>
                  <a:lnTo>
                    <a:pt x="177812" y="118063"/>
                  </a:lnTo>
                  <a:lnTo>
                    <a:pt x="178834" y="132932"/>
                  </a:lnTo>
                  <a:lnTo>
                    <a:pt x="179518" y="148078"/>
                  </a:lnTo>
                  <a:lnTo>
                    <a:pt x="179459" y="163687"/>
                  </a:lnTo>
                  <a:lnTo>
                    <a:pt x="178753" y="179767"/>
                  </a:lnTo>
                  <a:lnTo>
                    <a:pt x="177815" y="196248"/>
                  </a:lnTo>
                  <a:lnTo>
                    <a:pt x="176925" y="213036"/>
                  </a:lnTo>
                  <a:lnTo>
                    <a:pt x="176192" y="229887"/>
                  </a:lnTo>
                  <a:lnTo>
                    <a:pt x="175634" y="246425"/>
                  </a:lnTo>
                  <a:lnTo>
                    <a:pt x="175232" y="262479"/>
                  </a:lnTo>
                  <a:lnTo>
                    <a:pt x="175117" y="278207"/>
                  </a:lnTo>
                  <a:lnTo>
                    <a:pt x="175564" y="293995"/>
                  </a:lnTo>
                  <a:lnTo>
                    <a:pt x="176674" y="310064"/>
                  </a:lnTo>
                  <a:lnTo>
                    <a:pt x="178233" y="326468"/>
                  </a:lnTo>
                  <a:lnTo>
                    <a:pt x="179818" y="343174"/>
                  </a:lnTo>
                  <a:lnTo>
                    <a:pt x="181178" y="360116"/>
                  </a:lnTo>
                  <a:lnTo>
                    <a:pt x="182242" y="377071"/>
                  </a:lnTo>
                  <a:lnTo>
                    <a:pt x="183030" y="393680"/>
                  </a:lnTo>
                  <a:lnTo>
                    <a:pt x="183595" y="409777"/>
                  </a:lnTo>
                  <a:lnTo>
                    <a:pt x="183991" y="425364"/>
                  </a:lnTo>
                  <a:lnTo>
                    <a:pt x="184265" y="440525"/>
                  </a:lnTo>
                  <a:lnTo>
                    <a:pt x="184452" y="455355"/>
                  </a:lnTo>
                  <a:lnTo>
                    <a:pt x="184579" y="469943"/>
                  </a:lnTo>
                  <a:lnTo>
                    <a:pt x="184665" y="484359"/>
                  </a:lnTo>
                  <a:lnTo>
                    <a:pt x="184728" y="498659"/>
                  </a:lnTo>
                  <a:lnTo>
                    <a:pt x="184940" y="513043"/>
                  </a:lnTo>
                  <a:lnTo>
                    <a:pt x="185614" y="527847"/>
                  </a:lnTo>
                  <a:lnTo>
                    <a:pt x="186880" y="543176"/>
                  </a:lnTo>
                  <a:lnTo>
                    <a:pt x="188558" y="557495"/>
                  </a:lnTo>
                  <a:lnTo>
                    <a:pt x="190731" y="566523"/>
                  </a:lnTo>
                  <a:lnTo>
                    <a:pt x="193756" y="568504"/>
                  </a:lnTo>
                  <a:lnTo>
                    <a:pt x="197499" y="566317"/>
                  </a:lnTo>
                  <a:lnTo>
                    <a:pt x="202099" y="562148"/>
                  </a:lnTo>
                  <a:lnTo>
                    <a:pt x="207814" y="557310"/>
                  </a:lnTo>
                  <a:lnTo>
                    <a:pt x="214674" y="552446"/>
                  </a:lnTo>
                  <a:lnTo>
                    <a:pt x="222686" y="547795"/>
                  </a:lnTo>
                  <a:lnTo>
                    <a:pt x="231953" y="543406"/>
                  </a:lnTo>
                  <a:lnTo>
                    <a:pt x="242397" y="539251"/>
                  </a:lnTo>
                  <a:lnTo>
                    <a:pt x="253660" y="535282"/>
                  </a:lnTo>
                  <a:lnTo>
                    <a:pt x="265209" y="531452"/>
                  </a:lnTo>
                  <a:lnTo>
                    <a:pt x="276721" y="527722"/>
                  </a:lnTo>
                  <a:lnTo>
                    <a:pt x="288228" y="524061"/>
                  </a:lnTo>
                  <a:lnTo>
                    <a:pt x="300020" y="520450"/>
                  </a:lnTo>
                  <a:lnTo>
                    <a:pt x="312246" y="516871"/>
                  </a:lnTo>
                  <a:lnTo>
                    <a:pt x="324745" y="513316"/>
                  </a:lnTo>
                  <a:lnTo>
                    <a:pt x="337144" y="509775"/>
                  </a:lnTo>
                  <a:lnTo>
                    <a:pt x="349222" y="506235"/>
                  </a:lnTo>
                  <a:lnTo>
                    <a:pt x="360775" y="502366"/>
                  </a:lnTo>
                  <a:lnTo>
                    <a:pt x="371534" y="497551"/>
                  </a:lnTo>
                  <a:lnTo>
                    <a:pt x="381429" y="491529"/>
                  </a:lnTo>
                  <a:lnTo>
                    <a:pt x="390396" y="484364"/>
                  </a:lnTo>
                  <a:lnTo>
                    <a:pt x="398281" y="476259"/>
                  </a:lnTo>
                  <a:lnTo>
                    <a:pt x="405098" y="467431"/>
                  </a:lnTo>
                  <a:lnTo>
                    <a:pt x="410676" y="457910"/>
                  </a:lnTo>
                  <a:lnTo>
                    <a:pt x="414600" y="447543"/>
                  </a:lnTo>
                  <a:lnTo>
                    <a:pt x="416791" y="436316"/>
                  </a:lnTo>
                  <a:lnTo>
                    <a:pt x="417297" y="424507"/>
                  </a:lnTo>
                  <a:lnTo>
                    <a:pt x="416124" y="412581"/>
                  </a:lnTo>
                  <a:lnTo>
                    <a:pt x="413437" y="400827"/>
                  </a:lnTo>
                  <a:lnTo>
                    <a:pt x="409194" y="389664"/>
                  </a:lnTo>
                  <a:lnTo>
                    <a:pt x="403073" y="379700"/>
                  </a:lnTo>
                  <a:lnTo>
                    <a:pt x="395067" y="371155"/>
                  </a:lnTo>
                  <a:lnTo>
                    <a:pt x="385438" y="364079"/>
                  </a:lnTo>
                  <a:lnTo>
                    <a:pt x="374534" y="358535"/>
                  </a:lnTo>
                  <a:lnTo>
                    <a:pt x="362686" y="354410"/>
                  </a:lnTo>
                  <a:lnTo>
                    <a:pt x="350325" y="351942"/>
                  </a:lnTo>
                  <a:lnTo>
                    <a:pt x="337962" y="351783"/>
                  </a:lnTo>
                  <a:lnTo>
                    <a:pt x="325873" y="354084"/>
                  </a:lnTo>
                  <a:lnTo>
                    <a:pt x="314131" y="358560"/>
                  </a:lnTo>
                  <a:lnTo>
                    <a:pt x="302706" y="364769"/>
                  </a:lnTo>
                  <a:lnTo>
                    <a:pt x="291540" y="372286"/>
                  </a:lnTo>
                  <a:lnTo>
                    <a:pt x="280736" y="381077"/>
                  </a:lnTo>
                  <a:lnTo>
                    <a:pt x="270545" y="391478"/>
                  </a:lnTo>
                  <a:lnTo>
                    <a:pt x="261062" y="403542"/>
                  </a:lnTo>
                  <a:lnTo>
                    <a:pt x="252388" y="416897"/>
                  </a:lnTo>
                  <a:lnTo>
                    <a:pt x="244708" y="430931"/>
                  </a:lnTo>
                  <a:lnTo>
                    <a:pt x="238027" y="445228"/>
                  </a:lnTo>
                  <a:lnTo>
                    <a:pt x="232372" y="459744"/>
                  </a:lnTo>
                  <a:lnTo>
                    <a:pt x="227863" y="474701"/>
                  </a:lnTo>
                  <a:lnTo>
                    <a:pt x="224462" y="490197"/>
                  </a:lnTo>
                  <a:lnTo>
                    <a:pt x="222161" y="505875"/>
                  </a:lnTo>
                  <a:lnTo>
                    <a:pt x="221057" y="521027"/>
                  </a:lnTo>
                  <a:lnTo>
                    <a:pt x="221097" y="535300"/>
                  </a:lnTo>
                  <a:lnTo>
                    <a:pt x="222256" y="548834"/>
                  </a:lnTo>
                  <a:lnTo>
                    <a:pt x="224630" y="562070"/>
                  </a:lnTo>
                  <a:lnTo>
                    <a:pt x="228157" y="575309"/>
                  </a:lnTo>
                  <a:lnTo>
                    <a:pt x="232814" y="588676"/>
                  </a:lnTo>
                  <a:lnTo>
                    <a:pt x="238688" y="602198"/>
                  </a:lnTo>
                  <a:lnTo>
                    <a:pt x="245713" y="615848"/>
                  </a:lnTo>
                  <a:lnTo>
                    <a:pt x="253702" y="629270"/>
                  </a:lnTo>
                  <a:lnTo>
                    <a:pt x="262433" y="641823"/>
                  </a:lnTo>
                  <a:lnTo>
                    <a:pt x="271723" y="653216"/>
                  </a:lnTo>
                  <a:lnTo>
                    <a:pt x="281739" y="663168"/>
                  </a:lnTo>
                  <a:lnTo>
                    <a:pt x="292981" y="671257"/>
                  </a:lnTo>
                  <a:lnTo>
                    <a:pt x="305611" y="677431"/>
                  </a:lnTo>
                  <a:lnTo>
                    <a:pt x="319179" y="681781"/>
                  </a:lnTo>
                  <a:lnTo>
                    <a:pt x="332825" y="684350"/>
                  </a:lnTo>
                  <a:lnTo>
                    <a:pt x="346034" y="685333"/>
                  </a:lnTo>
                  <a:lnTo>
                    <a:pt x="358494" y="684709"/>
                  </a:lnTo>
                  <a:lnTo>
                    <a:pt x="369936" y="682172"/>
                  </a:lnTo>
                  <a:lnTo>
                    <a:pt x="380331" y="677725"/>
                  </a:lnTo>
                  <a:lnTo>
                    <a:pt x="389820" y="671638"/>
                  </a:lnTo>
                  <a:lnTo>
                    <a:pt x="398596" y="664266"/>
                  </a:lnTo>
                  <a:lnTo>
                    <a:pt x="406836" y="655938"/>
                  </a:lnTo>
                  <a:lnTo>
                    <a:pt x="414525" y="646924"/>
                  </a:lnTo>
                  <a:lnTo>
                    <a:pt x="421472" y="637429"/>
                  </a:lnTo>
                  <a:lnTo>
                    <a:pt x="427623" y="627596"/>
                  </a:lnTo>
                  <a:lnTo>
                    <a:pt x="432907" y="617367"/>
                  </a:lnTo>
                  <a:lnTo>
                    <a:pt x="437158" y="606508"/>
                  </a:lnTo>
                  <a:lnTo>
                    <a:pt x="440400" y="594973"/>
                  </a:lnTo>
                  <a:lnTo>
                    <a:pt x="443303" y="584027"/>
                  </a:lnTo>
                  <a:lnTo>
                    <a:pt x="446903" y="577378"/>
                  </a:lnTo>
                  <a:lnTo>
                    <a:pt x="451059" y="577170"/>
                  </a:lnTo>
                  <a:lnTo>
                    <a:pt x="455037" y="581688"/>
                  </a:lnTo>
                  <a:lnTo>
                    <a:pt x="458749" y="589343"/>
                  </a:lnTo>
                  <a:lnTo>
                    <a:pt x="462306" y="599098"/>
                  </a:lnTo>
                  <a:lnTo>
                    <a:pt x="465797" y="610259"/>
                  </a:lnTo>
                  <a:lnTo>
                    <a:pt x="469267" y="622201"/>
                  </a:lnTo>
                  <a:lnTo>
                    <a:pt x="472738" y="634304"/>
                  </a:lnTo>
                  <a:lnTo>
                    <a:pt x="476214" y="646230"/>
                  </a:lnTo>
                  <a:lnTo>
                    <a:pt x="479699" y="657868"/>
                  </a:lnTo>
                  <a:lnTo>
                    <a:pt x="483190" y="669226"/>
                  </a:lnTo>
                  <a:lnTo>
                    <a:pt x="486657" y="680275"/>
                  </a:lnTo>
                  <a:lnTo>
                    <a:pt x="489073" y="688347"/>
                  </a:lnTo>
                  <a:lnTo>
                    <a:pt x="489089" y="690064"/>
                  </a:lnTo>
                  <a:lnTo>
                    <a:pt x="486976" y="686455"/>
                  </a:lnTo>
                  <a:lnTo>
                    <a:pt x="483474" y="679220"/>
                  </a:lnTo>
                  <a:lnTo>
                    <a:pt x="479366" y="669620"/>
                  </a:lnTo>
                  <a:lnTo>
                    <a:pt x="475121" y="658491"/>
                  </a:lnTo>
                  <a:lnTo>
                    <a:pt x="470950" y="646535"/>
                  </a:lnTo>
                  <a:lnTo>
                    <a:pt x="466913" y="634404"/>
                  </a:lnTo>
                  <a:lnTo>
                    <a:pt x="463008" y="622442"/>
                  </a:lnTo>
                  <a:lnTo>
                    <a:pt x="459214" y="610435"/>
                  </a:lnTo>
                  <a:lnTo>
                    <a:pt x="455504" y="597763"/>
                  </a:lnTo>
                  <a:lnTo>
                    <a:pt x="451855" y="584122"/>
                  </a:lnTo>
                  <a:lnTo>
                    <a:pt x="448250" y="569686"/>
                  </a:lnTo>
                  <a:lnTo>
                    <a:pt x="444676" y="554915"/>
                  </a:lnTo>
                  <a:lnTo>
                    <a:pt x="441123" y="540129"/>
                  </a:lnTo>
                  <a:lnTo>
                    <a:pt x="437584" y="525623"/>
                  </a:lnTo>
                  <a:lnTo>
                    <a:pt x="434055" y="511737"/>
                  </a:lnTo>
                  <a:lnTo>
                    <a:pt x="430546" y="498586"/>
                  </a:lnTo>
                  <a:lnTo>
                    <a:pt x="427546" y="486113"/>
                  </a:lnTo>
                  <a:lnTo>
                    <a:pt x="425975" y="474189"/>
                  </a:lnTo>
                  <a:lnTo>
                    <a:pt x="426226" y="462690"/>
                  </a:lnTo>
                  <a:lnTo>
                    <a:pt x="428363" y="451830"/>
                  </a:lnTo>
                  <a:lnTo>
                    <a:pt x="432391" y="442135"/>
                  </a:lnTo>
                  <a:lnTo>
                    <a:pt x="438100" y="433798"/>
                  </a:lnTo>
                  <a:lnTo>
                    <a:pt x="445171" y="426708"/>
                  </a:lnTo>
                  <a:lnTo>
                    <a:pt x="453272" y="420629"/>
                  </a:lnTo>
                  <a:lnTo>
                    <a:pt x="462119" y="415316"/>
                  </a:lnTo>
                  <a:lnTo>
                    <a:pt x="471498" y="410560"/>
                  </a:lnTo>
                  <a:lnTo>
                    <a:pt x="481244" y="406197"/>
                  </a:lnTo>
                  <a:lnTo>
                    <a:pt x="491249" y="402113"/>
                  </a:lnTo>
                  <a:lnTo>
                    <a:pt x="501594" y="398384"/>
                  </a:lnTo>
                  <a:lnTo>
                    <a:pt x="512532" y="395260"/>
                  </a:lnTo>
                  <a:lnTo>
                    <a:pt x="524139" y="392826"/>
                  </a:lnTo>
                  <a:lnTo>
                    <a:pt x="535942" y="391020"/>
                  </a:lnTo>
                  <a:lnTo>
                    <a:pt x="548262" y="389529"/>
                  </a:lnTo>
                  <a:lnTo>
                    <a:pt x="563300" y="388224"/>
                  </a:lnTo>
                  <a:lnTo>
                    <a:pt x="584923" y="3868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46210" y="1660146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9" y="74414"/>
                  </a:lnTo>
                  <a:lnTo>
                    <a:pt x="3905" y="89419"/>
                  </a:lnTo>
                  <a:lnTo>
                    <a:pt x="6201" y="104632"/>
                  </a:lnTo>
                  <a:lnTo>
                    <a:pt x="8857" y="119750"/>
                  </a:lnTo>
                  <a:lnTo>
                    <a:pt x="11776" y="134662"/>
                  </a:lnTo>
                  <a:lnTo>
                    <a:pt x="14880" y="149360"/>
                  </a:lnTo>
                  <a:lnTo>
                    <a:pt x="18109" y="163872"/>
                  </a:lnTo>
                  <a:lnTo>
                    <a:pt x="21272" y="178212"/>
                  </a:lnTo>
                  <a:lnTo>
                    <a:pt x="24351" y="194088"/>
                  </a:lnTo>
                  <a:lnTo>
                    <a:pt x="27616" y="216250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46210" y="146010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83080" y="1566803"/>
              <a:ext cx="198261" cy="321821"/>
            </a:xfrm>
            <a:custGeom>
              <a:avLst/>
              <a:gdLst/>
              <a:ahLst/>
              <a:cxnLst/>
              <a:rect l="0" t="0" r="0" b="0"/>
              <a:pathLst>
                <a:path w="198261" h="321821">
                  <a:moveTo>
                    <a:pt x="0" y="72286"/>
                  </a:moveTo>
                  <a:lnTo>
                    <a:pt x="5734" y="81288"/>
                  </a:lnTo>
                  <a:lnTo>
                    <a:pt x="10018" y="91556"/>
                  </a:lnTo>
                  <a:lnTo>
                    <a:pt x="13229" y="104139"/>
                  </a:lnTo>
                  <a:lnTo>
                    <a:pt x="15763" y="118667"/>
                  </a:lnTo>
                  <a:lnTo>
                    <a:pt x="18109" y="134463"/>
                  </a:lnTo>
                  <a:lnTo>
                    <a:pt x="20557" y="151001"/>
                  </a:lnTo>
                  <a:lnTo>
                    <a:pt x="23211" y="167960"/>
                  </a:lnTo>
                  <a:lnTo>
                    <a:pt x="26075" y="185159"/>
                  </a:lnTo>
                  <a:lnTo>
                    <a:pt x="29114" y="202491"/>
                  </a:lnTo>
                  <a:lnTo>
                    <a:pt x="32121" y="219736"/>
                  </a:lnTo>
                  <a:lnTo>
                    <a:pt x="34753" y="236554"/>
                  </a:lnTo>
                  <a:lnTo>
                    <a:pt x="36853" y="252797"/>
                  </a:lnTo>
                  <a:lnTo>
                    <a:pt x="38431" y="268486"/>
                  </a:lnTo>
                  <a:lnTo>
                    <a:pt x="39571" y="283715"/>
                  </a:lnTo>
                  <a:lnTo>
                    <a:pt x="40352" y="298550"/>
                  </a:lnTo>
                  <a:lnTo>
                    <a:pt x="40029" y="311570"/>
                  </a:lnTo>
                  <a:lnTo>
                    <a:pt x="37793" y="319769"/>
                  </a:lnTo>
                  <a:lnTo>
                    <a:pt x="34353" y="321820"/>
                  </a:lnTo>
                  <a:lnTo>
                    <a:pt x="30421" y="318409"/>
                  </a:lnTo>
                  <a:lnTo>
                    <a:pt x="26381" y="310780"/>
                  </a:lnTo>
                  <a:lnTo>
                    <a:pt x="22392" y="300079"/>
                  </a:lnTo>
                  <a:lnTo>
                    <a:pt x="18499" y="287210"/>
                  </a:lnTo>
                  <a:lnTo>
                    <a:pt x="14708" y="272832"/>
                  </a:lnTo>
                  <a:lnTo>
                    <a:pt x="11165" y="257256"/>
                  </a:lnTo>
                  <a:lnTo>
                    <a:pt x="8158" y="240502"/>
                  </a:lnTo>
                  <a:lnTo>
                    <a:pt x="5801" y="222669"/>
                  </a:lnTo>
                  <a:lnTo>
                    <a:pt x="4049" y="203945"/>
                  </a:lnTo>
                  <a:lnTo>
                    <a:pt x="2789" y="184535"/>
                  </a:lnTo>
                  <a:lnTo>
                    <a:pt x="1904" y="164631"/>
                  </a:lnTo>
                  <a:lnTo>
                    <a:pt x="1291" y="144704"/>
                  </a:lnTo>
                  <a:lnTo>
                    <a:pt x="872" y="125479"/>
                  </a:lnTo>
                  <a:lnTo>
                    <a:pt x="591" y="107290"/>
                  </a:lnTo>
                  <a:lnTo>
                    <a:pt x="571" y="90128"/>
                  </a:lnTo>
                  <a:lnTo>
                    <a:pt x="1089" y="73828"/>
                  </a:lnTo>
                  <a:lnTo>
                    <a:pt x="2268" y="58207"/>
                  </a:lnTo>
                  <a:lnTo>
                    <a:pt x="4554" y="43578"/>
                  </a:lnTo>
                  <a:lnTo>
                    <a:pt x="8756" y="30724"/>
                  </a:lnTo>
                  <a:lnTo>
                    <a:pt x="15151" y="19937"/>
                  </a:lnTo>
                  <a:lnTo>
                    <a:pt x="23701" y="11371"/>
                  </a:lnTo>
                  <a:lnTo>
                    <a:pt x="34332" y="5283"/>
                  </a:lnTo>
                  <a:lnTo>
                    <a:pt x="46767" y="1565"/>
                  </a:lnTo>
                  <a:lnTo>
                    <a:pt x="60147" y="0"/>
                  </a:lnTo>
                  <a:lnTo>
                    <a:pt x="73192" y="445"/>
                  </a:lnTo>
                  <a:lnTo>
                    <a:pt x="85219" y="2632"/>
                  </a:lnTo>
                  <a:lnTo>
                    <a:pt x="96254" y="6367"/>
                  </a:lnTo>
                  <a:lnTo>
                    <a:pt x="106740" y="11613"/>
                  </a:lnTo>
                  <a:lnTo>
                    <a:pt x="117009" y="18214"/>
                  </a:lnTo>
                  <a:lnTo>
                    <a:pt x="126909" y="25916"/>
                  </a:lnTo>
                  <a:lnTo>
                    <a:pt x="135891" y="34456"/>
                  </a:lnTo>
                  <a:lnTo>
                    <a:pt x="143724" y="43616"/>
                  </a:lnTo>
                  <a:lnTo>
                    <a:pt x="150628" y="53546"/>
                  </a:lnTo>
                  <a:lnTo>
                    <a:pt x="157109" y="64729"/>
                  </a:lnTo>
                  <a:lnTo>
                    <a:pt x="163502" y="77330"/>
                  </a:lnTo>
                  <a:lnTo>
                    <a:pt x="169796" y="91217"/>
                  </a:lnTo>
                  <a:lnTo>
                    <a:pt x="175729" y="106142"/>
                  </a:lnTo>
                  <a:lnTo>
                    <a:pt x="181164" y="121847"/>
                  </a:lnTo>
                  <a:lnTo>
                    <a:pt x="185950" y="137951"/>
                  </a:lnTo>
                  <a:lnTo>
                    <a:pt x="189861" y="153981"/>
                  </a:lnTo>
                  <a:lnTo>
                    <a:pt x="192856" y="169685"/>
                  </a:lnTo>
                  <a:lnTo>
                    <a:pt x="195054" y="185008"/>
                  </a:lnTo>
                  <a:lnTo>
                    <a:pt x="196619" y="199991"/>
                  </a:lnTo>
                  <a:lnTo>
                    <a:pt x="197706" y="214693"/>
                  </a:lnTo>
                  <a:lnTo>
                    <a:pt x="198260" y="228963"/>
                  </a:lnTo>
                  <a:lnTo>
                    <a:pt x="197956" y="244041"/>
                  </a:lnTo>
                  <a:lnTo>
                    <a:pt x="195652" y="263491"/>
                  </a:lnTo>
                  <a:lnTo>
                    <a:pt x="189514" y="2933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129865" y="1602583"/>
              <a:ext cx="500740" cy="737681"/>
            </a:xfrm>
            <a:custGeom>
              <a:avLst/>
              <a:gdLst/>
              <a:ahLst/>
              <a:cxnLst/>
              <a:rect l="0" t="0" r="0" b="0"/>
              <a:pathLst>
                <a:path w="500740" h="737681">
                  <a:moveTo>
                    <a:pt x="90127" y="226019"/>
                  </a:moveTo>
                  <a:lnTo>
                    <a:pt x="101796" y="223085"/>
                  </a:lnTo>
                  <a:lnTo>
                    <a:pt x="112285" y="220303"/>
                  </a:lnTo>
                  <a:lnTo>
                    <a:pt x="122587" y="217399"/>
                  </a:lnTo>
                  <a:lnTo>
                    <a:pt x="132889" y="214186"/>
                  </a:lnTo>
                  <a:lnTo>
                    <a:pt x="143232" y="210372"/>
                  </a:lnTo>
                  <a:lnTo>
                    <a:pt x="153616" y="205855"/>
                  </a:lnTo>
                  <a:lnTo>
                    <a:pt x="163872" y="200692"/>
                  </a:lnTo>
                  <a:lnTo>
                    <a:pt x="173680" y="195004"/>
                  </a:lnTo>
                  <a:lnTo>
                    <a:pt x="182903" y="188910"/>
                  </a:lnTo>
                  <a:lnTo>
                    <a:pt x="191400" y="182191"/>
                  </a:lnTo>
                  <a:lnTo>
                    <a:pt x="198961" y="174318"/>
                  </a:lnTo>
                  <a:lnTo>
                    <a:pt x="205556" y="165083"/>
                  </a:lnTo>
                  <a:lnTo>
                    <a:pt x="210984" y="154271"/>
                  </a:lnTo>
                  <a:lnTo>
                    <a:pt x="214808" y="141498"/>
                  </a:lnTo>
                  <a:lnTo>
                    <a:pt x="216931" y="126767"/>
                  </a:lnTo>
                  <a:lnTo>
                    <a:pt x="217391" y="110840"/>
                  </a:lnTo>
                  <a:lnTo>
                    <a:pt x="216187" y="95005"/>
                  </a:lnTo>
                  <a:lnTo>
                    <a:pt x="213486" y="79998"/>
                  </a:lnTo>
                  <a:lnTo>
                    <a:pt x="209401" y="66163"/>
                  </a:lnTo>
                  <a:lnTo>
                    <a:pt x="203920" y="53717"/>
                  </a:lnTo>
                  <a:lnTo>
                    <a:pt x="197162" y="42614"/>
                  </a:lnTo>
                  <a:lnTo>
                    <a:pt x="189353" y="32801"/>
                  </a:lnTo>
                  <a:lnTo>
                    <a:pt x="180743" y="24333"/>
                  </a:lnTo>
                  <a:lnTo>
                    <a:pt x="171540" y="17113"/>
                  </a:lnTo>
                  <a:lnTo>
                    <a:pt x="161751" y="11091"/>
                  </a:lnTo>
                  <a:lnTo>
                    <a:pt x="151195" y="6335"/>
                  </a:lnTo>
                  <a:lnTo>
                    <a:pt x="139837" y="2772"/>
                  </a:lnTo>
                  <a:lnTo>
                    <a:pt x="127939" y="531"/>
                  </a:lnTo>
                  <a:lnTo>
                    <a:pt x="115953" y="0"/>
                  </a:lnTo>
                  <a:lnTo>
                    <a:pt x="104150" y="1242"/>
                  </a:lnTo>
                  <a:lnTo>
                    <a:pt x="92614" y="4195"/>
                  </a:lnTo>
                  <a:lnTo>
                    <a:pt x="81334" y="8843"/>
                  </a:lnTo>
                  <a:lnTo>
                    <a:pt x="70270" y="15011"/>
                  </a:lnTo>
                  <a:lnTo>
                    <a:pt x="59535" y="22575"/>
                  </a:lnTo>
                  <a:lnTo>
                    <a:pt x="49393" y="31547"/>
                  </a:lnTo>
                  <a:lnTo>
                    <a:pt x="39944" y="41802"/>
                  </a:lnTo>
                  <a:lnTo>
                    <a:pt x="31291" y="53111"/>
                  </a:lnTo>
                  <a:lnTo>
                    <a:pt x="23624" y="65225"/>
                  </a:lnTo>
                  <a:lnTo>
                    <a:pt x="16954" y="77934"/>
                  </a:lnTo>
                  <a:lnTo>
                    <a:pt x="11304" y="91230"/>
                  </a:lnTo>
                  <a:lnTo>
                    <a:pt x="6801" y="105294"/>
                  </a:lnTo>
                  <a:lnTo>
                    <a:pt x="3403" y="120159"/>
                  </a:lnTo>
                  <a:lnTo>
                    <a:pt x="1103" y="135566"/>
                  </a:lnTo>
                  <a:lnTo>
                    <a:pt x="0" y="151062"/>
                  </a:lnTo>
                  <a:lnTo>
                    <a:pt x="40" y="166370"/>
                  </a:lnTo>
                  <a:lnTo>
                    <a:pt x="1199" y="181243"/>
                  </a:lnTo>
                  <a:lnTo>
                    <a:pt x="3574" y="195383"/>
                  </a:lnTo>
                  <a:lnTo>
                    <a:pt x="7101" y="208698"/>
                  </a:lnTo>
                  <a:lnTo>
                    <a:pt x="11758" y="220945"/>
                  </a:lnTo>
                  <a:lnTo>
                    <a:pt x="17633" y="231652"/>
                  </a:lnTo>
                  <a:lnTo>
                    <a:pt x="24663" y="240703"/>
                  </a:lnTo>
                  <a:lnTo>
                    <a:pt x="32825" y="248120"/>
                  </a:lnTo>
                  <a:lnTo>
                    <a:pt x="42205" y="253895"/>
                  </a:lnTo>
                  <a:lnTo>
                    <a:pt x="52730" y="258180"/>
                  </a:lnTo>
                  <a:lnTo>
                    <a:pt x="63880" y="260924"/>
                  </a:lnTo>
                  <a:lnTo>
                    <a:pt x="74824" y="261801"/>
                  </a:lnTo>
                  <a:lnTo>
                    <a:pt x="85107" y="260796"/>
                  </a:lnTo>
                  <a:lnTo>
                    <a:pt x="94636" y="258003"/>
                  </a:lnTo>
                  <a:lnTo>
                    <a:pt x="103497" y="253463"/>
                  </a:lnTo>
                  <a:lnTo>
                    <a:pt x="111828" y="247372"/>
                  </a:lnTo>
                  <a:lnTo>
                    <a:pt x="119762" y="240029"/>
                  </a:lnTo>
                  <a:lnTo>
                    <a:pt x="127411" y="231738"/>
                  </a:lnTo>
                  <a:lnTo>
                    <a:pt x="134856" y="222754"/>
                  </a:lnTo>
                  <a:lnTo>
                    <a:pt x="141995" y="213112"/>
                  </a:lnTo>
                  <a:lnTo>
                    <a:pt x="148563" y="202656"/>
                  </a:lnTo>
                  <a:lnTo>
                    <a:pt x="154460" y="191366"/>
                  </a:lnTo>
                  <a:lnTo>
                    <a:pt x="159742" y="179513"/>
                  </a:lnTo>
                  <a:lnTo>
                    <a:pt x="164524" y="167556"/>
                  </a:lnTo>
                  <a:lnTo>
                    <a:pt x="168923" y="155768"/>
                  </a:lnTo>
                  <a:lnTo>
                    <a:pt x="172877" y="144073"/>
                  </a:lnTo>
                  <a:lnTo>
                    <a:pt x="176162" y="132154"/>
                  </a:lnTo>
                  <a:lnTo>
                    <a:pt x="178731" y="119906"/>
                  </a:lnTo>
                  <a:lnTo>
                    <a:pt x="181521" y="109705"/>
                  </a:lnTo>
                  <a:lnTo>
                    <a:pt x="185060" y="105400"/>
                  </a:lnTo>
                  <a:lnTo>
                    <a:pt x="188139" y="107390"/>
                  </a:lnTo>
                  <a:lnTo>
                    <a:pt x="190424" y="114303"/>
                  </a:lnTo>
                  <a:lnTo>
                    <a:pt x="192028" y="124853"/>
                  </a:lnTo>
                  <a:lnTo>
                    <a:pt x="193130" y="138243"/>
                  </a:lnTo>
                  <a:lnTo>
                    <a:pt x="193878" y="153835"/>
                  </a:lnTo>
                  <a:lnTo>
                    <a:pt x="194383" y="171234"/>
                  </a:lnTo>
                  <a:lnTo>
                    <a:pt x="194723" y="190294"/>
                  </a:lnTo>
                  <a:lnTo>
                    <a:pt x="194952" y="210790"/>
                  </a:lnTo>
                  <a:lnTo>
                    <a:pt x="195105" y="232270"/>
                  </a:lnTo>
                  <a:lnTo>
                    <a:pt x="195207" y="254145"/>
                  </a:lnTo>
                  <a:lnTo>
                    <a:pt x="195275" y="276037"/>
                  </a:lnTo>
                  <a:lnTo>
                    <a:pt x="195321" y="297465"/>
                  </a:lnTo>
                  <a:lnTo>
                    <a:pt x="195351" y="317782"/>
                  </a:lnTo>
                  <a:lnTo>
                    <a:pt x="195371" y="336742"/>
                  </a:lnTo>
                  <a:lnTo>
                    <a:pt x="195384" y="354440"/>
                  </a:lnTo>
                  <a:lnTo>
                    <a:pt x="195395" y="371108"/>
                  </a:lnTo>
                  <a:lnTo>
                    <a:pt x="195401" y="387008"/>
                  </a:lnTo>
                  <a:lnTo>
                    <a:pt x="195405" y="402843"/>
                  </a:lnTo>
                  <a:lnTo>
                    <a:pt x="195407" y="419702"/>
                  </a:lnTo>
                  <a:lnTo>
                    <a:pt x="195409" y="438094"/>
                  </a:lnTo>
                  <a:lnTo>
                    <a:pt x="195410" y="458011"/>
                  </a:lnTo>
                  <a:lnTo>
                    <a:pt x="195411" y="479209"/>
                  </a:lnTo>
                  <a:lnTo>
                    <a:pt x="195406" y="501392"/>
                  </a:lnTo>
                  <a:lnTo>
                    <a:pt x="195233" y="524134"/>
                  </a:lnTo>
                  <a:lnTo>
                    <a:pt x="194585" y="546919"/>
                  </a:lnTo>
                  <a:lnTo>
                    <a:pt x="193329" y="569456"/>
                  </a:lnTo>
                  <a:lnTo>
                    <a:pt x="191330" y="591502"/>
                  </a:lnTo>
                  <a:lnTo>
                    <a:pt x="188385" y="612772"/>
                  </a:lnTo>
                  <a:lnTo>
                    <a:pt x="184476" y="633183"/>
                  </a:lnTo>
                  <a:lnTo>
                    <a:pt x="179733" y="652502"/>
                  </a:lnTo>
                  <a:lnTo>
                    <a:pt x="174331" y="670264"/>
                  </a:lnTo>
                  <a:lnTo>
                    <a:pt x="168433" y="686354"/>
                  </a:lnTo>
                  <a:lnTo>
                    <a:pt x="161845" y="700634"/>
                  </a:lnTo>
                  <a:lnTo>
                    <a:pt x="154061" y="712791"/>
                  </a:lnTo>
                  <a:lnTo>
                    <a:pt x="144900" y="722845"/>
                  </a:lnTo>
                  <a:lnTo>
                    <a:pt x="134644" y="730615"/>
                  </a:lnTo>
                  <a:lnTo>
                    <a:pt x="123845" y="735570"/>
                  </a:lnTo>
                  <a:lnTo>
                    <a:pt x="112881" y="737680"/>
                  </a:lnTo>
                  <a:lnTo>
                    <a:pt x="102096" y="737337"/>
                  </a:lnTo>
                  <a:lnTo>
                    <a:pt x="91863" y="735064"/>
                  </a:lnTo>
                  <a:lnTo>
                    <a:pt x="82318" y="731356"/>
                  </a:lnTo>
                  <a:lnTo>
                    <a:pt x="73418" y="726617"/>
                  </a:lnTo>
                  <a:lnTo>
                    <a:pt x="65046" y="721153"/>
                  </a:lnTo>
                  <a:lnTo>
                    <a:pt x="57081" y="715184"/>
                  </a:lnTo>
                  <a:lnTo>
                    <a:pt x="49578" y="708704"/>
                  </a:lnTo>
                  <a:lnTo>
                    <a:pt x="42757" y="701516"/>
                  </a:lnTo>
                  <a:lnTo>
                    <a:pt x="36685" y="693555"/>
                  </a:lnTo>
                  <a:lnTo>
                    <a:pt x="31284" y="684581"/>
                  </a:lnTo>
                  <a:lnTo>
                    <a:pt x="26423" y="674112"/>
                  </a:lnTo>
                  <a:lnTo>
                    <a:pt x="21966" y="662036"/>
                  </a:lnTo>
                  <a:lnTo>
                    <a:pt x="17802" y="648858"/>
                  </a:lnTo>
                  <a:lnTo>
                    <a:pt x="13845" y="635481"/>
                  </a:lnTo>
                  <a:lnTo>
                    <a:pt x="10041" y="622442"/>
                  </a:lnTo>
                  <a:lnTo>
                    <a:pt x="6672" y="609587"/>
                  </a:lnTo>
                  <a:lnTo>
                    <a:pt x="4322" y="596284"/>
                  </a:lnTo>
                  <a:lnTo>
                    <a:pt x="3226" y="582195"/>
                  </a:lnTo>
                  <a:lnTo>
                    <a:pt x="3306" y="567613"/>
                  </a:lnTo>
                  <a:lnTo>
                    <a:pt x="4347" y="553271"/>
                  </a:lnTo>
                  <a:lnTo>
                    <a:pt x="6122" y="539583"/>
                  </a:lnTo>
                  <a:lnTo>
                    <a:pt x="8430" y="526628"/>
                  </a:lnTo>
                  <a:lnTo>
                    <a:pt x="11117" y="514320"/>
                  </a:lnTo>
                  <a:lnTo>
                    <a:pt x="14068" y="502526"/>
                  </a:lnTo>
                  <a:lnTo>
                    <a:pt x="17200" y="491114"/>
                  </a:lnTo>
                  <a:lnTo>
                    <a:pt x="20454" y="479977"/>
                  </a:lnTo>
                  <a:lnTo>
                    <a:pt x="23793" y="469033"/>
                  </a:lnTo>
                  <a:lnTo>
                    <a:pt x="27189" y="458223"/>
                  </a:lnTo>
                  <a:lnTo>
                    <a:pt x="30621" y="447504"/>
                  </a:lnTo>
                  <a:lnTo>
                    <a:pt x="34083" y="436853"/>
                  </a:lnTo>
                  <a:lnTo>
                    <a:pt x="37731" y="426411"/>
                  </a:lnTo>
                  <a:lnTo>
                    <a:pt x="41866" y="416473"/>
                  </a:lnTo>
                  <a:lnTo>
                    <a:pt x="46613" y="407155"/>
                  </a:lnTo>
                  <a:lnTo>
                    <a:pt x="51937" y="398254"/>
                  </a:lnTo>
                  <a:lnTo>
                    <a:pt x="57737" y="389356"/>
                  </a:lnTo>
                  <a:lnTo>
                    <a:pt x="63903" y="380224"/>
                  </a:lnTo>
                  <a:lnTo>
                    <a:pt x="70501" y="370953"/>
                  </a:lnTo>
                  <a:lnTo>
                    <a:pt x="77761" y="361876"/>
                  </a:lnTo>
                  <a:lnTo>
                    <a:pt x="85752" y="353175"/>
                  </a:lnTo>
                  <a:lnTo>
                    <a:pt x="94237" y="344875"/>
                  </a:lnTo>
                  <a:lnTo>
                    <a:pt x="102778" y="336921"/>
                  </a:lnTo>
                  <a:lnTo>
                    <a:pt x="111120" y="329234"/>
                  </a:lnTo>
                  <a:lnTo>
                    <a:pt x="119347" y="321580"/>
                  </a:lnTo>
                  <a:lnTo>
                    <a:pt x="127785" y="313595"/>
                  </a:lnTo>
                  <a:lnTo>
                    <a:pt x="136614" y="305115"/>
                  </a:lnTo>
                  <a:lnTo>
                    <a:pt x="146019" y="296469"/>
                  </a:lnTo>
                  <a:lnTo>
                    <a:pt x="156252" y="288351"/>
                  </a:lnTo>
                  <a:lnTo>
                    <a:pt x="167359" y="281112"/>
                  </a:lnTo>
                  <a:lnTo>
                    <a:pt x="179073" y="274608"/>
                  </a:lnTo>
                  <a:lnTo>
                    <a:pt x="190930" y="268400"/>
                  </a:lnTo>
                  <a:lnTo>
                    <a:pt x="202647" y="262185"/>
                  </a:lnTo>
                  <a:lnTo>
                    <a:pt x="214293" y="255841"/>
                  </a:lnTo>
                  <a:lnTo>
                    <a:pt x="226178" y="249341"/>
                  </a:lnTo>
                  <a:lnTo>
                    <a:pt x="238466" y="242703"/>
                  </a:lnTo>
                  <a:lnTo>
                    <a:pt x="251007" y="235955"/>
                  </a:lnTo>
                  <a:lnTo>
                    <a:pt x="263433" y="229126"/>
                  </a:lnTo>
                  <a:lnTo>
                    <a:pt x="275538" y="222241"/>
                  </a:lnTo>
                  <a:lnTo>
                    <a:pt x="287449" y="215484"/>
                  </a:lnTo>
                  <a:lnTo>
                    <a:pt x="299513" y="209174"/>
                  </a:lnTo>
                  <a:lnTo>
                    <a:pt x="311926" y="203444"/>
                  </a:lnTo>
                  <a:lnTo>
                    <a:pt x="324722" y="198105"/>
                  </a:lnTo>
                  <a:lnTo>
                    <a:pt x="337849" y="192753"/>
                  </a:lnTo>
                  <a:lnTo>
                    <a:pt x="351242" y="187158"/>
                  </a:lnTo>
                  <a:lnTo>
                    <a:pt x="364828" y="181586"/>
                  </a:lnTo>
                  <a:lnTo>
                    <a:pt x="378555" y="176677"/>
                  </a:lnTo>
                  <a:lnTo>
                    <a:pt x="392376" y="172741"/>
                  </a:lnTo>
                  <a:lnTo>
                    <a:pt x="406099" y="169608"/>
                  </a:lnTo>
                  <a:lnTo>
                    <a:pt x="419392" y="166815"/>
                  </a:lnTo>
                  <a:lnTo>
                    <a:pt x="432107" y="164051"/>
                  </a:lnTo>
                  <a:lnTo>
                    <a:pt x="444201" y="161337"/>
                  </a:lnTo>
                  <a:lnTo>
                    <a:pt x="457042" y="158672"/>
                  </a:lnTo>
                  <a:lnTo>
                    <a:pt x="473995" y="155819"/>
                  </a:lnTo>
                  <a:lnTo>
                    <a:pt x="500739" y="1523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365414" y="2458158"/>
            <a:ext cx="6999760" cy="875262"/>
            <a:chOff x="1365414" y="2458158"/>
            <a:chExt cx="6999760" cy="875262"/>
          </a:xfrm>
        </p:grpSpPr>
        <p:sp>
          <p:nvSpPr>
            <p:cNvPr id="27" name="Freeform 26"/>
            <p:cNvSpPr/>
            <p:nvPr/>
          </p:nvSpPr>
          <p:spPr>
            <a:xfrm>
              <a:off x="1375943" y="2568426"/>
              <a:ext cx="347441" cy="764994"/>
            </a:xfrm>
            <a:custGeom>
              <a:avLst/>
              <a:gdLst/>
              <a:ahLst/>
              <a:cxnLst/>
              <a:rect l="0" t="0" r="0" b="0"/>
              <a:pathLst>
                <a:path w="347441" h="764994">
                  <a:moveTo>
                    <a:pt x="0" y="273741"/>
                  </a:moveTo>
                  <a:lnTo>
                    <a:pt x="67" y="288477"/>
                  </a:lnTo>
                  <a:lnTo>
                    <a:pt x="707" y="303029"/>
                  </a:lnTo>
                  <a:lnTo>
                    <a:pt x="1999" y="318814"/>
                  </a:lnTo>
                  <a:lnTo>
                    <a:pt x="3686" y="335530"/>
                  </a:lnTo>
                  <a:lnTo>
                    <a:pt x="5354" y="352374"/>
                  </a:lnTo>
                  <a:lnTo>
                    <a:pt x="6772" y="368854"/>
                  </a:lnTo>
                  <a:lnTo>
                    <a:pt x="8043" y="384817"/>
                  </a:lnTo>
                  <a:lnTo>
                    <a:pt x="9502" y="400288"/>
                  </a:lnTo>
                  <a:lnTo>
                    <a:pt x="11330" y="415355"/>
                  </a:lnTo>
                  <a:lnTo>
                    <a:pt x="13388" y="430116"/>
                  </a:lnTo>
                  <a:lnTo>
                    <a:pt x="15316" y="444654"/>
                  </a:lnTo>
                  <a:lnTo>
                    <a:pt x="16914" y="459034"/>
                  </a:lnTo>
                  <a:lnTo>
                    <a:pt x="18310" y="473305"/>
                  </a:lnTo>
                  <a:lnTo>
                    <a:pt x="19854" y="487500"/>
                  </a:lnTo>
                  <a:lnTo>
                    <a:pt x="21730" y="501644"/>
                  </a:lnTo>
                  <a:lnTo>
                    <a:pt x="23482" y="515753"/>
                  </a:lnTo>
                  <a:lnTo>
                    <a:pt x="24140" y="529839"/>
                  </a:lnTo>
                  <a:lnTo>
                    <a:pt x="23254" y="543923"/>
                  </a:lnTo>
                  <a:lnTo>
                    <a:pt x="21183" y="558500"/>
                  </a:lnTo>
                  <a:lnTo>
                    <a:pt x="18790" y="574498"/>
                  </a:lnTo>
                  <a:lnTo>
                    <a:pt x="16632" y="592287"/>
                  </a:lnTo>
                  <a:lnTo>
                    <a:pt x="15067" y="611116"/>
                  </a:lnTo>
                  <a:lnTo>
                    <a:pt x="14408" y="629454"/>
                  </a:lnTo>
                  <a:lnTo>
                    <a:pt x="14711" y="646460"/>
                  </a:lnTo>
                  <a:lnTo>
                    <a:pt x="15696" y="662298"/>
                  </a:lnTo>
                  <a:lnTo>
                    <a:pt x="16882" y="677761"/>
                  </a:lnTo>
                  <a:lnTo>
                    <a:pt x="17967" y="693380"/>
                  </a:lnTo>
                  <a:lnTo>
                    <a:pt x="18844" y="709194"/>
                  </a:lnTo>
                  <a:lnTo>
                    <a:pt x="19506" y="724911"/>
                  </a:lnTo>
                  <a:lnTo>
                    <a:pt x="19981" y="740315"/>
                  </a:lnTo>
                  <a:lnTo>
                    <a:pt x="20131" y="754182"/>
                  </a:lnTo>
                  <a:lnTo>
                    <a:pt x="19154" y="763073"/>
                  </a:lnTo>
                  <a:lnTo>
                    <a:pt x="17010" y="764993"/>
                  </a:lnTo>
                  <a:lnTo>
                    <a:pt x="15022" y="761587"/>
                  </a:lnTo>
                  <a:lnTo>
                    <a:pt x="13560" y="754432"/>
                  </a:lnTo>
                  <a:lnTo>
                    <a:pt x="12556" y="744427"/>
                  </a:lnTo>
                  <a:lnTo>
                    <a:pt x="11881" y="732245"/>
                  </a:lnTo>
                  <a:lnTo>
                    <a:pt x="11430" y="718448"/>
                  </a:lnTo>
                  <a:lnTo>
                    <a:pt x="11129" y="703488"/>
                  </a:lnTo>
                  <a:lnTo>
                    <a:pt x="10938" y="687718"/>
                  </a:lnTo>
                  <a:lnTo>
                    <a:pt x="11150" y="671716"/>
                  </a:lnTo>
                  <a:lnTo>
                    <a:pt x="12358" y="656276"/>
                  </a:lnTo>
                  <a:lnTo>
                    <a:pt x="14791" y="641767"/>
                  </a:lnTo>
                  <a:lnTo>
                    <a:pt x="17884" y="627718"/>
                  </a:lnTo>
                  <a:lnTo>
                    <a:pt x="20506" y="613065"/>
                  </a:lnTo>
                  <a:lnTo>
                    <a:pt x="22045" y="597239"/>
                  </a:lnTo>
                  <a:lnTo>
                    <a:pt x="22566" y="580333"/>
                  </a:lnTo>
                  <a:lnTo>
                    <a:pt x="22526" y="562827"/>
                  </a:lnTo>
                  <a:lnTo>
                    <a:pt x="22269" y="545091"/>
                  </a:lnTo>
                  <a:lnTo>
                    <a:pt x="21810" y="527639"/>
                  </a:lnTo>
                  <a:lnTo>
                    <a:pt x="20911" y="511161"/>
                  </a:lnTo>
                  <a:lnTo>
                    <a:pt x="19460" y="495934"/>
                  </a:lnTo>
                  <a:lnTo>
                    <a:pt x="17488" y="481729"/>
                  </a:lnTo>
                  <a:lnTo>
                    <a:pt x="15087" y="468029"/>
                  </a:lnTo>
                  <a:lnTo>
                    <a:pt x="12362" y="454471"/>
                  </a:lnTo>
                  <a:lnTo>
                    <a:pt x="9566" y="440887"/>
                  </a:lnTo>
                  <a:lnTo>
                    <a:pt x="7075" y="427220"/>
                  </a:lnTo>
                  <a:lnTo>
                    <a:pt x="5070" y="413462"/>
                  </a:lnTo>
                  <a:lnTo>
                    <a:pt x="3557" y="399628"/>
                  </a:lnTo>
                  <a:lnTo>
                    <a:pt x="2458" y="385733"/>
                  </a:lnTo>
                  <a:lnTo>
                    <a:pt x="1687" y="371800"/>
                  </a:lnTo>
                  <a:lnTo>
                    <a:pt x="1320" y="358004"/>
                  </a:lnTo>
                  <a:lnTo>
                    <a:pt x="1598" y="344661"/>
                  </a:lnTo>
                  <a:lnTo>
                    <a:pt x="2599" y="331908"/>
                  </a:lnTo>
                  <a:lnTo>
                    <a:pt x="4253" y="319717"/>
                  </a:lnTo>
                  <a:lnTo>
                    <a:pt x="6435" y="307989"/>
                  </a:lnTo>
                  <a:lnTo>
                    <a:pt x="9013" y="296617"/>
                  </a:lnTo>
                  <a:lnTo>
                    <a:pt x="11880" y="285504"/>
                  </a:lnTo>
                  <a:lnTo>
                    <a:pt x="14950" y="274575"/>
                  </a:lnTo>
                  <a:lnTo>
                    <a:pt x="18165" y="263778"/>
                  </a:lnTo>
                  <a:lnTo>
                    <a:pt x="21645" y="253238"/>
                  </a:lnTo>
                  <a:lnTo>
                    <a:pt x="25667" y="243234"/>
                  </a:lnTo>
                  <a:lnTo>
                    <a:pt x="30339" y="233870"/>
                  </a:lnTo>
                  <a:lnTo>
                    <a:pt x="35613" y="224939"/>
                  </a:lnTo>
                  <a:lnTo>
                    <a:pt x="41378" y="216021"/>
                  </a:lnTo>
                  <a:lnTo>
                    <a:pt x="47516" y="206875"/>
                  </a:lnTo>
                  <a:lnTo>
                    <a:pt x="53926" y="197595"/>
                  </a:lnTo>
                  <a:lnTo>
                    <a:pt x="60527" y="188512"/>
                  </a:lnTo>
                  <a:lnTo>
                    <a:pt x="67263" y="179807"/>
                  </a:lnTo>
                  <a:lnTo>
                    <a:pt x="74090" y="171504"/>
                  </a:lnTo>
                  <a:lnTo>
                    <a:pt x="80980" y="163549"/>
                  </a:lnTo>
                  <a:lnTo>
                    <a:pt x="87912" y="155865"/>
                  </a:lnTo>
                  <a:lnTo>
                    <a:pt x="94873" y="148383"/>
                  </a:lnTo>
                  <a:lnTo>
                    <a:pt x="101854" y="141046"/>
                  </a:lnTo>
                  <a:lnTo>
                    <a:pt x="108846" y="133810"/>
                  </a:lnTo>
                  <a:lnTo>
                    <a:pt x="115848" y="126644"/>
                  </a:lnTo>
                  <a:lnTo>
                    <a:pt x="122855" y="119525"/>
                  </a:lnTo>
                  <a:lnTo>
                    <a:pt x="129871" y="112440"/>
                  </a:lnTo>
                  <a:lnTo>
                    <a:pt x="137058" y="105376"/>
                  </a:lnTo>
                  <a:lnTo>
                    <a:pt x="144722" y="98327"/>
                  </a:lnTo>
                  <a:lnTo>
                    <a:pt x="152992" y="91288"/>
                  </a:lnTo>
                  <a:lnTo>
                    <a:pt x="161835" y="84255"/>
                  </a:lnTo>
                  <a:lnTo>
                    <a:pt x="171149" y="77228"/>
                  </a:lnTo>
                  <a:lnTo>
                    <a:pt x="180823" y="70207"/>
                  </a:lnTo>
                  <a:lnTo>
                    <a:pt x="190760" y="63357"/>
                  </a:lnTo>
                  <a:lnTo>
                    <a:pt x="200883" y="56984"/>
                  </a:lnTo>
                  <a:lnTo>
                    <a:pt x="211136" y="51216"/>
                  </a:lnTo>
                  <a:lnTo>
                    <a:pt x="221478" y="46021"/>
                  </a:lnTo>
                  <a:lnTo>
                    <a:pt x="231881" y="41298"/>
                  </a:lnTo>
                  <a:lnTo>
                    <a:pt x="242325" y="36935"/>
                  </a:lnTo>
                  <a:lnTo>
                    <a:pt x="252797" y="32834"/>
                  </a:lnTo>
                  <a:lnTo>
                    <a:pt x="263288" y="28919"/>
                  </a:lnTo>
                  <a:lnTo>
                    <a:pt x="273791" y="25134"/>
                  </a:lnTo>
                  <a:lnTo>
                    <a:pt x="284303" y="21438"/>
                  </a:lnTo>
                  <a:lnTo>
                    <a:pt x="294820" y="17803"/>
                  </a:lnTo>
                  <a:lnTo>
                    <a:pt x="305327" y="14214"/>
                  </a:lnTo>
                  <a:lnTo>
                    <a:pt x="315369" y="10808"/>
                  </a:lnTo>
                  <a:lnTo>
                    <a:pt x="325040" y="7539"/>
                  </a:lnTo>
                  <a:lnTo>
                    <a:pt x="335189" y="4119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65414" y="3010623"/>
              <a:ext cx="221100" cy="147400"/>
            </a:xfrm>
            <a:custGeom>
              <a:avLst/>
              <a:gdLst/>
              <a:ahLst/>
              <a:cxnLst/>
              <a:rect l="0" t="0" r="0" b="0"/>
              <a:pathLst>
                <a:path w="221100" h="147400">
                  <a:moveTo>
                    <a:pt x="221099" y="0"/>
                  </a:moveTo>
                  <a:lnTo>
                    <a:pt x="212297" y="5935"/>
                  </a:lnTo>
                  <a:lnTo>
                    <a:pt x="203951" y="12139"/>
                  </a:lnTo>
                  <a:lnTo>
                    <a:pt x="195247" y="19231"/>
                  </a:lnTo>
                  <a:lnTo>
                    <a:pt x="185954" y="26998"/>
                  </a:lnTo>
                  <a:lnTo>
                    <a:pt x="175810" y="34996"/>
                  </a:lnTo>
                  <a:lnTo>
                    <a:pt x="164765" y="42942"/>
                  </a:lnTo>
                  <a:lnTo>
                    <a:pt x="152926" y="50889"/>
                  </a:lnTo>
                  <a:lnTo>
                    <a:pt x="140455" y="59131"/>
                  </a:lnTo>
                  <a:lnTo>
                    <a:pt x="127517" y="67817"/>
                  </a:lnTo>
                  <a:lnTo>
                    <a:pt x="114407" y="76784"/>
                  </a:lnTo>
                  <a:lnTo>
                    <a:pt x="101534" y="85657"/>
                  </a:lnTo>
                  <a:lnTo>
                    <a:pt x="89094" y="94221"/>
                  </a:lnTo>
                  <a:lnTo>
                    <a:pt x="76946" y="102429"/>
                  </a:lnTo>
                  <a:lnTo>
                    <a:pt x="64714" y="110321"/>
                  </a:lnTo>
                  <a:lnTo>
                    <a:pt x="52204" y="117953"/>
                  </a:lnTo>
                  <a:lnTo>
                    <a:pt x="39976" y="125086"/>
                  </a:lnTo>
                  <a:lnTo>
                    <a:pt x="28060" y="131883"/>
                  </a:lnTo>
                  <a:lnTo>
                    <a:pt x="15407" y="13894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96618" y="2936924"/>
              <a:ext cx="189937" cy="331150"/>
            </a:xfrm>
            <a:custGeom>
              <a:avLst/>
              <a:gdLst/>
              <a:ahLst/>
              <a:cxnLst/>
              <a:rect l="0" t="0" r="0" b="0"/>
              <a:pathLst>
                <a:path w="189937" h="331150">
                  <a:moveTo>
                    <a:pt x="21480" y="178984"/>
                  </a:moveTo>
                  <a:lnTo>
                    <a:pt x="18479" y="187719"/>
                  </a:lnTo>
                  <a:lnTo>
                    <a:pt x="15057" y="195425"/>
                  </a:lnTo>
                  <a:lnTo>
                    <a:pt x="10874" y="202832"/>
                  </a:lnTo>
                  <a:lnTo>
                    <a:pt x="6493" y="210266"/>
                  </a:lnTo>
                  <a:lnTo>
                    <a:pt x="2956" y="218093"/>
                  </a:lnTo>
                  <a:lnTo>
                    <a:pt x="786" y="226471"/>
                  </a:lnTo>
                  <a:lnTo>
                    <a:pt x="0" y="235387"/>
                  </a:lnTo>
                  <a:lnTo>
                    <a:pt x="392" y="244750"/>
                  </a:lnTo>
                  <a:lnTo>
                    <a:pt x="1695" y="254457"/>
                  </a:lnTo>
                  <a:lnTo>
                    <a:pt x="3672" y="264416"/>
                  </a:lnTo>
                  <a:lnTo>
                    <a:pt x="6128" y="274554"/>
                  </a:lnTo>
                  <a:lnTo>
                    <a:pt x="8921" y="284821"/>
                  </a:lnTo>
                  <a:lnTo>
                    <a:pt x="11945" y="295343"/>
                  </a:lnTo>
                  <a:lnTo>
                    <a:pt x="15127" y="306398"/>
                  </a:lnTo>
                  <a:lnTo>
                    <a:pt x="18387" y="318025"/>
                  </a:lnTo>
                  <a:lnTo>
                    <a:pt x="20655" y="327567"/>
                  </a:lnTo>
                  <a:lnTo>
                    <a:pt x="20563" y="331149"/>
                  </a:lnTo>
                  <a:lnTo>
                    <a:pt x="18381" y="328944"/>
                  </a:lnTo>
                  <a:lnTo>
                    <a:pt x="14840" y="322419"/>
                  </a:lnTo>
                  <a:lnTo>
                    <a:pt x="10709" y="312696"/>
                  </a:lnTo>
                  <a:lnTo>
                    <a:pt x="6472" y="300634"/>
                  </a:lnTo>
                  <a:lnTo>
                    <a:pt x="2984" y="287384"/>
                  </a:lnTo>
                  <a:lnTo>
                    <a:pt x="1536" y="274366"/>
                  </a:lnTo>
                  <a:lnTo>
                    <a:pt x="2623" y="262320"/>
                  </a:lnTo>
                  <a:lnTo>
                    <a:pt x="5438" y="250917"/>
                  </a:lnTo>
                  <a:lnTo>
                    <a:pt x="8320" y="239113"/>
                  </a:lnTo>
                  <a:lnTo>
                    <a:pt x="10286" y="226315"/>
                  </a:lnTo>
                  <a:lnTo>
                    <a:pt x="11225" y="212578"/>
                  </a:lnTo>
                  <a:lnTo>
                    <a:pt x="11531" y="198343"/>
                  </a:lnTo>
                  <a:lnTo>
                    <a:pt x="11548" y="183949"/>
                  </a:lnTo>
                  <a:lnTo>
                    <a:pt x="11627" y="169722"/>
                  </a:lnTo>
                  <a:lnTo>
                    <a:pt x="12161" y="156030"/>
                  </a:lnTo>
                  <a:lnTo>
                    <a:pt x="13316" y="143013"/>
                  </a:lnTo>
                  <a:lnTo>
                    <a:pt x="15233" y="130630"/>
                  </a:lnTo>
                  <a:lnTo>
                    <a:pt x="18118" y="118768"/>
                  </a:lnTo>
                  <a:lnTo>
                    <a:pt x="21988" y="107307"/>
                  </a:lnTo>
                  <a:lnTo>
                    <a:pt x="26874" y="96302"/>
                  </a:lnTo>
                  <a:lnTo>
                    <a:pt x="32903" y="85977"/>
                  </a:lnTo>
                  <a:lnTo>
                    <a:pt x="40031" y="76399"/>
                  </a:lnTo>
                  <a:lnTo>
                    <a:pt x="48089" y="67492"/>
                  </a:lnTo>
                  <a:lnTo>
                    <a:pt x="56867" y="59122"/>
                  </a:lnTo>
                  <a:lnTo>
                    <a:pt x="66178" y="51162"/>
                  </a:lnTo>
                  <a:lnTo>
                    <a:pt x="75870" y="43663"/>
                  </a:lnTo>
                  <a:lnTo>
                    <a:pt x="85828" y="36846"/>
                  </a:lnTo>
                  <a:lnTo>
                    <a:pt x="95970" y="30777"/>
                  </a:lnTo>
                  <a:lnTo>
                    <a:pt x="106238" y="25379"/>
                  </a:lnTo>
                  <a:lnTo>
                    <a:pt x="116591" y="20518"/>
                  </a:lnTo>
                  <a:lnTo>
                    <a:pt x="126997" y="16067"/>
                  </a:lnTo>
                  <a:lnTo>
                    <a:pt x="137369" y="12064"/>
                  </a:lnTo>
                  <a:lnTo>
                    <a:pt x="148785" y="8321"/>
                  </a:lnTo>
                  <a:lnTo>
                    <a:pt x="164485" y="4506"/>
                  </a:lnTo>
                  <a:lnTo>
                    <a:pt x="18993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35474" y="2989159"/>
              <a:ext cx="272180" cy="292931"/>
            </a:xfrm>
            <a:custGeom>
              <a:avLst/>
              <a:gdLst/>
              <a:ahLst/>
              <a:cxnLst/>
              <a:rect l="0" t="0" r="0" b="0"/>
              <a:pathLst>
                <a:path w="272180" h="292931">
                  <a:moveTo>
                    <a:pt x="156365" y="158335"/>
                  </a:moveTo>
                  <a:lnTo>
                    <a:pt x="162166" y="152400"/>
                  </a:lnTo>
                  <a:lnTo>
                    <a:pt x="167090" y="146196"/>
                  </a:lnTo>
                  <a:lnTo>
                    <a:pt x="171583" y="139095"/>
                  </a:lnTo>
                  <a:lnTo>
                    <a:pt x="175458" y="130982"/>
                  </a:lnTo>
                  <a:lnTo>
                    <a:pt x="178176" y="121687"/>
                  </a:lnTo>
                  <a:lnTo>
                    <a:pt x="179531" y="111240"/>
                  </a:lnTo>
                  <a:lnTo>
                    <a:pt x="179632" y="99814"/>
                  </a:lnTo>
                  <a:lnTo>
                    <a:pt x="178714" y="87628"/>
                  </a:lnTo>
                  <a:lnTo>
                    <a:pt x="177020" y="74889"/>
                  </a:lnTo>
                  <a:lnTo>
                    <a:pt x="174596" y="62082"/>
                  </a:lnTo>
                  <a:lnTo>
                    <a:pt x="171299" y="49945"/>
                  </a:lnTo>
                  <a:lnTo>
                    <a:pt x="167117" y="38827"/>
                  </a:lnTo>
                  <a:lnTo>
                    <a:pt x="162005" y="28889"/>
                  </a:lnTo>
                  <a:lnTo>
                    <a:pt x="155817" y="20278"/>
                  </a:lnTo>
                  <a:lnTo>
                    <a:pt x="148573" y="12939"/>
                  </a:lnTo>
                  <a:lnTo>
                    <a:pt x="140266" y="6993"/>
                  </a:lnTo>
                  <a:lnTo>
                    <a:pt x="130788" y="2813"/>
                  </a:lnTo>
                  <a:lnTo>
                    <a:pt x="120198" y="452"/>
                  </a:lnTo>
                  <a:lnTo>
                    <a:pt x="109002" y="0"/>
                  </a:lnTo>
                  <a:lnTo>
                    <a:pt x="98029" y="1741"/>
                  </a:lnTo>
                  <a:lnTo>
                    <a:pt x="87726" y="5617"/>
                  </a:lnTo>
                  <a:lnTo>
                    <a:pt x="78184" y="11303"/>
                  </a:lnTo>
                  <a:lnTo>
                    <a:pt x="69314" y="18400"/>
                  </a:lnTo>
                  <a:lnTo>
                    <a:pt x="60983" y="26543"/>
                  </a:lnTo>
                  <a:lnTo>
                    <a:pt x="53217" y="35601"/>
                  </a:lnTo>
                  <a:lnTo>
                    <a:pt x="46213" y="45658"/>
                  </a:lnTo>
                  <a:lnTo>
                    <a:pt x="40019" y="56681"/>
                  </a:lnTo>
                  <a:lnTo>
                    <a:pt x="34705" y="68524"/>
                  </a:lnTo>
                  <a:lnTo>
                    <a:pt x="30433" y="81005"/>
                  </a:lnTo>
                  <a:lnTo>
                    <a:pt x="27177" y="93954"/>
                  </a:lnTo>
                  <a:lnTo>
                    <a:pt x="24294" y="107073"/>
                  </a:lnTo>
                  <a:lnTo>
                    <a:pt x="20671" y="119954"/>
                  </a:lnTo>
                  <a:lnTo>
                    <a:pt x="15761" y="132399"/>
                  </a:lnTo>
                  <a:lnTo>
                    <a:pt x="10171" y="144552"/>
                  </a:lnTo>
                  <a:lnTo>
                    <a:pt x="5327" y="156785"/>
                  </a:lnTo>
                  <a:lnTo>
                    <a:pt x="2000" y="169316"/>
                  </a:lnTo>
                  <a:lnTo>
                    <a:pt x="296" y="182191"/>
                  </a:lnTo>
                  <a:lnTo>
                    <a:pt x="0" y="195374"/>
                  </a:lnTo>
                  <a:lnTo>
                    <a:pt x="818" y="208793"/>
                  </a:lnTo>
                  <a:lnTo>
                    <a:pt x="2791" y="222060"/>
                  </a:lnTo>
                  <a:lnTo>
                    <a:pt x="6303" y="234507"/>
                  </a:lnTo>
                  <a:lnTo>
                    <a:pt x="11432" y="245839"/>
                  </a:lnTo>
                  <a:lnTo>
                    <a:pt x="17822" y="256090"/>
                  </a:lnTo>
                  <a:lnTo>
                    <a:pt x="24873" y="265443"/>
                  </a:lnTo>
                  <a:lnTo>
                    <a:pt x="32174" y="274093"/>
                  </a:lnTo>
                  <a:lnTo>
                    <a:pt x="39686" y="281735"/>
                  </a:lnTo>
                  <a:lnTo>
                    <a:pt x="47634" y="287591"/>
                  </a:lnTo>
                  <a:lnTo>
                    <a:pt x="56123" y="291374"/>
                  </a:lnTo>
                  <a:lnTo>
                    <a:pt x="64958" y="292930"/>
                  </a:lnTo>
                  <a:lnTo>
                    <a:pt x="73743" y="292005"/>
                  </a:lnTo>
                  <a:lnTo>
                    <a:pt x="82243" y="288709"/>
                  </a:lnTo>
                  <a:lnTo>
                    <a:pt x="90239" y="283258"/>
                  </a:lnTo>
                  <a:lnTo>
                    <a:pt x="97457" y="275795"/>
                  </a:lnTo>
                  <a:lnTo>
                    <a:pt x="103827" y="266596"/>
                  </a:lnTo>
                  <a:lnTo>
                    <a:pt x="109443" y="256015"/>
                  </a:lnTo>
                  <a:lnTo>
                    <a:pt x="114457" y="244399"/>
                  </a:lnTo>
                  <a:lnTo>
                    <a:pt x="119029" y="232042"/>
                  </a:lnTo>
                  <a:lnTo>
                    <a:pt x="123610" y="219492"/>
                  </a:lnTo>
                  <a:lnTo>
                    <a:pt x="128913" y="207527"/>
                  </a:lnTo>
                  <a:lnTo>
                    <a:pt x="135252" y="196510"/>
                  </a:lnTo>
                  <a:lnTo>
                    <a:pt x="142122" y="186130"/>
                  </a:lnTo>
                  <a:lnTo>
                    <a:pt x="148432" y="175626"/>
                  </a:lnTo>
                  <a:lnTo>
                    <a:pt x="153596" y="164552"/>
                  </a:lnTo>
                  <a:lnTo>
                    <a:pt x="157535" y="152806"/>
                  </a:lnTo>
                  <a:lnTo>
                    <a:pt x="160410" y="140455"/>
                  </a:lnTo>
                  <a:lnTo>
                    <a:pt x="162444" y="127730"/>
                  </a:lnTo>
                  <a:lnTo>
                    <a:pt x="163619" y="118582"/>
                  </a:lnTo>
                  <a:lnTo>
                    <a:pt x="163485" y="117879"/>
                  </a:lnTo>
                  <a:lnTo>
                    <a:pt x="161742" y="124254"/>
                  </a:lnTo>
                  <a:lnTo>
                    <a:pt x="159214" y="135028"/>
                  </a:lnTo>
                  <a:lnTo>
                    <a:pt x="157458" y="147658"/>
                  </a:lnTo>
                  <a:lnTo>
                    <a:pt x="157292" y="160650"/>
                  </a:lnTo>
                  <a:lnTo>
                    <a:pt x="158664" y="173371"/>
                  </a:lnTo>
                  <a:lnTo>
                    <a:pt x="161039" y="185636"/>
                  </a:lnTo>
                  <a:lnTo>
                    <a:pt x="163978" y="197459"/>
                  </a:lnTo>
                  <a:lnTo>
                    <a:pt x="167542" y="208918"/>
                  </a:lnTo>
                  <a:lnTo>
                    <a:pt x="172202" y="220101"/>
                  </a:lnTo>
                  <a:lnTo>
                    <a:pt x="178145" y="231073"/>
                  </a:lnTo>
                  <a:lnTo>
                    <a:pt x="185269" y="241565"/>
                  </a:lnTo>
                  <a:lnTo>
                    <a:pt x="193353" y="251008"/>
                  </a:lnTo>
                  <a:lnTo>
                    <a:pt x="202165" y="259163"/>
                  </a:lnTo>
                  <a:lnTo>
                    <a:pt x="211507" y="265790"/>
                  </a:lnTo>
                  <a:lnTo>
                    <a:pt x="221222" y="270493"/>
                  </a:lnTo>
                  <a:lnTo>
                    <a:pt x="231185" y="273251"/>
                  </a:lnTo>
                  <a:lnTo>
                    <a:pt x="240858" y="274491"/>
                  </a:lnTo>
                  <a:lnTo>
                    <a:pt x="250240" y="275025"/>
                  </a:lnTo>
                  <a:lnTo>
                    <a:pt x="260154" y="274902"/>
                  </a:lnTo>
                  <a:lnTo>
                    <a:pt x="272179" y="2741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60175" y="2956729"/>
              <a:ext cx="242276" cy="255185"/>
            </a:xfrm>
            <a:custGeom>
              <a:avLst/>
              <a:gdLst/>
              <a:ahLst/>
              <a:cxnLst/>
              <a:rect l="0" t="0" r="0" b="0"/>
              <a:pathLst>
                <a:path w="242276" h="255185">
                  <a:moveTo>
                    <a:pt x="158047" y="53894"/>
                  </a:moveTo>
                  <a:lnTo>
                    <a:pt x="155047" y="45160"/>
                  </a:lnTo>
                  <a:lnTo>
                    <a:pt x="151624" y="37454"/>
                  </a:lnTo>
                  <a:lnTo>
                    <a:pt x="147419" y="30056"/>
                  </a:lnTo>
                  <a:lnTo>
                    <a:pt x="142173" y="22968"/>
                  </a:lnTo>
                  <a:lnTo>
                    <a:pt x="135395" y="16437"/>
                  </a:lnTo>
                  <a:lnTo>
                    <a:pt x="126963" y="10574"/>
                  </a:lnTo>
                  <a:lnTo>
                    <a:pt x="117223" y="5655"/>
                  </a:lnTo>
                  <a:lnTo>
                    <a:pt x="106780" y="2182"/>
                  </a:lnTo>
                  <a:lnTo>
                    <a:pt x="96057" y="298"/>
                  </a:lnTo>
                  <a:lnTo>
                    <a:pt x="85267" y="0"/>
                  </a:lnTo>
                  <a:lnTo>
                    <a:pt x="74498" y="1312"/>
                  </a:lnTo>
                  <a:lnTo>
                    <a:pt x="63785" y="4087"/>
                  </a:lnTo>
                  <a:lnTo>
                    <a:pt x="53456" y="8221"/>
                  </a:lnTo>
                  <a:lnTo>
                    <a:pt x="44119" y="13735"/>
                  </a:lnTo>
                  <a:lnTo>
                    <a:pt x="36023" y="20516"/>
                  </a:lnTo>
                  <a:lnTo>
                    <a:pt x="29094" y="28338"/>
                  </a:lnTo>
                  <a:lnTo>
                    <a:pt x="23124" y="36959"/>
                  </a:lnTo>
                  <a:lnTo>
                    <a:pt x="17888" y="46168"/>
                  </a:lnTo>
                  <a:lnTo>
                    <a:pt x="13353" y="55961"/>
                  </a:lnTo>
                  <a:lnTo>
                    <a:pt x="9670" y="66521"/>
                  </a:lnTo>
                  <a:lnTo>
                    <a:pt x="6861" y="77884"/>
                  </a:lnTo>
                  <a:lnTo>
                    <a:pt x="4972" y="89957"/>
                  </a:lnTo>
                  <a:lnTo>
                    <a:pt x="4153" y="102592"/>
                  </a:lnTo>
                  <a:lnTo>
                    <a:pt x="4368" y="115650"/>
                  </a:lnTo>
                  <a:lnTo>
                    <a:pt x="4970" y="129011"/>
                  </a:lnTo>
                  <a:lnTo>
                    <a:pt x="4840" y="142588"/>
                  </a:lnTo>
                  <a:lnTo>
                    <a:pt x="3428" y="156303"/>
                  </a:lnTo>
                  <a:lnTo>
                    <a:pt x="1340" y="169784"/>
                  </a:lnTo>
                  <a:lnTo>
                    <a:pt x="0" y="182383"/>
                  </a:lnTo>
                  <a:lnTo>
                    <a:pt x="180" y="193819"/>
                  </a:lnTo>
                  <a:lnTo>
                    <a:pt x="1983" y="204142"/>
                  </a:lnTo>
                  <a:lnTo>
                    <a:pt x="5195" y="213544"/>
                  </a:lnTo>
                  <a:lnTo>
                    <a:pt x="9517" y="222237"/>
                  </a:lnTo>
                  <a:lnTo>
                    <a:pt x="14827" y="230246"/>
                  </a:lnTo>
                  <a:lnTo>
                    <a:pt x="21199" y="237414"/>
                  </a:lnTo>
                  <a:lnTo>
                    <a:pt x="28597" y="243713"/>
                  </a:lnTo>
                  <a:lnTo>
                    <a:pt x="37189" y="248928"/>
                  </a:lnTo>
                  <a:lnTo>
                    <a:pt x="47398" y="252601"/>
                  </a:lnTo>
                  <a:lnTo>
                    <a:pt x="59299" y="254623"/>
                  </a:lnTo>
                  <a:lnTo>
                    <a:pt x="72359" y="255184"/>
                  </a:lnTo>
                  <a:lnTo>
                    <a:pt x="85657" y="254580"/>
                  </a:lnTo>
                  <a:lnTo>
                    <a:pt x="98634" y="253098"/>
                  </a:lnTo>
                  <a:lnTo>
                    <a:pt x="111108" y="250818"/>
                  </a:lnTo>
                  <a:lnTo>
                    <a:pt x="123090" y="247618"/>
                  </a:lnTo>
                  <a:lnTo>
                    <a:pt x="134680" y="243505"/>
                  </a:lnTo>
                  <a:lnTo>
                    <a:pt x="146464" y="238609"/>
                  </a:lnTo>
                  <a:lnTo>
                    <a:pt x="159448" y="233098"/>
                  </a:lnTo>
                  <a:lnTo>
                    <a:pt x="174059" y="227140"/>
                  </a:lnTo>
                  <a:lnTo>
                    <a:pt x="189327" y="221168"/>
                  </a:lnTo>
                  <a:lnTo>
                    <a:pt x="204669" y="215292"/>
                  </a:lnTo>
                  <a:lnTo>
                    <a:pt x="221438" y="208999"/>
                  </a:lnTo>
                  <a:lnTo>
                    <a:pt x="242275" y="2012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97207" y="2536841"/>
              <a:ext cx="24173" cy="631711"/>
            </a:xfrm>
            <a:custGeom>
              <a:avLst/>
              <a:gdLst/>
              <a:ahLst/>
              <a:cxnLst/>
              <a:rect l="0" t="0" r="0" b="0"/>
              <a:pathLst>
                <a:path w="24173" h="631711">
                  <a:moveTo>
                    <a:pt x="10528" y="0"/>
                  </a:moveTo>
                  <a:lnTo>
                    <a:pt x="10528" y="11869"/>
                  </a:lnTo>
                  <a:lnTo>
                    <a:pt x="10528" y="24278"/>
                  </a:lnTo>
                  <a:lnTo>
                    <a:pt x="10528" y="38461"/>
                  </a:lnTo>
                  <a:lnTo>
                    <a:pt x="10528" y="53996"/>
                  </a:lnTo>
                  <a:lnTo>
                    <a:pt x="10528" y="69992"/>
                  </a:lnTo>
                  <a:lnTo>
                    <a:pt x="10528" y="85874"/>
                  </a:lnTo>
                  <a:lnTo>
                    <a:pt x="10528" y="101423"/>
                  </a:lnTo>
                  <a:lnTo>
                    <a:pt x="10528" y="116609"/>
                  </a:lnTo>
                  <a:lnTo>
                    <a:pt x="10528" y="131488"/>
                  </a:lnTo>
                  <a:lnTo>
                    <a:pt x="10528" y="146290"/>
                  </a:lnTo>
                  <a:lnTo>
                    <a:pt x="10528" y="161389"/>
                  </a:lnTo>
                  <a:lnTo>
                    <a:pt x="10528" y="176963"/>
                  </a:lnTo>
                  <a:lnTo>
                    <a:pt x="10528" y="193019"/>
                  </a:lnTo>
                  <a:lnTo>
                    <a:pt x="10528" y="209485"/>
                  </a:lnTo>
                  <a:lnTo>
                    <a:pt x="10528" y="226267"/>
                  </a:lnTo>
                  <a:lnTo>
                    <a:pt x="10528" y="243282"/>
                  </a:lnTo>
                  <a:lnTo>
                    <a:pt x="10528" y="260465"/>
                  </a:lnTo>
                  <a:lnTo>
                    <a:pt x="10533" y="277763"/>
                  </a:lnTo>
                  <a:lnTo>
                    <a:pt x="10706" y="295142"/>
                  </a:lnTo>
                  <a:lnTo>
                    <a:pt x="11354" y="312576"/>
                  </a:lnTo>
                  <a:lnTo>
                    <a:pt x="12603" y="330043"/>
                  </a:lnTo>
                  <a:lnTo>
                    <a:pt x="14255" y="347366"/>
                  </a:lnTo>
                  <a:lnTo>
                    <a:pt x="15904" y="364231"/>
                  </a:lnTo>
                  <a:lnTo>
                    <a:pt x="17306" y="380507"/>
                  </a:lnTo>
                  <a:lnTo>
                    <a:pt x="18399" y="396386"/>
                  </a:lnTo>
                  <a:lnTo>
                    <a:pt x="19207" y="412276"/>
                  </a:lnTo>
                  <a:lnTo>
                    <a:pt x="19785" y="428423"/>
                  </a:lnTo>
                  <a:lnTo>
                    <a:pt x="20190" y="445219"/>
                  </a:lnTo>
                  <a:lnTo>
                    <a:pt x="20470" y="463252"/>
                  </a:lnTo>
                  <a:lnTo>
                    <a:pt x="20665" y="482707"/>
                  </a:lnTo>
                  <a:lnTo>
                    <a:pt x="20968" y="502808"/>
                  </a:lnTo>
                  <a:lnTo>
                    <a:pt x="21704" y="522075"/>
                  </a:lnTo>
                  <a:lnTo>
                    <a:pt x="22998" y="539729"/>
                  </a:lnTo>
                  <a:lnTo>
                    <a:pt x="24172" y="555681"/>
                  </a:lnTo>
                  <a:lnTo>
                    <a:pt x="23902" y="570164"/>
                  </a:lnTo>
                  <a:lnTo>
                    <a:pt x="21576" y="583483"/>
                  </a:lnTo>
                  <a:lnTo>
                    <a:pt x="17700" y="595485"/>
                  </a:lnTo>
                  <a:lnTo>
                    <a:pt x="13156" y="606717"/>
                  </a:lnTo>
                  <a:lnTo>
                    <a:pt x="7540" y="618173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23466" y="2715826"/>
              <a:ext cx="463255" cy="147400"/>
            </a:xfrm>
            <a:custGeom>
              <a:avLst/>
              <a:gdLst/>
              <a:ahLst/>
              <a:cxnLst/>
              <a:rect l="0" t="0" r="0" b="0"/>
              <a:pathLst>
                <a:path w="463255" h="147400">
                  <a:moveTo>
                    <a:pt x="463254" y="0"/>
                  </a:moveTo>
                  <a:lnTo>
                    <a:pt x="448719" y="5800"/>
                  </a:lnTo>
                  <a:lnTo>
                    <a:pt x="436088" y="10725"/>
                  </a:lnTo>
                  <a:lnTo>
                    <a:pt x="424175" y="15227"/>
                  </a:lnTo>
                  <a:lnTo>
                    <a:pt x="412347" y="19448"/>
                  </a:lnTo>
                  <a:lnTo>
                    <a:pt x="399858" y="23462"/>
                  </a:lnTo>
                  <a:lnTo>
                    <a:pt x="386369" y="27323"/>
                  </a:lnTo>
                  <a:lnTo>
                    <a:pt x="372048" y="31075"/>
                  </a:lnTo>
                  <a:lnTo>
                    <a:pt x="357361" y="34751"/>
                  </a:lnTo>
                  <a:lnTo>
                    <a:pt x="342625" y="38373"/>
                  </a:lnTo>
                  <a:lnTo>
                    <a:pt x="327814" y="41958"/>
                  </a:lnTo>
                  <a:lnTo>
                    <a:pt x="312660" y="45519"/>
                  </a:lnTo>
                  <a:lnTo>
                    <a:pt x="297027" y="49063"/>
                  </a:lnTo>
                  <a:lnTo>
                    <a:pt x="281088" y="52595"/>
                  </a:lnTo>
                  <a:lnTo>
                    <a:pt x="265228" y="56120"/>
                  </a:lnTo>
                  <a:lnTo>
                    <a:pt x="249667" y="59645"/>
                  </a:lnTo>
                  <a:lnTo>
                    <a:pt x="234454" y="63334"/>
                  </a:lnTo>
                  <a:lnTo>
                    <a:pt x="219553" y="67496"/>
                  </a:lnTo>
                  <a:lnTo>
                    <a:pt x="204899" y="72258"/>
                  </a:lnTo>
                  <a:lnTo>
                    <a:pt x="190431" y="77422"/>
                  </a:lnTo>
                  <a:lnTo>
                    <a:pt x="176096" y="82581"/>
                  </a:lnTo>
                  <a:lnTo>
                    <a:pt x="161856" y="87494"/>
                  </a:lnTo>
                  <a:lnTo>
                    <a:pt x="147680" y="92097"/>
                  </a:lnTo>
                  <a:lnTo>
                    <a:pt x="133550" y="96415"/>
                  </a:lnTo>
                  <a:lnTo>
                    <a:pt x="119454" y="100503"/>
                  </a:lnTo>
                  <a:lnTo>
                    <a:pt x="105547" y="104417"/>
                  </a:lnTo>
                  <a:lnTo>
                    <a:pt x="92129" y="108207"/>
                  </a:lnTo>
                  <a:lnTo>
                    <a:pt x="79326" y="111912"/>
                  </a:lnTo>
                  <a:lnTo>
                    <a:pt x="67101" y="115724"/>
                  </a:lnTo>
                  <a:lnTo>
                    <a:pt x="55351" y="119970"/>
                  </a:lnTo>
                  <a:lnTo>
                    <a:pt x="43977" y="124782"/>
                  </a:lnTo>
                  <a:lnTo>
                    <a:pt x="33334" y="129832"/>
                  </a:lnTo>
                  <a:lnTo>
                    <a:pt x="23187" y="134914"/>
                  </a:lnTo>
                  <a:lnTo>
                    <a:pt x="12640" y="14047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65663" y="3031680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42114" y="0"/>
                  </a:moveTo>
                  <a:lnTo>
                    <a:pt x="39180" y="11735"/>
                  </a:lnTo>
                  <a:lnTo>
                    <a:pt x="36398" y="22864"/>
                  </a:lnTo>
                  <a:lnTo>
                    <a:pt x="33489" y="34467"/>
                  </a:lnTo>
                  <a:lnTo>
                    <a:pt x="30103" y="46801"/>
                  </a:lnTo>
                  <a:lnTo>
                    <a:pt x="25642" y="60110"/>
                  </a:lnTo>
                  <a:lnTo>
                    <a:pt x="19889" y="74410"/>
                  </a:lnTo>
                  <a:lnTo>
                    <a:pt x="13592" y="89241"/>
                  </a:lnTo>
                  <a:lnTo>
                    <a:pt x="8201" y="103806"/>
                  </a:lnTo>
                  <a:lnTo>
                    <a:pt x="4468" y="117658"/>
                  </a:lnTo>
                  <a:lnTo>
                    <a:pt x="2306" y="130268"/>
                  </a:lnTo>
                  <a:lnTo>
                    <a:pt x="922" y="142097"/>
                  </a:lnTo>
                  <a:lnTo>
                    <a:pt x="204" y="15417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86720" y="28526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01432" y="2932316"/>
              <a:ext cx="171713" cy="234638"/>
            </a:xfrm>
            <a:custGeom>
              <a:avLst/>
              <a:gdLst/>
              <a:ahLst/>
              <a:cxnLst/>
              <a:rect l="0" t="0" r="0" b="0"/>
              <a:pathLst>
                <a:path w="171713" h="234638">
                  <a:moveTo>
                    <a:pt x="148500" y="4608"/>
                  </a:moveTo>
                  <a:lnTo>
                    <a:pt x="139699" y="1808"/>
                  </a:lnTo>
                  <a:lnTo>
                    <a:pt x="131352" y="306"/>
                  </a:lnTo>
                  <a:lnTo>
                    <a:pt x="122654" y="0"/>
                  </a:lnTo>
                  <a:lnTo>
                    <a:pt x="113533" y="679"/>
                  </a:lnTo>
                  <a:lnTo>
                    <a:pt x="104037" y="2147"/>
                  </a:lnTo>
                  <a:lnTo>
                    <a:pt x="94246" y="4221"/>
                  </a:lnTo>
                  <a:lnTo>
                    <a:pt x="84232" y="6903"/>
                  </a:lnTo>
                  <a:lnTo>
                    <a:pt x="74058" y="10374"/>
                  </a:lnTo>
                  <a:lnTo>
                    <a:pt x="63776" y="14678"/>
                  </a:lnTo>
                  <a:lnTo>
                    <a:pt x="53585" y="20043"/>
                  </a:lnTo>
                  <a:lnTo>
                    <a:pt x="43815" y="26932"/>
                  </a:lnTo>
                  <a:lnTo>
                    <a:pt x="34619" y="35456"/>
                  </a:lnTo>
                  <a:lnTo>
                    <a:pt x="26139" y="45265"/>
                  </a:lnTo>
                  <a:lnTo>
                    <a:pt x="18589" y="55760"/>
                  </a:lnTo>
                  <a:lnTo>
                    <a:pt x="12001" y="66529"/>
                  </a:lnTo>
                  <a:lnTo>
                    <a:pt x="6577" y="77690"/>
                  </a:lnTo>
                  <a:lnTo>
                    <a:pt x="2756" y="89773"/>
                  </a:lnTo>
                  <a:lnTo>
                    <a:pt x="631" y="103008"/>
                  </a:lnTo>
                  <a:lnTo>
                    <a:pt x="0" y="117169"/>
                  </a:lnTo>
                  <a:lnTo>
                    <a:pt x="556" y="131753"/>
                  </a:lnTo>
                  <a:lnTo>
                    <a:pt x="2009" y="146409"/>
                  </a:lnTo>
                  <a:lnTo>
                    <a:pt x="4441" y="160657"/>
                  </a:lnTo>
                  <a:lnTo>
                    <a:pt x="8275" y="173838"/>
                  </a:lnTo>
                  <a:lnTo>
                    <a:pt x="13627" y="185697"/>
                  </a:lnTo>
                  <a:lnTo>
                    <a:pt x="20169" y="196319"/>
                  </a:lnTo>
                  <a:lnTo>
                    <a:pt x="27323" y="205930"/>
                  </a:lnTo>
                  <a:lnTo>
                    <a:pt x="34695" y="214757"/>
                  </a:lnTo>
                  <a:lnTo>
                    <a:pt x="42254" y="222518"/>
                  </a:lnTo>
                  <a:lnTo>
                    <a:pt x="50234" y="228455"/>
                  </a:lnTo>
                  <a:lnTo>
                    <a:pt x="58753" y="232301"/>
                  </a:lnTo>
                  <a:lnTo>
                    <a:pt x="67948" y="234240"/>
                  </a:lnTo>
                  <a:lnTo>
                    <a:pt x="78039" y="234637"/>
                  </a:lnTo>
                  <a:lnTo>
                    <a:pt x="89047" y="233858"/>
                  </a:lnTo>
                  <a:lnTo>
                    <a:pt x="100526" y="231897"/>
                  </a:lnTo>
                  <a:lnTo>
                    <a:pt x="111691" y="228387"/>
                  </a:lnTo>
                  <a:lnTo>
                    <a:pt x="122118" y="223246"/>
                  </a:lnTo>
                  <a:lnTo>
                    <a:pt x="131574" y="216507"/>
                  </a:lnTo>
                  <a:lnTo>
                    <a:pt x="139853" y="208157"/>
                  </a:lnTo>
                  <a:lnTo>
                    <a:pt x="146974" y="198351"/>
                  </a:lnTo>
                  <a:lnTo>
                    <a:pt x="153113" y="187360"/>
                  </a:lnTo>
                  <a:lnTo>
                    <a:pt x="158486" y="175465"/>
                  </a:lnTo>
                  <a:lnTo>
                    <a:pt x="163284" y="162917"/>
                  </a:lnTo>
                  <a:lnTo>
                    <a:pt x="167340" y="150069"/>
                  </a:lnTo>
                  <a:lnTo>
                    <a:pt x="170160" y="137371"/>
                  </a:lnTo>
                  <a:lnTo>
                    <a:pt x="171576" y="125055"/>
                  </a:lnTo>
                  <a:lnTo>
                    <a:pt x="171712" y="113157"/>
                  </a:lnTo>
                  <a:lnTo>
                    <a:pt x="170815" y="101628"/>
                  </a:lnTo>
                  <a:lnTo>
                    <a:pt x="169134" y="90388"/>
                  </a:lnTo>
                  <a:lnTo>
                    <a:pt x="166718" y="79363"/>
                  </a:lnTo>
                  <a:lnTo>
                    <a:pt x="163426" y="68493"/>
                  </a:lnTo>
                  <a:lnTo>
                    <a:pt x="159252" y="57741"/>
                  </a:lnTo>
                  <a:lnTo>
                    <a:pt x="154236" y="47334"/>
                  </a:lnTo>
                  <a:lnTo>
                    <a:pt x="147692" y="36634"/>
                  </a:lnTo>
                  <a:lnTo>
                    <a:pt x="136811" y="23582"/>
                  </a:lnTo>
                  <a:lnTo>
                    <a:pt x="116915" y="46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37121" y="2841662"/>
              <a:ext cx="197082" cy="305833"/>
            </a:xfrm>
            <a:custGeom>
              <a:avLst/>
              <a:gdLst/>
              <a:ahLst/>
              <a:cxnLst/>
              <a:rect l="0" t="0" r="0" b="0"/>
              <a:pathLst>
                <a:path w="197082" h="305833">
                  <a:moveTo>
                    <a:pt x="18096" y="158433"/>
                  </a:moveTo>
                  <a:lnTo>
                    <a:pt x="21030" y="170101"/>
                  </a:lnTo>
                  <a:lnTo>
                    <a:pt x="23812" y="180590"/>
                  </a:lnTo>
                  <a:lnTo>
                    <a:pt x="26707" y="190896"/>
                  </a:lnTo>
                  <a:lnTo>
                    <a:pt x="29575" y="201370"/>
                  </a:lnTo>
                  <a:lnTo>
                    <a:pt x="32091" y="212363"/>
                  </a:lnTo>
                  <a:lnTo>
                    <a:pt x="34102" y="224005"/>
                  </a:lnTo>
                  <a:lnTo>
                    <a:pt x="35615" y="236259"/>
                  </a:lnTo>
                  <a:lnTo>
                    <a:pt x="36709" y="249014"/>
                  </a:lnTo>
                  <a:lnTo>
                    <a:pt x="37459" y="262118"/>
                  </a:lnTo>
                  <a:lnTo>
                    <a:pt x="37095" y="274320"/>
                  </a:lnTo>
                  <a:lnTo>
                    <a:pt x="34222" y="282135"/>
                  </a:lnTo>
                  <a:lnTo>
                    <a:pt x="29444" y="283698"/>
                  </a:lnTo>
                  <a:lnTo>
                    <a:pt x="24548" y="280873"/>
                  </a:lnTo>
                  <a:lnTo>
                    <a:pt x="20196" y="275137"/>
                  </a:lnTo>
                  <a:lnTo>
                    <a:pt x="16661" y="267190"/>
                  </a:lnTo>
                  <a:lnTo>
                    <a:pt x="13965" y="257517"/>
                  </a:lnTo>
                  <a:lnTo>
                    <a:pt x="11826" y="246381"/>
                  </a:lnTo>
                  <a:lnTo>
                    <a:pt x="9782" y="233825"/>
                  </a:lnTo>
                  <a:lnTo>
                    <a:pt x="7561" y="219995"/>
                  </a:lnTo>
                  <a:lnTo>
                    <a:pt x="5240" y="205125"/>
                  </a:lnTo>
                  <a:lnTo>
                    <a:pt x="3135" y="189463"/>
                  </a:lnTo>
                  <a:lnTo>
                    <a:pt x="1427" y="173227"/>
                  </a:lnTo>
                  <a:lnTo>
                    <a:pt x="300" y="156748"/>
                  </a:lnTo>
                  <a:lnTo>
                    <a:pt x="0" y="140458"/>
                  </a:lnTo>
                  <a:lnTo>
                    <a:pt x="576" y="124575"/>
                  </a:lnTo>
                  <a:lnTo>
                    <a:pt x="1760" y="109131"/>
                  </a:lnTo>
                  <a:lnTo>
                    <a:pt x="3086" y="94066"/>
                  </a:lnTo>
                  <a:lnTo>
                    <a:pt x="4279" y="79310"/>
                  </a:lnTo>
                  <a:lnTo>
                    <a:pt x="5569" y="65110"/>
                  </a:lnTo>
                  <a:lnTo>
                    <a:pt x="7573" y="52020"/>
                  </a:lnTo>
                  <a:lnTo>
                    <a:pt x="10595" y="40254"/>
                  </a:lnTo>
                  <a:lnTo>
                    <a:pt x="14778" y="29879"/>
                  </a:lnTo>
                  <a:lnTo>
                    <a:pt x="20269" y="20974"/>
                  </a:lnTo>
                  <a:lnTo>
                    <a:pt x="27005" y="13437"/>
                  </a:lnTo>
                  <a:lnTo>
                    <a:pt x="34784" y="7358"/>
                  </a:lnTo>
                  <a:lnTo>
                    <a:pt x="43368" y="3089"/>
                  </a:lnTo>
                  <a:lnTo>
                    <a:pt x="52545" y="664"/>
                  </a:lnTo>
                  <a:lnTo>
                    <a:pt x="62145" y="0"/>
                  </a:lnTo>
                  <a:lnTo>
                    <a:pt x="72042" y="1066"/>
                  </a:lnTo>
                  <a:lnTo>
                    <a:pt x="82138" y="3681"/>
                  </a:lnTo>
                  <a:lnTo>
                    <a:pt x="92205" y="7875"/>
                  </a:lnTo>
                  <a:lnTo>
                    <a:pt x="101891" y="13964"/>
                  </a:lnTo>
                  <a:lnTo>
                    <a:pt x="111036" y="21953"/>
                  </a:lnTo>
                  <a:lnTo>
                    <a:pt x="119652" y="31740"/>
                  </a:lnTo>
                  <a:lnTo>
                    <a:pt x="127826" y="43283"/>
                  </a:lnTo>
                  <a:lnTo>
                    <a:pt x="135655" y="56383"/>
                  </a:lnTo>
                  <a:lnTo>
                    <a:pt x="143066" y="70738"/>
                  </a:lnTo>
                  <a:lnTo>
                    <a:pt x="149825" y="86043"/>
                  </a:lnTo>
                  <a:lnTo>
                    <a:pt x="155854" y="102039"/>
                  </a:lnTo>
                  <a:lnTo>
                    <a:pt x="161226" y="118524"/>
                  </a:lnTo>
                  <a:lnTo>
                    <a:pt x="166069" y="135350"/>
                  </a:lnTo>
                  <a:lnTo>
                    <a:pt x="170509" y="152405"/>
                  </a:lnTo>
                  <a:lnTo>
                    <a:pt x="174491" y="169451"/>
                  </a:lnTo>
                  <a:lnTo>
                    <a:pt x="177793" y="186129"/>
                  </a:lnTo>
                  <a:lnTo>
                    <a:pt x="180353" y="202271"/>
                  </a:lnTo>
                  <a:lnTo>
                    <a:pt x="182413" y="217721"/>
                  </a:lnTo>
                  <a:lnTo>
                    <a:pt x="184410" y="232258"/>
                  </a:lnTo>
                  <a:lnTo>
                    <a:pt x="186603" y="245843"/>
                  </a:lnTo>
                  <a:lnTo>
                    <a:pt x="188918" y="258341"/>
                  </a:lnTo>
                  <a:lnTo>
                    <a:pt x="191263" y="270762"/>
                  </a:lnTo>
                  <a:lnTo>
                    <a:pt x="193847" y="285317"/>
                  </a:lnTo>
                  <a:lnTo>
                    <a:pt x="197081" y="3058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86112" y="2785930"/>
              <a:ext cx="290711" cy="372093"/>
            </a:xfrm>
            <a:custGeom>
              <a:avLst/>
              <a:gdLst/>
              <a:ahLst/>
              <a:cxnLst/>
              <a:rect l="0" t="0" r="0" b="0"/>
              <a:pathLst>
                <a:path w="290711" h="372093">
                  <a:moveTo>
                    <a:pt x="200774" y="3595"/>
                  </a:moveTo>
                  <a:lnTo>
                    <a:pt x="189039" y="862"/>
                  </a:lnTo>
                  <a:lnTo>
                    <a:pt x="177910" y="0"/>
                  </a:lnTo>
                  <a:lnTo>
                    <a:pt x="166316" y="991"/>
                  </a:lnTo>
                  <a:lnTo>
                    <a:pt x="154328" y="3529"/>
                  </a:lnTo>
                  <a:lnTo>
                    <a:pt x="142316" y="7314"/>
                  </a:lnTo>
                  <a:lnTo>
                    <a:pt x="130513" y="12054"/>
                  </a:lnTo>
                  <a:lnTo>
                    <a:pt x="118987" y="17660"/>
                  </a:lnTo>
                  <a:lnTo>
                    <a:pt x="107718" y="24238"/>
                  </a:lnTo>
                  <a:lnTo>
                    <a:pt x="96658" y="31769"/>
                  </a:lnTo>
                  <a:lnTo>
                    <a:pt x="85758" y="40111"/>
                  </a:lnTo>
                  <a:lnTo>
                    <a:pt x="74973" y="49089"/>
                  </a:lnTo>
                  <a:lnTo>
                    <a:pt x="64272" y="58536"/>
                  </a:lnTo>
                  <a:lnTo>
                    <a:pt x="53798" y="68321"/>
                  </a:lnTo>
                  <a:lnTo>
                    <a:pt x="43836" y="78342"/>
                  </a:lnTo>
                  <a:lnTo>
                    <a:pt x="34511" y="88527"/>
                  </a:lnTo>
                  <a:lnTo>
                    <a:pt x="25945" y="98823"/>
                  </a:lnTo>
                  <a:lnTo>
                    <a:pt x="18337" y="109196"/>
                  </a:lnTo>
                  <a:lnTo>
                    <a:pt x="11710" y="119619"/>
                  </a:lnTo>
                  <a:lnTo>
                    <a:pt x="6260" y="130078"/>
                  </a:lnTo>
                  <a:lnTo>
                    <a:pt x="2422" y="140560"/>
                  </a:lnTo>
                  <a:lnTo>
                    <a:pt x="294" y="151048"/>
                  </a:lnTo>
                  <a:lnTo>
                    <a:pt x="0" y="161210"/>
                  </a:lnTo>
                  <a:lnTo>
                    <a:pt x="1848" y="170428"/>
                  </a:lnTo>
                  <a:lnTo>
                    <a:pt x="5796" y="178427"/>
                  </a:lnTo>
                  <a:lnTo>
                    <a:pt x="11531" y="184779"/>
                  </a:lnTo>
                  <a:lnTo>
                    <a:pt x="18659" y="188765"/>
                  </a:lnTo>
                  <a:lnTo>
                    <a:pt x="26820" y="190219"/>
                  </a:lnTo>
                  <a:lnTo>
                    <a:pt x="35721" y="189433"/>
                  </a:lnTo>
                  <a:lnTo>
                    <a:pt x="45138" y="186862"/>
                  </a:lnTo>
                  <a:lnTo>
                    <a:pt x="54924" y="182958"/>
                  </a:lnTo>
                  <a:lnTo>
                    <a:pt x="65290" y="178257"/>
                  </a:lnTo>
                  <a:lnTo>
                    <a:pt x="76774" y="173352"/>
                  </a:lnTo>
                  <a:lnTo>
                    <a:pt x="89571" y="168581"/>
                  </a:lnTo>
                  <a:lnTo>
                    <a:pt x="103252" y="164059"/>
                  </a:lnTo>
                  <a:lnTo>
                    <a:pt x="116974" y="159788"/>
                  </a:lnTo>
                  <a:lnTo>
                    <a:pt x="130244" y="155733"/>
                  </a:lnTo>
                  <a:lnTo>
                    <a:pt x="143085" y="152009"/>
                  </a:lnTo>
                  <a:lnTo>
                    <a:pt x="155847" y="148879"/>
                  </a:lnTo>
                  <a:lnTo>
                    <a:pt x="168765" y="146442"/>
                  </a:lnTo>
                  <a:lnTo>
                    <a:pt x="181914" y="144806"/>
                  </a:lnTo>
                  <a:lnTo>
                    <a:pt x="195290" y="144156"/>
                  </a:lnTo>
                  <a:lnTo>
                    <a:pt x="208842" y="144503"/>
                  </a:lnTo>
                  <a:lnTo>
                    <a:pt x="222198" y="145872"/>
                  </a:lnTo>
                  <a:lnTo>
                    <a:pt x="234707" y="148386"/>
                  </a:lnTo>
                  <a:lnTo>
                    <a:pt x="246075" y="152007"/>
                  </a:lnTo>
                  <a:lnTo>
                    <a:pt x="256181" y="156726"/>
                  </a:lnTo>
                  <a:lnTo>
                    <a:pt x="264904" y="162642"/>
                  </a:lnTo>
                  <a:lnTo>
                    <a:pt x="272323" y="169701"/>
                  </a:lnTo>
                  <a:lnTo>
                    <a:pt x="278493" y="177881"/>
                  </a:lnTo>
                  <a:lnTo>
                    <a:pt x="283355" y="187274"/>
                  </a:lnTo>
                  <a:lnTo>
                    <a:pt x="286996" y="197811"/>
                  </a:lnTo>
                  <a:lnTo>
                    <a:pt x="289461" y="209141"/>
                  </a:lnTo>
                  <a:lnTo>
                    <a:pt x="290675" y="220737"/>
                  </a:lnTo>
                  <a:lnTo>
                    <a:pt x="290710" y="232280"/>
                  </a:lnTo>
                  <a:lnTo>
                    <a:pt x="289599" y="243809"/>
                  </a:lnTo>
                  <a:lnTo>
                    <a:pt x="287258" y="255615"/>
                  </a:lnTo>
                  <a:lnTo>
                    <a:pt x="283758" y="267847"/>
                  </a:lnTo>
                  <a:lnTo>
                    <a:pt x="279290" y="280180"/>
                  </a:lnTo>
                  <a:lnTo>
                    <a:pt x="274074" y="291935"/>
                  </a:lnTo>
                  <a:lnTo>
                    <a:pt x="268300" y="302763"/>
                  </a:lnTo>
                  <a:lnTo>
                    <a:pt x="261795" y="312492"/>
                  </a:lnTo>
                  <a:lnTo>
                    <a:pt x="254066" y="320955"/>
                  </a:lnTo>
                  <a:lnTo>
                    <a:pt x="244933" y="328206"/>
                  </a:lnTo>
                  <a:lnTo>
                    <a:pt x="234358" y="334601"/>
                  </a:lnTo>
                  <a:lnTo>
                    <a:pt x="222278" y="340678"/>
                  </a:lnTo>
                  <a:lnTo>
                    <a:pt x="208818" y="346766"/>
                  </a:lnTo>
                  <a:lnTo>
                    <a:pt x="194390" y="352672"/>
                  </a:lnTo>
                  <a:lnTo>
                    <a:pt x="179568" y="357806"/>
                  </a:lnTo>
                  <a:lnTo>
                    <a:pt x="164710" y="361888"/>
                  </a:lnTo>
                  <a:lnTo>
                    <a:pt x="149803" y="364950"/>
                  </a:lnTo>
                  <a:lnTo>
                    <a:pt x="134576" y="367163"/>
                  </a:lnTo>
                  <a:lnTo>
                    <a:pt x="118904" y="368723"/>
                  </a:lnTo>
                  <a:lnTo>
                    <a:pt x="103360" y="369807"/>
                  </a:lnTo>
                  <a:lnTo>
                    <a:pt x="87501" y="370669"/>
                  </a:lnTo>
                  <a:lnTo>
                    <a:pt x="68816" y="371387"/>
                  </a:lnTo>
                  <a:lnTo>
                    <a:pt x="42846" y="3720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12598" y="2789525"/>
              <a:ext cx="311325" cy="197269"/>
            </a:xfrm>
            <a:custGeom>
              <a:avLst/>
              <a:gdLst/>
              <a:ahLst/>
              <a:cxnLst/>
              <a:rect l="0" t="0" r="0" b="0"/>
              <a:pathLst>
                <a:path w="311325" h="197269">
                  <a:moveTo>
                    <a:pt x="132340" y="0"/>
                  </a:moveTo>
                  <a:lnTo>
                    <a:pt x="132340" y="14602"/>
                  </a:lnTo>
                  <a:lnTo>
                    <a:pt x="132340" y="27873"/>
                  </a:lnTo>
                  <a:lnTo>
                    <a:pt x="132344" y="41074"/>
                  </a:lnTo>
                  <a:lnTo>
                    <a:pt x="132517" y="54416"/>
                  </a:lnTo>
                  <a:lnTo>
                    <a:pt x="133165" y="67925"/>
                  </a:lnTo>
                  <a:lnTo>
                    <a:pt x="134419" y="81583"/>
                  </a:lnTo>
                  <a:lnTo>
                    <a:pt x="136244" y="95522"/>
                  </a:lnTo>
                  <a:lnTo>
                    <a:pt x="138541" y="110019"/>
                  </a:lnTo>
                  <a:lnTo>
                    <a:pt x="141192" y="125177"/>
                  </a:lnTo>
                  <a:lnTo>
                    <a:pt x="143937" y="140779"/>
                  </a:lnTo>
                  <a:lnTo>
                    <a:pt x="146394" y="156405"/>
                  </a:lnTo>
                  <a:lnTo>
                    <a:pt x="148370" y="171774"/>
                  </a:lnTo>
                  <a:lnTo>
                    <a:pt x="149676" y="185635"/>
                  </a:lnTo>
                  <a:lnTo>
                    <a:pt x="149432" y="194698"/>
                  </a:lnTo>
                  <a:lnTo>
                    <a:pt x="147346" y="197268"/>
                  </a:lnTo>
                  <a:lnTo>
                    <a:pt x="144567" y="195123"/>
                  </a:lnTo>
                  <a:lnTo>
                    <a:pt x="141389" y="189969"/>
                  </a:lnTo>
                  <a:lnTo>
                    <a:pt x="137608" y="182911"/>
                  </a:lnTo>
                  <a:lnTo>
                    <a:pt x="133118" y="174644"/>
                  </a:lnTo>
                  <a:lnTo>
                    <a:pt x="127810" y="165764"/>
                  </a:lnTo>
                  <a:lnTo>
                    <a:pt x="121498" y="156854"/>
                  </a:lnTo>
                  <a:lnTo>
                    <a:pt x="114182" y="148219"/>
                  </a:lnTo>
                  <a:lnTo>
                    <a:pt x="106168" y="139939"/>
                  </a:lnTo>
                  <a:lnTo>
                    <a:pt x="97952" y="131987"/>
                  </a:lnTo>
                  <a:lnTo>
                    <a:pt x="89828" y="124310"/>
                  </a:lnTo>
                  <a:lnTo>
                    <a:pt x="81578" y="117169"/>
                  </a:lnTo>
                  <a:lnTo>
                    <a:pt x="72593" y="111124"/>
                  </a:lnTo>
                  <a:lnTo>
                    <a:pt x="62593" y="106400"/>
                  </a:lnTo>
                  <a:lnTo>
                    <a:pt x="51926" y="103228"/>
                  </a:lnTo>
                  <a:lnTo>
                    <a:pt x="41373" y="101997"/>
                  </a:lnTo>
                  <a:lnTo>
                    <a:pt x="31390" y="102733"/>
                  </a:lnTo>
                  <a:lnTo>
                    <a:pt x="22247" y="105329"/>
                  </a:lnTo>
                  <a:lnTo>
                    <a:pt x="14186" y="109730"/>
                  </a:lnTo>
                  <a:lnTo>
                    <a:pt x="7236" y="115714"/>
                  </a:lnTo>
                  <a:lnTo>
                    <a:pt x="2063" y="122644"/>
                  </a:lnTo>
                  <a:lnTo>
                    <a:pt x="0" y="129593"/>
                  </a:lnTo>
                  <a:lnTo>
                    <a:pt x="1506" y="136027"/>
                  </a:lnTo>
                  <a:lnTo>
                    <a:pt x="6263" y="141478"/>
                  </a:lnTo>
                  <a:lnTo>
                    <a:pt x="13649" y="145383"/>
                  </a:lnTo>
                  <a:lnTo>
                    <a:pt x="23017" y="147597"/>
                  </a:lnTo>
                  <a:lnTo>
                    <a:pt x="33658" y="148303"/>
                  </a:lnTo>
                  <a:lnTo>
                    <a:pt x="44842" y="147805"/>
                  </a:lnTo>
                  <a:lnTo>
                    <a:pt x="56128" y="146403"/>
                  </a:lnTo>
                  <a:lnTo>
                    <a:pt x="67328" y="144347"/>
                  </a:lnTo>
                  <a:lnTo>
                    <a:pt x="78388" y="141832"/>
                  </a:lnTo>
                  <a:lnTo>
                    <a:pt x="89312" y="138992"/>
                  </a:lnTo>
                  <a:lnTo>
                    <a:pt x="100125" y="135765"/>
                  </a:lnTo>
                  <a:lnTo>
                    <a:pt x="110854" y="131914"/>
                  </a:lnTo>
                  <a:lnTo>
                    <a:pt x="121525" y="127357"/>
                  </a:lnTo>
                  <a:lnTo>
                    <a:pt x="132321" y="122160"/>
                  </a:lnTo>
                  <a:lnTo>
                    <a:pt x="143561" y="116446"/>
                  </a:lnTo>
                  <a:lnTo>
                    <a:pt x="155387" y="110347"/>
                  </a:lnTo>
                  <a:lnTo>
                    <a:pt x="167770" y="104133"/>
                  </a:lnTo>
                  <a:lnTo>
                    <a:pt x="180615" y="98195"/>
                  </a:lnTo>
                  <a:lnTo>
                    <a:pt x="193817" y="92723"/>
                  </a:lnTo>
                  <a:lnTo>
                    <a:pt x="207445" y="87728"/>
                  </a:lnTo>
                  <a:lnTo>
                    <a:pt x="221733" y="83139"/>
                  </a:lnTo>
                  <a:lnTo>
                    <a:pt x="236734" y="78870"/>
                  </a:lnTo>
                  <a:lnTo>
                    <a:pt x="251809" y="74989"/>
                  </a:lnTo>
                  <a:lnTo>
                    <a:pt x="267293" y="71341"/>
                  </a:lnTo>
                  <a:lnTo>
                    <a:pt x="285665" y="67603"/>
                  </a:lnTo>
                  <a:lnTo>
                    <a:pt x="311324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50941" y="2458158"/>
              <a:ext cx="362578" cy="710394"/>
            </a:xfrm>
            <a:custGeom>
              <a:avLst/>
              <a:gdLst/>
              <a:ahLst/>
              <a:cxnLst/>
              <a:rect l="0" t="0" r="0" b="0"/>
              <a:pathLst>
                <a:path w="362578" h="710394">
                  <a:moveTo>
                    <a:pt x="4608" y="710393"/>
                  </a:moveTo>
                  <a:lnTo>
                    <a:pt x="1809" y="701525"/>
                  </a:lnTo>
                  <a:lnTo>
                    <a:pt x="306" y="692538"/>
                  </a:lnTo>
                  <a:lnTo>
                    <a:pt x="0" y="682547"/>
                  </a:lnTo>
                  <a:lnTo>
                    <a:pt x="679" y="671739"/>
                  </a:lnTo>
                  <a:lnTo>
                    <a:pt x="2147" y="660576"/>
                  </a:lnTo>
                  <a:lnTo>
                    <a:pt x="4211" y="649362"/>
                  </a:lnTo>
                  <a:lnTo>
                    <a:pt x="6548" y="637904"/>
                  </a:lnTo>
                  <a:lnTo>
                    <a:pt x="8722" y="625623"/>
                  </a:lnTo>
                  <a:lnTo>
                    <a:pt x="10516" y="612255"/>
                  </a:lnTo>
                  <a:lnTo>
                    <a:pt x="12056" y="598007"/>
                  </a:lnTo>
                  <a:lnTo>
                    <a:pt x="13704" y="583365"/>
                  </a:lnTo>
                  <a:lnTo>
                    <a:pt x="15663" y="568647"/>
                  </a:lnTo>
                  <a:lnTo>
                    <a:pt x="17811" y="553509"/>
                  </a:lnTo>
                  <a:lnTo>
                    <a:pt x="19799" y="537069"/>
                  </a:lnTo>
                  <a:lnTo>
                    <a:pt x="21439" y="518950"/>
                  </a:lnTo>
                  <a:lnTo>
                    <a:pt x="22862" y="499884"/>
                  </a:lnTo>
                  <a:lnTo>
                    <a:pt x="24425" y="481379"/>
                  </a:lnTo>
                  <a:lnTo>
                    <a:pt x="26323" y="464264"/>
                  </a:lnTo>
                  <a:lnTo>
                    <a:pt x="28428" y="448519"/>
                  </a:lnTo>
                  <a:lnTo>
                    <a:pt x="30388" y="433651"/>
                  </a:lnTo>
                  <a:lnTo>
                    <a:pt x="32004" y="419244"/>
                  </a:lnTo>
                  <a:lnTo>
                    <a:pt x="33240" y="405060"/>
                  </a:lnTo>
                  <a:lnTo>
                    <a:pt x="34146" y="390974"/>
                  </a:lnTo>
                  <a:lnTo>
                    <a:pt x="34789" y="376920"/>
                  </a:lnTo>
                  <a:lnTo>
                    <a:pt x="35238" y="362545"/>
                  </a:lnTo>
                  <a:lnTo>
                    <a:pt x="35547" y="347222"/>
                  </a:lnTo>
                  <a:lnTo>
                    <a:pt x="35758" y="330693"/>
                  </a:lnTo>
                  <a:lnTo>
                    <a:pt x="35900" y="313185"/>
                  </a:lnTo>
                  <a:lnTo>
                    <a:pt x="35997" y="295209"/>
                  </a:lnTo>
                  <a:lnTo>
                    <a:pt x="36061" y="277122"/>
                  </a:lnTo>
                  <a:lnTo>
                    <a:pt x="36105" y="259249"/>
                  </a:lnTo>
                  <a:lnTo>
                    <a:pt x="36134" y="241949"/>
                  </a:lnTo>
                  <a:lnTo>
                    <a:pt x="36159" y="225385"/>
                  </a:lnTo>
                  <a:lnTo>
                    <a:pt x="36365" y="210693"/>
                  </a:lnTo>
                  <a:lnTo>
                    <a:pt x="37771" y="201195"/>
                  </a:lnTo>
                  <a:lnTo>
                    <a:pt x="40756" y="198821"/>
                  </a:lnTo>
                  <a:lnTo>
                    <a:pt x="44122" y="201923"/>
                  </a:lnTo>
                  <a:lnTo>
                    <a:pt x="47483" y="208555"/>
                  </a:lnTo>
                  <a:lnTo>
                    <a:pt x="50828" y="217160"/>
                  </a:lnTo>
                  <a:lnTo>
                    <a:pt x="54185" y="226774"/>
                  </a:lnTo>
                  <a:lnTo>
                    <a:pt x="57570" y="236882"/>
                  </a:lnTo>
                  <a:lnTo>
                    <a:pt x="60984" y="247227"/>
                  </a:lnTo>
                  <a:lnTo>
                    <a:pt x="64434" y="257671"/>
                  </a:lnTo>
                  <a:lnTo>
                    <a:pt x="68241" y="267827"/>
                  </a:lnTo>
                  <a:lnTo>
                    <a:pt x="73012" y="277052"/>
                  </a:lnTo>
                  <a:lnTo>
                    <a:pt x="79005" y="285067"/>
                  </a:lnTo>
                  <a:lnTo>
                    <a:pt x="86149" y="291602"/>
                  </a:lnTo>
                  <a:lnTo>
                    <a:pt x="94242" y="296245"/>
                  </a:lnTo>
                  <a:lnTo>
                    <a:pt x="103055" y="298949"/>
                  </a:lnTo>
                  <a:lnTo>
                    <a:pt x="112397" y="299647"/>
                  </a:lnTo>
                  <a:lnTo>
                    <a:pt x="122112" y="298078"/>
                  </a:lnTo>
                  <a:lnTo>
                    <a:pt x="132083" y="294312"/>
                  </a:lnTo>
                  <a:lnTo>
                    <a:pt x="142064" y="288362"/>
                  </a:lnTo>
                  <a:lnTo>
                    <a:pt x="151693" y="280024"/>
                  </a:lnTo>
                  <a:lnTo>
                    <a:pt x="160799" y="269416"/>
                  </a:lnTo>
                  <a:lnTo>
                    <a:pt x="169388" y="256905"/>
                  </a:lnTo>
                  <a:lnTo>
                    <a:pt x="177544" y="242920"/>
                  </a:lnTo>
                  <a:lnTo>
                    <a:pt x="185370" y="227850"/>
                  </a:lnTo>
                  <a:lnTo>
                    <a:pt x="193119" y="212004"/>
                  </a:lnTo>
                  <a:lnTo>
                    <a:pt x="201169" y="195615"/>
                  </a:lnTo>
                  <a:lnTo>
                    <a:pt x="209692" y="178862"/>
                  </a:lnTo>
                  <a:lnTo>
                    <a:pt x="218367" y="162190"/>
                  </a:lnTo>
                  <a:lnTo>
                    <a:pt x="226505" y="146295"/>
                  </a:lnTo>
                  <a:lnTo>
                    <a:pt x="233758" y="131488"/>
                  </a:lnTo>
                  <a:lnTo>
                    <a:pt x="240270" y="117578"/>
                  </a:lnTo>
                  <a:lnTo>
                    <a:pt x="246485" y="104082"/>
                  </a:lnTo>
                  <a:lnTo>
                    <a:pt x="252699" y="90665"/>
                  </a:lnTo>
                  <a:lnTo>
                    <a:pt x="258873" y="77176"/>
                  </a:lnTo>
                  <a:lnTo>
                    <a:pt x="264726" y="63573"/>
                  </a:lnTo>
                  <a:lnTo>
                    <a:pt x="270112" y="49864"/>
                  </a:lnTo>
                  <a:lnTo>
                    <a:pt x="275035" y="36231"/>
                  </a:lnTo>
                  <a:lnTo>
                    <a:pt x="279569" y="23005"/>
                  </a:lnTo>
                  <a:lnTo>
                    <a:pt x="283808" y="10423"/>
                  </a:lnTo>
                  <a:lnTo>
                    <a:pt x="288034" y="1604"/>
                  </a:lnTo>
                  <a:lnTo>
                    <a:pt x="291801" y="0"/>
                  </a:lnTo>
                  <a:lnTo>
                    <a:pt x="293953" y="3637"/>
                  </a:lnTo>
                  <a:lnTo>
                    <a:pt x="294470" y="10314"/>
                  </a:lnTo>
                  <a:lnTo>
                    <a:pt x="293895" y="18840"/>
                  </a:lnTo>
                  <a:lnTo>
                    <a:pt x="292905" y="28768"/>
                  </a:lnTo>
                  <a:lnTo>
                    <a:pt x="291906" y="39817"/>
                  </a:lnTo>
                  <a:lnTo>
                    <a:pt x="290896" y="51733"/>
                  </a:lnTo>
                  <a:lnTo>
                    <a:pt x="289601" y="64291"/>
                  </a:lnTo>
                  <a:lnTo>
                    <a:pt x="287879" y="77309"/>
                  </a:lnTo>
                  <a:lnTo>
                    <a:pt x="285888" y="90651"/>
                  </a:lnTo>
                  <a:lnTo>
                    <a:pt x="284004" y="104217"/>
                  </a:lnTo>
                  <a:lnTo>
                    <a:pt x="282439" y="117936"/>
                  </a:lnTo>
                  <a:lnTo>
                    <a:pt x="281235" y="131760"/>
                  </a:lnTo>
                  <a:lnTo>
                    <a:pt x="280353" y="145654"/>
                  </a:lnTo>
                  <a:lnTo>
                    <a:pt x="279723" y="159600"/>
                  </a:lnTo>
                  <a:lnTo>
                    <a:pt x="279285" y="173747"/>
                  </a:lnTo>
                  <a:lnTo>
                    <a:pt x="278982" y="188390"/>
                  </a:lnTo>
                  <a:lnTo>
                    <a:pt x="278776" y="203648"/>
                  </a:lnTo>
                  <a:lnTo>
                    <a:pt x="278636" y="219319"/>
                  </a:lnTo>
                  <a:lnTo>
                    <a:pt x="278542" y="234992"/>
                  </a:lnTo>
                  <a:lnTo>
                    <a:pt x="278477" y="250429"/>
                  </a:lnTo>
                  <a:lnTo>
                    <a:pt x="278434" y="265727"/>
                  </a:lnTo>
                  <a:lnTo>
                    <a:pt x="278406" y="281218"/>
                  </a:lnTo>
                  <a:lnTo>
                    <a:pt x="278387" y="297084"/>
                  </a:lnTo>
                  <a:lnTo>
                    <a:pt x="278374" y="313351"/>
                  </a:lnTo>
                  <a:lnTo>
                    <a:pt x="278366" y="329964"/>
                  </a:lnTo>
                  <a:lnTo>
                    <a:pt x="278365" y="346844"/>
                  </a:lnTo>
                  <a:lnTo>
                    <a:pt x="278534" y="363757"/>
                  </a:lnTo>
                  <a:lnTo>
                    <a:pt x="279180" y="380338"/>
                  </a:lnTo>
                  <a:lnTo>
                    <a:pt x="280427" y="396416"/>
                  </a:lnTo>
                  <a:lnTo>
                    <a:pt x="282078" y="411991"/>
                  </a:lnTo>
                  <a:lnTo>
                    <a:pt x="283726" y="427143"/>
                  </a:lnTo>
                  <a:lnTo>
                    <a:pt x="285132" y="441967"/>
                  </a:lnTo>
                  <a:lnTo>
                    <a:pt x="286398" y="456552"/>
                  </a:lnTo>
                  <a:lnTo>
                    <a:pt x="287854" y="470965"/>
                  </a:lnTo>
                  <a:lnTo>
                    <a:pt x="289685" y="485268"/>
                  </a:lnTo>
                  <a:lnTo>
                    <a:pt x="291915" y="499824"/>
                  </a:lnTo>
                  <a:lnTo>
                    <a:pt x="294491" y="515276"/>
                  </a:lnTo>
                  <a:lnTo>
                    <a:pt x="297343" y="531889"/>
                  </a:lnTo>
                  <a:lnTo>
                    <a:pt x="300564" y="549285"/>
                  </a:lnTo>
                  <a:lnTo>
                    <a:pt x="304404" y="566655"/>
                  </a:lnTo>
                  <a:lnTo>
                    <a:pt x="308951" y="583513"/>
                  </a:lnTo>
                  <a:lnTo>
                    <a:pt x="314139" y="599407"/>
                  </a:lnTo>
                  <a:lnTo>
                    <a:pt x="319846" y="613774"/>
                  </a:lnTo>
                  <a:lnTo>
                    <a:pt x="325941" y="626464"/>
                  </a:lnTo>
                  <a:lnTo>
                    <a:pt x="332203" y="637555"/>
                  </a:lnTo>
                  <a:lnTo>
                    <a:pt x="339050" y="648354"/>
                  </a:lnTo>
                  <a:lnTo>
                    <a:pt x="348197" y="660929"/>
                  </a:lnTo>
                  <a:lnTo>
                    <a:pt x="362577" y="6788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82605" y="2926395"/>
              <a:ext cx="15142" cy="210571"/>
            </a:xfrm>
            <a:custGeom>
              <a:avLst/>
              <a:gdLst/>
              <a:ahLst/>
              <a:cxnLst/>
              <a:rect l="0" t="0" r="0" b="0"/>
              <a:pathLst>
                <a:path w="15142" h="210571">
                  <a:moveTo>
                    <a:pt x="4612" y="0"/>
                  </a:moveTo>
                  <a:lnTo>
                    <a:pt x="1812" y="8936"/>
                  </a:lnTo>
                  <a:lnTo>
                    <a:pt x="311" y="18563"/>
                  </a:lnTo>
                  <a:lnTo>
                    <a:pt x="0" y="29850"/>
                  </a:lnTo>
                  <a:lnTo>
                    <a:pt x="506" y="42518"/>
                  </a:lnTo>
                  <a:lnTo>
                    <a:pt x="1325" y="55997"/>
                  </a:lnTo>
                  <a:lnTo>
                    <a:pt x="2141" y="69869"/>
                  </a:lnTo>
                  <a:lnTo>
                    <a:pt x="2825" y="83904"/>
                  </a:lnTo>
                  <a:lnTo>
                    <a:pt x="3351" y="97996"/>
                  </a:lnTo>
                  <a:lnTo>
                    <a:pt x="3742" y="112093"/>
                  </a:lnTo>
                  <a:lnTo>
                    <a:pt x="4190" y="126014"/>
                  </a:lnTo>
                  <a:lnTo>
                    <a:pt x="5030" y="139447"/>
                  </a:lnTo>
                  <a:lnTo>
                    <a:pt x="6411" y="152255"/>
                  </a:lnTo>
                  <a:lnTo>
                    <a:pt x="8162" y="164215"/>
                  </a:lnTo>
                  <a:lnTo>
                    <a:pt x="10060" y="176208"/>
                  </a:lnTo>
                  <a:lnTo>
                    <a:pt x="12273" y="190406"/>
                  </a:lnTo>
                  <a:lnTo>
                    <a:pt x="15141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97746" y="27684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76730" y="2821110"/>
              <a:ext cx="168457" cy="326385"/>
            </a:xfrm>
            <a:custGeom>
              <a:avLst/>
              <a:gdLst/>
              <a:ahLst/>
              <a:cxnLst/>
              <a:rect l="0" t="0" r="0" b="0"/>
              <a:pathLst>
                <a:path w="168457" h="326385">
                  <a:moveTo>
                    <a:pt x="168456" y="0"/>
                  </a:moveTo>
                  <a:lnTo>
                    <a:pt x="162522" y="8801"/>
                  </a:lnTo>
                  <a:lnTo>
                    <a:pt x="156317" y="17148"/>
                  </a:lnTo>
                  <a:lnTo>
                    <a:pt x="149226" y="25852"/>
                  </a:lnTo>
                  <a:lnTo>
                    <a:pt x="141458" y="35145"/>
                  </a:lnTo>
                  <a:lnTo>
                    <a:pt x="133460" y="45289"/>
                  </a:lnTo>
                  <a:lnTo>
                    <a:pt x="125519" y="56329"/>
                  </a:lnTo>
                  <a:lnTo>
                    <a:pt x="117745" y="67996"/>
                  </a:lnTo>
                  <a:lnTo>
                    <a:pt x="110151" y="79818"/>
                  </a:lnTo>
                  <a:lnTo>
                    <a:pt x="102714" y="91516"/>
                  </a:lnTo>
                  <a:lnTo>
                    <a:pt x="95399" y="103319"/>
                  </a:lnTo>
                  <a:lnTo>
                    <a:pt x="88174" y="115841"/>
                  </a:lnTo>
                  <a:lnTo>
                    <a:pt x="81014" y="129371"/>
                  </a:lnTo>
                  <a:lnTo>
                    <a:pt x="73898" y="143559"/>
                  </a:lnTo>
                  <a:lnTo>
                    <a:pt x="66814" y="157631"/>
                  </a:lnTo>
                  <a:lnTo>
                    <a:pt x="59755" y="171138"/>
                  </a:lnTo>
                  <a:lnTo>
                    <a:pt x="52880" y="184139"/>
                  </a:lnTo>
                  <a:lnTo>
                    <a:pt x="46489" y="197010"/>
                  </a:lnTo>
                  <a:lnTo>
                    <a:pt x="40710" y="210000"/>
                  </a:lnTo>
                  <a:lnTo>
                    <a:pt x="35508" y="223199"/>
                  </a:lnTo>
                  <a:lnTo>
                    <a:pt x="30780" y="236607"/>
                  </a:lnTo>
                  <a:lnTo>
                    <a:pt x="26412" y="250180"/>
                  </a:lnTo>
                  <a:lnTo>
                    <a:pt x="22267" y="263657"/>
                  </a:lnTo>
                  <a:lnTo>
                    <a:pt x="17669" y="278102"/>
                  </a:lnTo>
                  <a:lnTo>
                    <a:pt x="11092" y="29701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45144" y="2789525"/>
              <a:ext cx="221100" cy="368498"/>
            </a:xfrm>
            <a:custGeom>
              <a:avLst/>
              <a:gdLst/>
              <a:ahLst/>
              <a:cxnLst/>
              <a:rect l="0" t="0" r="0" b="0"/>
              <a:pathLst>
                <a:path w="221100" h="368498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27" y="23848"/>
                  </a:lnTo>
                  <a:lnTo>
                    <a:pt x="23135" y="31281"/>
                  </a:lnTo>
                  <a:lnTo>
                    <a:pt x="28817" y="39108"/>
                  </a:lnTo>
                  <a:lnTo>
                    <a:pt x="34096" y="47487"/>
                  </a:lnTo>
                  <a:lnTo>
                    <a:pt x="39120" y="56403"/>
                  </a:lnTo>
                  <a:lnTo>
                    <a:pt x="44254" y="65766"/>
                  </a:lnTo>
                  <a:lnTo>
                    <a:pt x="49709" y="75473"/>
                  </a:lnTo>
                  <a:lnTo>
                    <a:pt x="55525" y="85432"/>
                  </a:lnTo>
                  <a:lnTo>
                    <a:pt x="61662" y="95570"/>
                  </a:lnTo>
                  <a:lnTo>
                    <a:pt x="68053" y="105832"/>
                  </a:lnTo>
                  <a:lnTo>
                    <a:pt x="74634" y="116181"/>
                  </a:lnTo>
                  <a:lnTo>
                    <a:pt x="81351" y="126588"/>
                  </a:lnTo>
                  <a:lnTo>
                    <a:pt x="88159" y="137035"/>
                  </a:lnTo>
                  <a:lnTo>
                    <a:pt x="94866" y="147509"/>
                  </a:lnTo>
                  <a:lnTo>
                    <a:pt x="101143" y="158001"/>
                  </a:lnTo>
                  <a:lnTo>
                    <a:pt x="106850" y="168505"/>
                  </a:lnTo>
                  <a:lnTo>
                    <a:pt x="112173" y="179017"/>
                  </a:lnTo>
                  <a:lnTo>
                    <a:pt x="117515" y="189535"/>
                  </a:lnTo>
                  <a:lnTo>
                    <a:pt x="123108" y="200056"/>
                  </a:lnTo>
                  <a:lnTo>
                    <a:pt x="128848" y="210580"/>
                  </a:lnTo>
                  <a:lnTo>
                    <a:pt x="134403" y="221105"/>
                  </a:lnTo>
                  <a:lnTo>
                    <a:pt x="139590" y="231627"/>
                  </a:lnTo>
                  <a:lnTo>
                    <a:pt x="144547" y="241981"/>
                  </a:lnTo>
                  <a:lnTo>
                    <a:pt x="149635" y="251860"/>
                  </a:lnTo>
                  <a:lnTo>
                    <a:pt x="155054" y="261139"/>
                  </a:lnTo>
                  <a:lnTo>
                    <a:pt x="160677" y="270015"/>
                  </a:lnTo>
                  <a:lnTo>
                    <a:pt x="166151" y="278895"/>
                  </a:lnTo>
                  <a:lnTo>
                    <a:pt x="171284" y="288020"/>
                  </a:lnTo>
                  <a:lnTo>
                    <a:pt x="176205" y="297456"/>
                  </a:lnTo>
                  <a:lnTo>
                    <a:pt x="181270" y="307176"/>
                  </a:lnTo>
                  <a:lnTo>
                    <a:pt x="186672" y="317117"/>
                  </a:lnTo>
                  <a:lnTo>
                    <a:pt x="192334" y="326960"/>
                  </a:lnTo>
                  <a:lnTo>
                    <a:pt x="198647" y="337212"/>
                  </a:lnTo>
                  <a:lnTo>
                    <a:pt x="207284" y="349891"/>
                  </a:lnTo>
                  <a:lnTo>
                    <a:pt x="221099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87300" y="2831914"/>
              <a:ext cx="202987" cy="309247"/>
            </a:xfrm>
            <a:custGeom>
              <a:avLst/>
              <a:gdLst/>
              <a:ahLst/>
              <a:cxnLst/>
              <a:rect l="0" t="0" r="0" b="0"/>
              <a:pathLst>
                <a:path w="202987" h="309247">
                  <a:moveTo>
                    <a:pt x="0" y="147124"/>
                  </a:moveTo>
                  <a:lnTo>
                    <a:pt x="8869" y="144257"/>
                  </a:lnTo>
                  <a:lnTo>
                    <a:pt x="17855" y="142115"/>
                  </a:lnTo>
                  <a:lnTo>
                    <a:pt x="27856" y="140512"/>
                  </a:lnTo>
                  <a:lnTo>
                    <a:pt x="39009" y="139331"/>
                  </a:lnTo>
                  <a:lnTo>
                    <a:pt x="51469" y="138483"/>
                  </a:lnTo>
                  <a:lnTo>
                    <a:pt x="65176" y="137876"/>
                  </a:lnTo>
                  <a:lnTo>
                    <a:pt x="79767" y="137116"/>
                  </a:lnTo>
                  <a:lnTo>
                    <a:pt x="94696" y="135536"/>
                  </a:lnTo>
                  <a:lnTo>
                    <a:pt x="109610" y="132836"/>
                  </a:lnTo>
                  <a:lnTo>
                    <a:pt x="124046" y="129054"/>
                  </a:lnTo>
                  <a:lnTo>
                    <a:pt x="137360" y="124372"/>
                  </a:lnTo>
                  <a:lnTo>
                    <a:pt x="149310" y="119001"/>
                  </a:lnTo>
                  <a:lnTo>
                    <a:pt x="159995" y="113125"/>
                  </a:lnTo>
                  <a:lnTo>
                    <a:pt x="169649" y="106889"/>
                  </a:lnTo>
                  <a:lnTo>
                    <a:pt x="178509" y="100394"/>
                  </a:lnTo>
                  <a:lnTo>
                    <a:pt x="186463" y="93390"/>
                  </a:lnTo>
                  <a:lnTo>
                    <a:pt x="193062" y="85318"/>
                  </a:lnTo>
                  <a:lnTo>
                    <a:pt x="198160" y="75960"/>
                  </a:lnTo>
                  <a:lnTo>
                    <a:pt x="201585" y="65572"/>
                  </a:lnTo>
                  <a:lnTo>
                    <a:pt x="202986" y="54682"/>
                  </a:lnTo>
                  <a:lnTo>
                    <a:pt x="202364" y="43662"/>
                  </a:lnTo>
                  <a:lnTo>
                    <a:pt x="199844" y="33010"/>
                  </a:lnTo>
                  <a:lnTo>
                    <a:pt x="195495" y="23397"/>
                  </a:lnTo>
                  <a:lnTo>
                    <a:pt x="189530" y="15096"/>
                  </a:lnTo>
                  <a:lnTo>
                    <a:pt x="182105" y="8356"/>
                  </a:lnTo>
                  <a:lnTo>
                    <a:pt x="173226" y="3569"/>
                  </a:lnTo>
                  <a:lnTo>
                    <a:pt x="163038" y="766"/>
                  </a:lnTo>
                  <a:lnTo>
                    <a:pt x="151944" y="0"/>
                  </a:lnTo>
                  <a:lnTo>
                    <a:pt x="140506" y="1522"/>
                  </a:lnTo>
                  <a:lnTo>
                    <a:pt x="129079" y="5244"/>
                  </a:lnTo>
                  <a:lnTo>
                    <a:pt x="117967" y="10655"/>
                  </a:lnTo>
                  <a:lnTo>
                    <a:pt x="107505" y="17033"/>
                  </a:lnTo>
                  <a:lnTo>
                    <a:pt x="97803" y="23882"/>
                  </a:lnTo>
                  <a:lnTo>
                    <a:pt x="88796" y="31256"/>
                  </a:lnTo>
                  <a:lnTo>
                    <a:pt x="80352" y="39643"/>
                  </a:lnTo>
                  <a:lnTo>
                    <a:pt x="72333" y="49249"/>
                  </a:lnTo>
                  <a:lnTo>
                    <a:pt x="64624" y="59989"/>
                  </a:lnTo>
                  <a:lnTo>
                    <a:pt x="57132" y="71656"/>
                  </a:lnTo>
                  <a:lnTo>
                    <a:pt x="49797" y="84027"/>
                  </a:lnTo>
                  <a:lnTo>
                    <a:pt x="42734" y="96912"/>
                  </a:lnTo>
                  <a:lnTo>
                    <a:pt x="36217" y="110160"/>
                  </a:lnTo>
                  <a:lnTo>
                    <a:pt x="30363" y="123665"/>
                  </a:lnTo>
                  <a:lnTo>
                    <a:pt x="25449" y="137514"/>
                  </a:lnTo>
                  <a:lnTo>
                    <a:pt x="21979" y="151955"/>
                  </a:lnTo>
                  <a:lnTo>
                    <a:pt x="20093" y="167078"/>
                  </a:lnTo>
                  <a:lnTo>
                    <a:pt x="19624" y="182659"/>
                  </a:lnTo>
                  <a:lnTo>
                    <a:pt x="20289" y="198271"/>
                  </a:lnTo>
                  <a:lnTo>
                    <a:pt x="21812" y="213658"/>
                  </a:lnTo>
                  <a:lnTo>
                    <a:pt x="24120" y="228583"/>
                  </a:lnTo>
                  <a:lnTo>
                    <a:pt x="27338" y="242758"/>
                  </a:lnTo>
                  <a:lnTo>
                    <a:pt x="31469" y="256097"/>
                  </a:lnTo>
                  <a:lnTo>
                    <a:pt x="36545" y="268359"/>
                  </a:lnTo>
                  <a:lnTo>
                    <a:pt x="42710" y="279077"/>
                  </a:lnTo>
                  <a:lnTo>
                    <a:pt x="49939" y="288135"/>
                  </a:lnTo>
                  <a:lnTo>
                    <a:pt x="58234" y="295557"/>
                  </a:lnTo>
                  <a:lnTo>
                    <a:pt x="67706" y="301335"/>
                  </a:lnTo>
                  <a:lnTo>
                    <a:pt x="78291" y="305623"/>
                  </a:lnTo>
                  <a:lnTo>
                    <a:pt x="89483" y="308368"/>
                  </a:lnTo>
                  <a:lnTo>
                    <a:pt x="100455" y="309246"/>
                  </a:lnTo>
                  <a:lnTo>
                    <a:pt x="110747" y="308255"/>
                  </a:lnTo>
                  <a:lnTo>
                    <a:pt x="119973" y="305966"/>
                  </a:lnTo>
                  <a:lnTo>
                    <a:pt x="128549" y="303127"/>
                  </a:lnTo>
                  <a:lnTo>
                    <a:pt x="137224" y="299492"/>
                  </a:lnTo>
                  <a:lnTo>
                    <a:pt x="147399" y="2945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06273" y="2523269"/>
              <a:ext cx="206701" cy="614591"/>
            </a:xfrm>
            <a:custGeom>
              <a:avLst/>
              <a:gdLst/>
              <a:ahLst/>
              <a:cxnLst/>
              <a:rect l="0" t="0" r="0" b="0"/>
              <a:pathLst>
                <a:path w="206701" h="614591">
                  <a:moveTo>
                    <a:pt x="107411" y="550525"/>
                  </a:moveTo>
                  <a:lnTo>
                    <a:pt x="113279" y="544658"/>
                  </a:lnTo>
                  <a:lnTo>
                    <a:pt x="118843" y="539093"/>
                  </a:lnTo>
                  <a:lnTo>
                    <a:pt x="124638" y="533289"/>
                  </a:lnTo>
                  <a:lnTo>
                    <a:pt x="130545" y="527036"/>
                  </a:lnTo>
                  <a:lnTo>
                    <a:pt x="136226" y="520058"/>
                  </a:lnTo>
                  <a:lnTo>
                    <a:pt x="141492" y="512277"/>
                  </a:lnTo>
                  <a:lnTo>
                    <a:pt x="145997" y="503775"/>
                  </a:lnTo>
                  <a:lnTo>
                    <a:pt x="149186" y="494696"/>
                  </a:lnTo>
                  <a:lnTo>
                    <a:pt x="150877" y="485187"/>
                  </a:lnTo>
                  <a:lnTo>
                    <a:pt x="151044" y="475532"/>
                  </a:lnTo>
                  <a:lnTo>
                    <a:pt x="149644" y="466130"/>
                  </a:lnTo>
                  <a:lnTo>
                    <a:pt x="146809" y="457180"/>
                  </a:lnTo>
                  <a:lnTo>
                    <a:pt x="142636" y="448697"/>
                  </a:lnTo>
                  <a:lnTo>
                    <a:pt x="137095" y="440613"/>
                  </a:lnTo>
                  <a:lnTo>
                    <a:pt x="130297" y="432853"/>
                  </a:lnTo>
                  <a:lnTo>
                    <a:pt x="122462" y="425828"/>
                  </a:lnTo>
                  <a:lnTo>
                    <a:pt x="113833" y="420394"/>
                  </a:lnTo>
                  <a:lnTo>
                    <a:pt x="104623" y="416889"/>
                  </a:lnTo>
                  <a:lnTo>
                    <a:pt x="94999" y="415180"/>
                  </a:lnTo>
                  <a:lnTo>
                    <a:pt x="85086" y="414938"/>
                  </a:lnTo>
                  <a:lnTo>
                    <a:pt x="74979" y="415821"/>
                  </a:lnTo>
                  <a:lnTo>
                    <a:pt x="64904" y="417852"/>
                  </a:lnTo>
                  <a:lnTo>
                    <a:pt x="55212" y="421409"/>
                  </a:lnTo>
                  <a:lnTo>
                    <a:pt x="46068" y="426577"/>
                  </a:lnTo>
                  <a:lnTo>
                    <a:pt x="37622" y="433163"/>
                  </a:lnTo>
                  <a:lnTo>
                    <a:pt x="30095" y="440879"/>
                  </a:lnTo>
                  <a:lnTo>
                    <a:pt x="23513" y="449446"/>
                  </a:lnTo>
                  <a:lnTo>
                    <a:pt x="17755" y="458791"/>
                  </a:lnTo>
                  <a:lnTo>
                    <a:pt x="12644" y="469041"/>
                  </a:lnTo>
                  <a:lnTo>
                    <a:pt x="8026" y="480189"/>
                  </a:lnTo>
                  <a:lnTo>
                    <a:pt x="4093" y="491946"/>
                  </a:lnTo>
                  <a:lnTo>
                    <a:pt x="1354" y="503837"/>
                  </a:lnTo>
                  <a:lnTo>
                    <a:pt x="0" y="515576"/>
                  </a:lnTo>
                  <a:lnTo>
                    <a:pt x="74" y="527069"/>
                  </a:lnTo>
                  <a:lnTo>
                    <a:pt x="1644" y="538319"/>
                  </a:lnTo>
                  <a:lnTo>
                    <a:pt x="4591" y="549364"/>
                  </a:lnTo>
                  <a:lnTo>
                    <a:pt x="8671" y="560086"/>
                  </a:lnTo>
                  <a:lnTo>
                    <a:pt x="13618" y="570221"/>
                  </a:lnTo>
                  <a:lnTo>
                    <a:pt x="19204" y="579666"/>
                  </a:lnTo>
                  <a:lnTo>
                    <a:pt x="25411" y="588314"/>
                  </a:lnTo>
                  <a:lnTo>
                    <a:pt x="32408" y="595978"/>
                  </a:lnTo>
                  <a:lnTo>
                    <a:pt x="40226" y="602642"/>
                  </a:lnTo>
                  <a:lnTo>
                    <a:pt x="48765" y="608117"/>
                  </a:lnTo>
                  <a:lnTo>
                    <a:pt x="57875" y="611972"/>
                  </a:lnTo>
                  <a:lnTo>
                    <a:pt x="67408" y="614116"/>
                  </a:lnTo>
                  <a:lnTo>
                    <a:pt x="77080" y="614590"/>
                  </a:lnTo>
                  <a:lnTo>
                    <a:pt x="86494" y="613395"/>
                  </a:lnTo>
                  <a:lnTo>
                    <a:pt x="95452" y="610695"/>
                  </a:lnTo>
                  <a:lnTo>
                    <a:pt x="103942" y="606443"/>
                  </a:lnTo>
                  <a:lnTo>
                    <a:pt x="112029" y="600316"/>
                  </a:lnTo>
                  <a:lnTo>
                    <a:pt x="119801" y="592305"/>
                  </a:lnTo>
                  <a:lnTo>
                    <a:pt x="127174" y="582673"/>
                  </a:lnTo>
                  <a:lnTo>
                    <a:pt x="133906" y="571767"/>
                  </a:lnTo>
                  <a:lnTo>
                    <a:pt x="139918" y="559918"/>
                  </a:lnTo>
                  <a:lnTo>
                    <a:pt x="145279" y="547556"/>
                  </a:lnTo>
                  <a:lnTo>
                    <a:pt x="150114" y="535193"/>
                  </a:lnTo>
                  <a:lnTo>
                    <a:pt x="154553" y="523090"/>
                  </a:lnTo>
                  <a:lnTo>
                    <a:pt x="158704" y="510828"/>
                  </a:lnTo>
                  <a:lnTo>
                    <a:pt x="162652" y="497458"/>
                  </a:lnTo>
                  <a:lnTo>
                    <a:pt x="166460" y="482523"/>
                  </a:lnTo>
                  <a:lnTo>
                    <a:pt x="170171" y="465896"/>
                  </a:lnTo>
                  <a:lnTo>
                    <a:pt x="173816" y="447519"/>
                  </a:lnTo>
                  <a:lnTo>
                    <a:pt x="177416" y="427558"/>
                  </a:lnTo>
                  <a:lnTo>
                    <a:pt x="180987" y="406305"/>
                  </a:lnTo>
                  <a:lnTo>
                    <a:pt x="184537" y="384070"/>
                  </a:lnTo>
                  <a:lnTo>
                    <a:pt x="188070" y="361131"/>
                  </a:lnTo>
                  <a:lnTo>
                    <a:pt x="191425" y="338189"/>
                  </a:lnTo>
                  <a:lnTo>
                    <a:pt x="194298" y="316319"/>
                  </a:lnTo>
                  <a:lnTo>
                    <a:pt x="196563" y="296021"/>
                  </a:lnTo>
                  <a:lnTo>
                    <a:pt x="198252" y="277274"/>
                  </a:lnTo>
                  <a:lnTo>
                    <a:pt x="199468" y="259827"/>
                  </a:lnTo>
                  <a:lnTo>
                    <a:pt x="200328" y="243373"/>
                  </a:lnTo>
                  <a:lnTo>
                    <a:pt x="201094" y="227320"/>
                  </a:lnTo>
                  <a:lnTo>
                    <a:pt x="202148" y="210839"/>
                  </a:lnTo>
                  <a:lnTo>
                    <a:pt x="203669" y="193528"/>
                  </a:lnTo>
                  <a:lnTo>
                    <a:pt x="205335" y="175830"/>
                  </a:lnTo>
                  <a:lnTo>
                    <a:pt x="206461" y="158788"/>
                  </a:lnTo>
                  <a:lnTo>
                    <a:pt x="206700" y="142949"/>
                  </a:lnTo>
                  <a:lnTo>
                    <a:pt x="206197" y="128045"/>
                  </a:lnTo>
                  <a:lnTo>
                    <a:pt x="205394" y="113284"/>
                  </a:lnTo>
                  <a:lnTo>
                    <a:pt x="204591" y="98176"/>
                  </a:lnTo>
                  <a:lnTo>
                    <a:pt x="203747" y="82894"/>
                  </a:lnTo>
                  <a:lnTo>
                    <a:pt x="202581" y="68073"/>
                  </a:lnTo>
                  <a:lnTo>
                    <a:pt x="200943" y="54064"/>
                  </a:lnTo>
                  <a:lnTo>
                    <a:pt x="198675" y="41063"/>
                  </a:lnTo>
                  <a:lnTo>
                    <a:pt x="195542" y="29256"/>
                  </a:lnTo>
                  <a:lnTo>
                    <a:pt x="191503" y="18635"/>
                  </a:lnTo>
                  <a:lnTo>
                    <a:pt x="186671" y="9673"/>
                  </a:lnTo>
                  <a:lnTo>
                    <a:pt x="181210" y="3382"/>
                  </a:lnTo>
                  <a:lnTo>
                    <a:pt x="175284" y="91"/>
                  </a:lnTo>
                  <a:lnTo>
                    <a:pt x="169187" y="0"/>
                  </a:lnTo>
                  <a:lnTo>
                    <a:pt x="163328" y="3504"/>
                  </a:lnTo>
                  <a:lnTo>
                    <a:pt x="157910" y="10447"/>
                  </a:lnTo>
                  <a:lnTo>
                    <a:pt x="152951" y="19955"/>
                  </a:lnTo>
                  <a:lnTo>
                    <a:pt x="148386" y="30759"/>
                  </a:lnTo>
                  <a:lnTo>
                    <a:pt x="144134" y="42032"/>
                  </a:lnTo>
                  <a:lnTo>
                    <a:pt x="140277" y="54017"/>
                  </a:lnTo>
                  <a:lnTo>
                    <a:pt x="137059" y="67791"/>
                  </a:lnTo>
                  <a:lnTo>
                    <a:pt x="134559" y="83825"/>
                  </a:lnTo>
                  <a:lnTo>
                    <a:pt x="132710" y="101510"/>
                  </a:lnTo>
                  <a:lnTo>
                    <a:pt x="131386" y="119545"/>
                  </a:lnTo>
                  <a:lnTo>
                    <a:pt x="130457" y="137124"/>
                  </a:lnTo>
                  <a:lnTo>
                    <a:pt x="129816" y="153977"/>
                  </a:lnTo>
                  <a:lnTo>
                    <a:pt x="129376" y="170121"/>
                  </a:lnTo>
                  <a:lnTo>
                    <a:pt x="129078" y="185677"/>
                  </a:lnTo>
                  <a:lnTo>
                    <a:pt x="128878" y="200784"/>
                  </a:lnTo>
                  <a:lnTo>
                    <a:pt x="128742" y="215562"/>
                  </a:lnTo>
                  <a:lnTo>
                    <a:pt x="128651" y="230120"/>
                  </a:lnTo>
                  <a:lnTo>
                    <a:pt x="128590" y="245022"/>
                  </a:lnTo>
                  <a:lnTo>
                    <a:pt x="128550" y="261238"/>
                  </a:lnTo>
                  <a:lnTo>
                    <a:pt x="128527" y="279179"/>
                  </a:lnTo>
                  <a:lnTo>
                    <a:pt x="128682" y="298280"/>
                  </a:lnTo>
                  <a:lnTo>
                    <a:pt x="129318" y="317334"/>
                  </a:lnTo>
                  <a:lnTo>
                    <a:pt x="130563" y="335637"/>
                  </a:lnTo>
                  <a:lnTo>
                    <a:pt x="132383" y="353331"/>
                  </a:lnTo>
                  <a:lnTo>
                    <a:pt x="134676" y="371110"/>
                  </a:lnTo>
                  <a:lnTo>
                    <a:pt x="137330" y="389399"/>
                  </a:lnTo>
                  <a:lnTo>
                    <a:pt x="140246" y="408139"/>
                  </a:lnTo>
                  <a:lnTo>
                    <a:pt x="143350" y="426967"/>
                  </a:lnTo>
                  <a:lnTo>
                    <a:pt x="146583" y="445636"/>
                  </a:lnTo>
                  <a:lnTo>
                    <a:pt x="149906" y="463905"/>
                  </a:lnTo>
                  <a:lnTo>
                    <a:pt x="153290" y="481472"/>
                  </a:lnTo>
                  <a:lnTo>
                    <a:pt x="156719" y="498238"/>
                  </a:lnTo>
                  <a:lnTo>
                    <a:pt x="160345" y="513952"/>
                  </a:lnTo>
                  <a:lnTo>
                    <a:pt x="164465" y="528141"/>
                  </a:lnTo>
                  <a:lnTo>
                    <a:pt x="169193" y="540677"/>
                  </a:lnTo>
                  <a:lnTo>
                    <a:pt x="174186" y="551452"/>
                  </a:lnTo>
                  <a:lnTo>
                    <a:pt x="179224" y="561253"/>
                  </a:lnTo>
                  <a:lnTo>
                    <a:pt x="184752" y="570944"/>
                  </a:lnTo>
                  <a:lnTo>
                    <a:pt x="191638" y="5821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21765" y="2515784"/>
              <a:ext cx="438951" cy="686761"/>
            </a:xfrm>
            <a:custGeom>
              <a:avLst/>
              <a:gdLst/>
              <a:ahLst/>
              <a:cxnLst/>
              <a:rect l="0" t="0" r="0" b="0"/>
              <a:pathLst>
                <a:path w="438951" h="686761">
                  <a:moveTo>
                    <a:pt x="7815" y="642238"/>
                  </a:moveTo>
                  <a:lnTo>
                    <a:pt x="4947" y="633370"/>
                  </a:lnTo>
                  <a:lnTo>
                    <a:pt x="2806" y="624383"/>
                  </a:lnTo>
                  <a:lnTo>
                    <a:pt x="1208" y="614379"/>
                  </a:lnTo>
                  <a:lnTo>
                    <a:pt x="200" y="603052"/>
                  </a:lnTo>
                  <a:lnTo>
                    <a:pt x="0" y="589944"/>
                  </a:lnTo>
                  <a:lnTo>
                    <a:pt x="650" y="574975"/>
                  </a:lnTo>
                  <a:lnTo>
                    <a:pt x="1889" y="558213"/>
                  </a:lnTo>
                  <a:lnTo>
                    <a:pt x="3253" y="539691"/>
                  </a:lnTo>
                  <a:lnTo>
                    <a:pt x="4462" y="519604"/>
                  </a:lnTo>
                  <a:lnTo>
                    <a:pt x="5424" y="498253"/>
                  </a:lnTo>
                  <a:lnTo>
                    <a:pt x="6144" y="475946"/>
                  </a:lnTo>
                  <a:lnTo>
                    <a:pt x="6664" y="452952"/>
                  </a:lnTo>
                  <a:lnTo>
                    <a:pt x="7029" y="429801"/>
                  </a:lnTo>
                  <a:lnTo>
                    <a:pt x="7281" y="407258"/>
                  </a:lnTo>
                  <a:lnTo>
                    <a:pt x="7455" y="385694"/>
                  </a:lnTo>
                  <a:lnTo>
                    <a:pt x="7573" y="365283"/>
                  </a:lnTo>
                  <a:lnTo>
                    <a:pt x="7653" y="346180"/>
                  </a:lnTo>
                  <a:lnTo>
                    <a:pt x="7706" y="328328"/>
                  </a:lnTo>
                  <a:lnTo>
                    <a:pt x="7743" y="311524"/>
                  </a:lnTo>
                  <a:lnTo>
                    <a:pt x="7766" y="295529"/>
                  </a:lnTo>
                  <a:lnTo>
                    <a:pt x="7781" y="280131"/>
                  </a:lnTo>
                  <a:lnTo>
                    <a:pt x="7791" y="265159"/>
                  </a:lnTo>
                  <a:lnTo>
                    <a:pt x="7800" y="250485"/>
                  </a:lnTo>
                  <a:lnTo>
                    <a:pt x="7805" y="236003"/>
                  </a:lnTo>
                  <a:lnTo>
                    <a:pt x="7808" y="221156"/>
                  </a:lnTo>
                  <a:lnTo>
                    <a:pt x="7810" y="204978"/>
                  </a:lnTo>
                  <a:lnTo>
                    <a:pt x="7812" y="187059"/>
                  </a:lnTo>
                  <a:lnTo>
                    <a:pt x="7812" y="167802"/>
                  </a:lnTo>
                  <a:lnTo>
                    <a:pt x="7813" y="148113"/>
                  </a:lnTo>
                  <a:lnTo>
                    <a:pt x="7818" y="128583"/>
                  </a:lnTo>
                  <a:lnTo>
                    <a:pt x="7991" y="109760"/>
                  </a:lnTo>
                  <a:lnTo>
                    <a:pt x="8640" y="92281"/>
                  </a:lnTo>
                  <a:lnTo>
                    <a:pt x="9898" y="76371"/>
                  </a:lnTo>
                  <a:lnTo>
                    <a:pt x="11918" y="62711"/>
                  </a:lnTo>
                  <a:lnTo>
                    <a:pt x="15662" y="52732"/>
                  </a:lnTo>
                  <a:lnTo>
                    <a:pt x="21225" y="47433"/>
                  </a:lnTo>
                  <a:lnTo>
                    <a:pt x="26899" y="47014"/>
                  </a:lnTo>
                  <a:lnTo>
                    <a:pt x="32098" y="50700"/>
                  </a:lnTo>
                  <a:lnTo>
                    <a:pt x="36816" y="57334"/>
                  </a:lnTo>
                  <a:lnTo>
                    <a:pt x="41162" y="65744"/>
                  </a:lnTo>
                  <a:lnTo>
                    <a:pt x="45243" y="75149"/>
                  </a:lnTo>
                  <a:lnTo>
                    <a:pt x="49139" y="85750"/>
                  </a:lnTo>
                  <a:lnTo>
                    <a:pt x="52910" y="98530"/>
                  </a:lnTo>
                  <a:lnTo>
                    <a:pt x="56590" y="113866"/>
                  </a:lnTo>
                  <a:lnTo>
                    <a:pt x="60045" y="131068"/>
                  </a:lnTo>
                  <a:lnTo>
                    <a:pt x="62983" y="148773"/>
                  </a:lnTo>
                  <a:lnTo>
                    <a:pt x="65296" y="166127"/>
                  </a:lnTo>
                  <a:lnTo>
                    <a:pt x="67188" y="182828"/>
                  </a:lnTo>
                  <a:lnTo>
                    <a:pt x="69074" y="198870"/>
                  </a:lnTo>
                  <a:lnTo>
                    <a:pt x="71196" y="214353"/>
                  </a:lnTo>
                  <a:lnTo>
                    <a:pt x="73623" y="229241"/>
                  </a:lnTo>
                  <a:lnTo>
                    <a:pt x="76331" y="243340"/>
                  </a:lnTo>
                  <a:lnTo>
                    <a:pt x="79268" y="256621"/>
                  </a:lnTo>
                  <a:lnTo>
                    <a:pt x="82376" y="269510"/>
                  </a:lnTo>
                  <a:lnTo>
                    <a:pt x="85607" y="282772"/>
                  </a:lnTo>
                  <a:lnTo>
                    <a:pt x="88926" y="296807"/>
                  </a:lnTo>
                  <a:lnTo>
                    <a:pt x="92307" y="311506"/>
                  </a:lnTo>
                  <a:lnTo>
                    <a:pt x="95730" y="326452"/>
                  </a:lnTo>
                  <a:lnTo>
                    <a:pt x="99186" y="341356"/>
                  </a:lnTo>
                  <a:lnTo>
                    <a:pt x="102829" y="355939"/>
                  </a:lnTo>
                  <a:lnTo>
                    <a:pt x="106960" y="369878"/>
                  </a:lnTo>
                  <a:lnTo>
                    <a:pt x="111705" y="383072"/>
                  </a:lnTo>
                  <a:lnTo>
                    <a:pt x="117029" y="395915"/>
                  </a:lnTo>
                  <a:lnTo>
                    <a:pt x="122826" y="409151"/>
                  </a:lnTo>
                  <a:lnTo>
                    <a:pt x="128982" y="423166"/>
                  </a:lnTo>
                  <a:lnTo>
                    <a:pt x="135233" y="437684"/>
                  </a:lnTo>
                  <a:lnTo>
                    <a:pt x="141196" y="451977"/>
                  </a:lnTo>
                  <a:lnTo>
                    <a:pt x="146690" y="465633"/>
                  </a:lnTo>
                  <a:lnTo>
                    <a:pt x="151868" y="478735"/>
                  </a:lnTo>
                  <a:lnTo>
                    <a:pt x="157113" y="491672"/>
                  </a:lnTo>
                  <a:lnTo>
                    <a:pt x="162640" y="504703"/>
                  </a:lnTo>
                  <a:lnTo>
                    <a:pt x="168337" y="517759"/>
                  </a:lnTo>
                  <a:lnTo>
                    <a:pt x="173862" y="530538"/>
                  </a:lnTo>
                  <a:lnTo>
                    <a:pt x="179024" y="542881"/>
                  </a:lnTo>
                  <a:lnTo>
                    <a:pt x="183795" y="554781"/>
                  </a:lnTo>
                  <a:lnTo>
                    <a:pt x="188227" y="566306"/>
                  </a:lnTo>
                  <a:lnTo>
                    <a:pt x="192406" y="577539"/>
                  </a:lnTo>
                  <a:lnTo>
                    <a:pt x="196890" y="588557"/>
                  </a:lnTo>
                  <a:lnTo>
                    <a:pt x="202659" y="599422"/>
                  </a:lnTo>
                  <a:lnTo>
                    <a:pt x="210133" y="610175"/>
                  </a:lnTo>
                  <a:lnTo>
                    <a:pt x="218918" y="620686"/>
                  </a:lnTo>
                  <a:lnTo>
                    <a:pt x="228118" y="630671"/>
                  </a:lnTo>
                  <a:lnTo>
                    <a:pt x="237164" y="640017"/>
                  </a:lnTo>
                  <a:lnTo>
                    <a:pt x="246168" y="648767"/>
                  </a:lnTo>
                  <a:lnTo>
                    <a:pt x="255724" y="657030"/>
                  </a:lnTo>
                  <a:lnTo>
                    <a:pt x="266150" y="664915"/>
                  </a:lnTo>
                  <a:lnTo>
                    <a:pt x="277457" y="672194"/>
                  </a:lnTo>
                  <a:lnTo>
                    <a:pt x="289511" y="678330"/>
                  </a:lnTo>
                  <a:lnTo>
                    <a:pt x="302142" y="683111"/>
                  </a:lnTo>
                  <a:lnTo>
                    <a:pt x="315032" y="686151"/>
                  </a:lnTo>
                  <a:lnTo>
                    <a:pt x="327751" y="686760"/>
                  </a:lnTo>
                  <a:lnTo>
                    <a:pt x="340067" y="684789"/>
                  </a:lnTo>
                  <a:lnTo>
                    <a:pt x="351451" y="680380"/>
                  </a:lnTo>
                  <a:lnTo>
                    <a:pt x="361039" y="673690"/>
                  </a:lnTo>
                  <a:lnTo>
                    <a:pt x="368525" y="665050"/>
                  </a:lnTo>
                  <a:lnTo>
                    <a:pt x="374248" y="655033"/>
                  </a:lnTo>
                  <a:lnTo>
                    <a:pt x="378877" y="644333"/>
                  </a:lnTo>
                  <a:lnTo>
                    <a:pt x="382924" y="633405"/>
                  </a:lnTo>
                  <a:lnTo>
                    <a:pt x="386681" y="622460"/>
                  </a:lnTo>
                  <a:lnTo>
                    <a:pt x="390299" y="611579"/>
                  </a:lnTo>
                  <a:lnTo>
                    <a:pt x="393854" y="600778"/>
                  </a:lnTo>
                  <a:lnTo>
                    <a:pt x="397379" y="590050"/>
                  </a:lnTo>
                  <a:lnTo>
                    <a:pt x="400893" y="579379"/>
                  </a:lnTo>
                  <a:lnTo>
                    <a:pt x="404397" y="568746"/>
                  </a:lnTo>
                  <a:lnTo>
                    <a:pt x="407731" y="557977"/>
                  </a:lnTo>
                  <a:lnTo>
                    <a:pt x="410589" y="546753"/>
                  </a:lnTo>
                  <a:lnTo>
                    <a:pt x="412847" y="534940"/>
                  </a:lnTo>
                  <a:lnTo>
                    <a:pt x="414703" y="522564"/>
                  </a:lnTo>
                  <a:lnTo>
                    <a:pt x="416563" y="509725"/>
                  </a:lnTo>
                  <a:lnTo>
                    <a:pt x="418669" y="496530"/>
                  </a:lnTo>
                  <a:lnTo>
                    <a:pt x="421086" y="483077"/>
                  </a:lnTo>
                  <a:lnTo>
                    <a:pt x="423787" y="469440"/>
                  </a:lnTo>
                  <a:lnTo>
                    <a:pt x="426713" y="455656"/>
                  </a:lnTo>
                  <a:lnTo>
                    <a:pt x="429644" y="441111"/>
                  </a:lnTo>
                  <a:lnTo>
                    <a:pt x="432226" y="424604"/>
                  </a:lnTo>
                  <a:lnTo>
                    <a:pt x="434292" y="405654"/>
                  </a:lnTo>
                  <a:lnTo>
                    <a:pt x="435845" y="385062"/>
                  </a:lnTo>
                  <a:lnTo>
                    <a:pt x="436971" y="364468"/>
                  </a:lnTo>
                  <a:lnTo>
                    <a:pt x="437766" y="344840"/>
                  </a:lnTo>
                  <a:lnTo>
                    <a:pt x="438317" y="326274"/>
                  </a:lnTo>
                  <a:lnTo>
                    <a:pt x="438695" y="308368"/>
                  </a:lnTo>
                  <a:lnTo>
                    <a:pt x="438949" y="290776"/>
                  </a:lnTo>
                  <a:lnTo>
                    <a:pt x="438950" y="273470"/>
                  </a:lnTo>
                  <a:lnTo>
                    <a:pt x="438419" y="256669"/>
                  </a:lnTo>
                  <a:lnTo>
                    <a:pt x="437244" y="240466"/>
                  </a:lnTo>
                  <a:lnTo>
                    <a:pt x="435472" y="224818"/>
                  </a:lnTo>
                  <a:lnTo>
                    <a:pt x="433211" y="209622"/>
                  </a:lnTo>
                  <a:lnTo>
                    <a:pt x="430579" y="194766"/>
                  </a:lnTo>
                  <a:lnTo>
                    <a:pt x="427676" y="179993"/>
                  </a:lnTo>
                  <a:lnTo>
                    <a:pt x="424583" y="164921"/>
                  </a:lnTo>
                  <a:lnTo>
                    <a:pt x="421355" y="149377"/>
                  </a:lnTo>
                  <a:lnTo>
                    <a:pt x="418037" y="133682"/>
                  </a:lnTo>
                  <a:lnTo>
                    <a:pt x="414657" y="118525"/>
                  </a:lnTo>
                  <a:lnTo>
                    <a:pt x="411234" y="104248"/>
                  </a:lnTo>
                  <a:lnTo>
                    <a:pt x="407781" y="90543"/>
                  </a:lnTo>
                  <a:lnTo>
                    <a:pt x="404311" y="76661"/>
                  </a:lnTo>
                  <a:lnTo>
                    <a:pt x="400832" y="62194"/>
                  </a:lnTo>
                  <a:lnTo>
                    <a:pt x="397500" y="47811"/>
                  </a:lnTo>
                  <a:lnTo>
                    <a:pt x="394288" y="33676"/>
                  </a:lnTo>
                  <a:lnTo>
                    <a:pt x="390915" y="18540"/>
                  </a:lnTo>
                  <a:lnTo>
                    <a:pt x="38684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64743" y="2926395"/>
              <a:ext cx="164962" cy="251963"/>
            </a:xfrm>
            <a:custGeom>
              <a:avLst/>
              <a:gdLst/>
              <a:ahLst/>
              <a:cxnLst/>
              <a:rect l="0" t="0" r="0" b="0"/>
              <a:pathLst>
                <a:path w="164962" h="251963">
                  <a:moveTo>
                    <a:pt x="38619" y="0"/>
                  </a:moveTo>
                  <a:lnTo>
                    <a:pt x="35685" y="8802"/>
                  </a:lnTo>
                  <a:lnTo>
                    <a:pt x="32903" y="17148"/>
                  </a:lnTo>
                  <a:lnTo>
                    <a:pt x="30004" y="25847"/>
                  </a:lnTo>
                  <a:lnTo>
                    <a:pt x="26964" y="34968"/>
                  </a:lnTo>
                  <a:lnTo>
                    <a:pt x="23799" y="44463"/>
                  </a:lnTo>
                  <a:lnTo>
                    <a:pt x="20534" y="54255"/>
                  </a:lnTo>
                  <a:lnTo>
                    <a:pt x="17197" y="64269"/>
                  </a:lnTo>
                  <a:lnTo>
                    <a:pt x="13805" y="74443"/>
                  </a:lnTo>
                  <a:lnTo>
                    <a:pt x="10381" y="84734"/>
                  </a:lnTo>
                  <a:lnTo>
                    <a:pt x="7099" y="95271"/>
                  </a:lnTo>
                  <a:lnTo>
                    <a:pt x="4275" y="106337"/>
                  </a:lnTo>
                  <a:lnTo>
                    <a:pt x="2048" y="118039"/>
                  </a:lnTo>
                  <a:lnTo>
                    <a:pt x="554" y="130170"/>
                  </a:lnTo>
                  <a:lnTo>
                    <a:pt x="0" y="142314"/>
                  </a:lnTo>
                  <a:lnTo>
                    <a:pt x="407" y="154222"/>
                  </a:lnTo>
                  <a:lnTo>
                    <a:pt x="1647" y="165829"/>
                  </a:lnTo>
                  <a:lnTo>
                    <a:pt x="3541" y="177155"/>
                  </a:lnTo>
                  <a:lnTo>
                    <a:pt x="5932" y="188246"/>
                  </a:lnTo>
                  <a:lnTo>
                    <a:pt x="9013" y="198829"/>
                  </a:lnTo>
                  <a:lnTo>
                    <a:pt x="13289" y="208337"/>
                  </a:lnTo>
                  <a:lnTo>
                    <a:pt x="18942" y="216553"/>
                  </a:lnTo>
                  <a:lnTo>
                    <a:pt x="25687" y="223732"/>
                  </a:lnTo>
                  <a:lnTo>
                    <a:pt x="32979" y="230403"/>
                  </a:lnTo>
                  <a:lnTo>
                    <a:pt x="40443" y="236917"/>
                  </a:lnTo>
                  <a:lnTo>
                    <a:pt x="48063" y="242955"/>
                  </a:lnTo>
                  <a:lnTo>
                    <a:pt x="56083" y="247652"/>
                  </a:lnTo>
                  <a:lnTo>
                    <a:pt x="64625" y="250627"/>
                  </a:lnTo>
                  <a:lnTo>
                    <a:pt x="73667" y="251962"/>
                  </a:lnTo>
                  <a:lnTo>
                    <a:pt x="83122" y="251946"/>
                  </a:lnTo>
                  <a:lnTo>
                    <a:pt x="92874" y="250870"/>
                  </a:lnTo>
                  <a:lnTo>
                    <a:pt x="102102" y="248150"/>
                  </a:lnTo>
                  <a:lnTo>
                    <a:pt x="109041" y="242623"/>
                  </a:lnTo>
                  <a:lnTo>
                    <a:pt x="113491" y="235192"/>
                  </a:lnTo>
                  <a:lnTo>
                    <a:pt x="117161" y="227685"/>
                  </a:lnTo>
                  <a:lnTo>
                    <a:pt x="121087" y="220151"/>
                  </a:lnTo>
                  <a:lnTo>
                    <a:pt x="125610" y="211860"/>
                  </a:lnTo>
                  <a:lnTo>
                    <a:pt x="130744" y="202435"/>
                  </a:lnTo>
                  <a:lnTo>
                    <a:pt x="136230" y="191876"/>
                  </a:lnTo>
                  <a:lnTo>
                    <a:pt x="141641" y="180360"/>
                  </a:lnTo>
                  <a:lnTo>
                    <a:pt x="146736" y="168105"/>
                  </a:lnTo>
                  <a:lnTo>
                    <a:pt x="151301" y="155305"/>
                  </a:lnTo>
                  <a:lnTo>
                    <a:pt x="155065" y="142118"/>
                  </a:lnTo>
                  <a:lnTo>
                    <a:pt x="157965" y="128659"/>
                  </a:lnTo>
                  <a:lnTo>
                    <a:pt x="160098" y="115013"/>
                  </a:lnTo>
                  <a:lnTo>
                    <a:pt x="161620" y="101239"/>
                  </a:lnTo>
                  <a:lnTo>
                    <a:pt x="162685" y="87383"/>
                  </a:lnTo>
                  <a:lnTo>
                    <a:pt x="163421" y="73502"/>
                  </a:lnTo>
                  <a:lnTo>
                    <a:pt x="164005" y="57990"/>
                  </a:lnTo>
                  <a:lnTo>
                    <a:pt x="164488" y="36133"/>
                  </a:lnTo>
                  <a:lnTo>
                    <a:pt x="16496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92876" y="2897945"/>
              <a:ext cx="348517" cy="312721"/>
            </a:xfrm>
            <a:custGeom>
              <a:avLst/>
              <a:gdLst/>
              <a:ahLst/>
              <a:cxnLst/>
              <a:rect l="0" t="0" r="0" b="0"/>
              <a:pathLst>
                <a:path w="348517" h="312721">
                  <a:moveTo>
                    <a:pt x="0" y="133735"/>
                  </a:moveTo>
                  <a:lnTo>
                    <a:pt x="3000" y="142604"/>
                  </a:lnTo>
                  <a:lnTo>
                    <a:pt x="6423" y="151591"/>
                  </a:lnTo>
                  <a:lnTo>
                    <a:pt x="10615" y="161591"/>
                  </a:lnTo>
                  <a:lnTo>
                    <a:pt x="15341" y="172744"/>
                  </a:lnTo>
                  <a:lnTo>
                    <a:pt x="20174" y="185204"/>
                  </a:lnTo>
                  <a:lnTo>
                    <a:pt x="24856" y="198902"/>
                  </a:lnTo>
                  <a:lnTo>
                    <a:pt x="29465" y="213147"/>
                  </a:lnTo>
                  <a:lnTo>
                    <a:pt x="34315" y="226779"/>
                  </a:lnTo>
                  <a:lnTo>
                    <a:pt x="39572" y="239202"/>
                  </a:lnTo>
                  <a:lnTo>
                    <a:pt x="45085" y="250504"/>
                  </a:lnTo>
                  <a:lnTo>
                    <a:pt x="50486" y="261170"/>
                  </a:lnTo>
                  <a:lnTo>
                    <a:pt x="55505" y="271498"/>
                  </a:lnTo>
                  <a:lnTo>
                    <a:pt x="58042" y="279230"/>
                  </a:lnTo>
                  <a:lnTo>
                    <a:pt x="56092" y="281637"/>
                  </a:lnTo>
                  <a:lnTo>
                    <a:pt x="51219" y="280121"/>
                  </a:lnTo>
                  <a:lnTo>
                    <a:pt x="44874" y="276121"/>
                  </a:lnTo>
                  <a:lnTo>
                    <a:pt x="38266" y="270325"/>
                  </a:lnTo>
                  <a:lnTo>
                    <a:pt x="32039" y="263161"/>
                  </a:lnTo>
                  <a:lnTo>
                    <a:pt x="26548" y="254650"/>
                  </a:lnTo>
                  <a:lnTo>
                    <a:pt x="22082" y="244458"/>
                  </a:lnTo>
                  <a:lnTo>
                    <a:pt x="18666" y="232542"/>
                  </a:lnTo>
                  <a:lnTo>
                    <a:pt x="15998" y="219122"/>
                  </a:lnTo>
                  <a:lnTo>
                    <a:pt x="13575" y="204514"/>
                  </a:lnTo>
                  <a:lnTo>
                    <a:pt x="11089" y="189024"/>
                  </a:lnTo>
                  <a:lnTo>
                    <a:pt x="8584" y="173064"/>
                  </a:lnTo>
                  <a:lnTo>
                    <a:pt x="6354" y="157130"/>
                  </a:lnTo>
                  <a:lnTo>
                    <a:pt x="4566" y="141496"/>
                  </a:lnTo>
                  <a:lnTo>
                    <a:pt x="3554" y="126389"/>
                  </a:lnTo>
                  <a:lnTo>
                    <a:pt x="3864" y="112083"/>
                  </a:lnTo>
                  <a:lnTo>
                    <a:pt x="5671" y="98645"/>
                  </a:lnTo>
                  <a:lnTo>
                    <a:pt x="8837" y="85975"/>
                  </a:lnTo>
                  <a:lnTo>
                    <a:pt x="13097" y="73918"/>
                  </a:lnTo>
                  <a:lnTo>
                    <a:pt x="18188" y="62339"/>
                  </a:lnTo>
                  <a:lnTo>
                    <a:pt x="24043" y="51764"/>
                  </a:lnTo>
                  <a:lnTo>
                    <a:pt x="30796" y="43325"/>
                  </a:lnTo>
                  <a:lnTo>
                    <a:pt x="38443" y="37472"/>
                  </a:lnTo>
                  <a:lnTo>
                    <a:pt x="46695" y="34188"/>
                  </a:lnTo>
                  <a:lnTo>
                    <a:pt x="55081" y="33338"/>
                  </a:lnTo>
                  <a:lnTo>
                    <a:pt x="63312" y="34587"/>
                  </a:lnTo>
                  <a:lnTo>
                    <a:pt x="71297" y="37660"/>
                  </a:lnTo>
                  <a:lnTo>
                    <a:pt x="79039" y="42448"/>
                  </a:lnTo>
                  <a:lnTo>
                    <a:pt x="86580" y="48739"/>
                  </a:lnTo>
                  <a:lnTo>
                    <a:pt x="93965" y="56399"/>
                  </a:lnTo>
                  <a:lnTo>
                    <a:pt x="101238" y="65442"/>
                  </a:lnTo>
                  <a:lnTo>
                    <a:pt x="108427" y="75744"/>
                  </a:lnTo>
                  <a:lnTo>
                    <a:pt x="115392" y="86915"/>
                  </a:lnTo>
                  <a:lnTo>
                    <a:pt x="121843" y="98406"/>
                  </a:lnTo>
                  <a:lnTo>
                    <a:pt x="127658" y="109883"/>
                  </a:lnTo>
                  <a:lnTo>
                    <a:pt x="132715" y="121538"/>
                  </a:lnTo>
                  <a:lnTo>
                    <a:pt x="136814" y="133961"/>
                  </a:lnTo>
                  <a:lnTo>
                    <a:pt x="139936" y="147397"/>
                  </a:lnTo>
                  <a:lnTo>
                    <a:pt x="142034" y="160469"/>
                  </a:lnTo>
                  <a:lnTo>
                    <a:pt x="142529" y="169282"/>
                  </a:lnTo>
                  <a:lnTo>
                    <a:pt x="141509" y="171451"/>
                  </a:lnTo>
                  <a:lnTo>
                    <a:pt x="140260" y="168307"/>
                  </a:lnTo>
                  <a:lnTo>
                    <a:pt x="139413" y="161514"/>
                  </a:lnTo>
                  <a:lnTo>
                    <a:pt x="139318" y="152283"/>
                  </a:lnTo>
                  <a:lnTo>
                    <a:pt x="140052" y="141431"/>
                  </a:lnTo>
                  <a:lnTo>
                    <a:pt x="141519" y="129341"/>
                  </a:lnTo>
                  <a:lnTo>
                    <a:pt x="143572" y="116064"/>
                  </a:lnTo>
                  <a:lnTo>
                    <a:pt x="146063" y="101719"/>
                  </a:lnTo>
                  <a:lnTo>
                    <a:pt x="148870" y="86826"/>
                  </a:lnTo>
                  <a:lnTo>
                    <a:pt x="151901" y="72204"/>
                  </a:lnTo>
                  <a:lnTo>
                    <a:pt x="155090" y="58298"/>
                  </a:lnTo>
                  <a:lnTo>
                    <a:pt x="158552" y="45350"/>
                  </a:lnTo>
                  <a:lnTo>
                    <a:pt x="162562" y="33572"/>
                  </a:lnTo>
                  <a:lnTo>
                    <a:pt x="167229" y="22960"/>
                  </a:lnTo>
                  <a:lnTo>
                    <a:pt x="172671" y="13834"/>
                  </a:lnTo>
                  <a:lnTo>
                    <a:pt x="179082" y="6899"/>
                  </a:lnTo>
                  <a:lnTo>
                    <a:pt x="186470" y="2349"/>
                  </a:lnTo>
                  <a:lnTo>
                    <a:pt x="194703" y="88"/>
                  </a:lnTo>
                  <a:lnTo>
                    <a:pt x="203600" y="0"/>
                  </a:lnTo>
                  <a:lnTo>
                    <a:pt x="212987" y="1790"/>
                  </a:lnTo>
                  <a:lnTo>
                    <a:pt x="222558" y="5075"/>
                  </a:lnTo>
                  <a:lnTo>
                    <a:pt x="231904" y="9479"/>
                  </a:lnTo>
                  <a:lnTo>
                    <a:pt x="240823" y="14702"/>
                  </a:lnTo>
                  <a:lnTo>
                    <a:pt x="249454" y="20833"/>
                  </a:lnTo>
                  <a:lnTo>
                    <a:pt x="258170" y="28311"/>
                  </a:lnTo>
                  <a:lnTo>
                    <a:pt x="267176" y="37275"/>
                  </a:lnTo>
                  <a:lnTo>
                    <a:pt x="276192" y="47737"/>
                  </a:lnTo>
                  <a:lnTo>
                    <a:pt x="284567" y="59742"/>
                  </a:lnTo>
                  <a:lnTo>
                    <a:pt x="291983" y="73155"/>
                  </a:lnTo>
                  <a:lnTo>
                    <a:pt x="298606" y="87722"/>
                  </a:lnTo>
                  <a:lnTo>
                    <a:pt x="304896" y="103169"/>
                  </a:lnTo>
                  <a:lnTo>
                    <a:pt x="311155" y="119257"/>
                  </a:lnTo>
                  <a:lnTo>
                    <a:pt x="317190" y="135633"/>
                  </a:lnTo>
                  <a:lnTo>
                    <a:pt x="322417" y="151854"/>
                  </a:lnTo>
                  <a:lnTo>
                    <a:pt x="326574" y="167689"/>
                  </a:lnTo>
                  <a:lnTo>
                    <a:pt x="330027" y="183102"/>
                  </a:lnTo>
                  <a:lnTo>
                    <a:pt x="333568" y="198145"/>
                  </a:lnTo>
                  <a:lnTo>
                    <a:pt x="337643" y="212892"/>
                  </a:lnTo>
                  <a:lnTo>
                    <a:pt x="341872" y="227255"/>
                  </a:lnTo>
                  <a:lnTo>
                    <a:pt x="345272" y="240988"/>
                  </a:lnTo>
                  <a:lnTo>
                    <a:pt x="347340" y="253997"/>
                  </a:lnTo>
                  <a:lnTo>
                    <a:pt x="348216" y="266092"/>
                  </a:lnTo>
                  <a:lnTo>
                    <a:pt x="348516" y="278190"/>
                  </a:lnTo>
                  <a:lnTo>
                    <a:pt x="348261" y="292473"/>
                  </a:lnTo>
                  <a:lnTo>
                    <a:pt x="347440" y="3127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82430" y="2631597"/>
              <a:ext cx="277690" cy="590580"/>
            </a:xfrm>
            <a:custGeom>
              <a:avLst/>
              <a:gdLst/>
              <a:ahLst/>
              <a:cxnLst/>
              <a:rect l="0" t="0" r="0" b="0"/>
              <a:pathLst>
                <a:path w="277690" h="590580">
                  <a:moveTo>
                    <a:pt x="0" y="0"/>
                  </a:moveTo>
                  <a:lnTo>
                    <a:pt x="2867" y="8869"/>
                  </a:lnTo>
                  <a:lnTo>
                    <a:pt x="5008" y="17856"/>
                  </a:lnTo>
                  <a:lnTo>
                    <a:pt x="6617" y="27860"/>
                  </a:lnTo>
                  <a:lnTo>
                    <a:pt x="7969" y="39186"/>
                  </a:lnTo>
                  <a:lnTo>
                    <a:pt x="9466" y="52294"/>
                  </a:lnTo>
                  <a:lnTo>
                    <a:pt x="11317" y="67264"/>
                  </a:lnTo>
                  <a:lnTo>
                    <a:pt x="13557" y="84026"/>
                  </a:lnTo>
                  <a:lnTo>
                    <a:pt x="16137" y="102548"/>
                  </a:lnTo>
                  <a:lnTo>
                    <a:pt x="18982" y="122621"/>
                  </a:lnTo>
                  <a:lnTo>
                    <a:pt x="21858" y="143453"/>
                  </a:lnTo>
                  <a:lnTo>
                    <a:pt x="24403" y="163815"/>
                  </a:lnTo>
                  <a:lnTo>
                    <a:pt x="26443" y="183068"/>
                  </a:lnTo>
                  <a:lnTo>
                    <a:pt x="27980" y="201434"/>
                  </a:lnTo>
                  <a:lnTo>
                    <a:pt x="29094" y="219680"/>
                  </a:lnTo>
                  <a:lnTo>
                    <a:pt x="29886" y="238284"/>
                  </a:lnTo>
                  <a:lnTo>
                    <a:pt x="30605" y="257070"/>
                  </a:lnTo>
                  <a:lnTo>
                    <a:pt x="31629" y="275397"/>
                  </a:lnTo>
                  <a:lnTo>
                    <a:pt x="33133" y="292918"/>
                  </a:lnTo>
                  <a:lnTo>
                    <a:pt x="34959" y="309600"/>
                  </a:lnTo>
                  <a:lnTo>
                    <a:pt x="36724" y="325564"/>
                  </a:lnTo>
                  <a:lnTo>
                    <a:pt x="38205" y="340975"/>
                  </a:lnTo>
                  <a:lnTo>
                    <a:pt x="39350" y="356308"/>
                  </a:lnTo>
                  <a:lnTo>
                    <a:pt x="40192" y="372296"/>
                  </a:lnTo>
                  <a:lnTo>
                    <a:pt x="40799" y="389276"/>
                  </a:lnTo>
                  <a:lnTo>
                    <a:pt x="41394" y="406921"/>
                  </a:lnTo>
                  <a:lnTo>
                    <a:pt x="42332" y="424458"/>
                  </a:lnTo>
                  <a:lnTo>
                    <a:pt x="43787" y="441434"/>
                  </a:lnTo>
                  <a:lnTo>
                    <a:pt x="45920" y="457576"/>
                  </a:lnTo>
                  <a:lnTo>
                    <a:pt x="48956" y="472643"/>
                  </a:lnTo>
                  <a:lnTo>
                    <a:pt x="52899" y="486607"/>
                  </a:lnTo>
                  <a:lnTo>
                    <a:pt x="56615" y="498970"/>
                  </a:lnTo>
                  <a:lnTo>
                    <a:pt x="57006" y="508830"/>
                  </a:lnTo>
                  <a:lnTo>
                    <a:pt x="53262" y="515193"/>
                  </a:lnTo>
                  <a:lnTo>
                    <a:pt x="48348" y="516979"/>
                  </a:lnTo>
                  <a:lnTo>
                    <a:pt x="43891" y="514512"/>
                  </a:lnTo>
                  <a:lnTo>
                    <a:pt x="40516" y="508670"/>
                  </a:lnTo>
                  <a:lnTo>
                    <a:pt x="38517" y="500328"/>
                  </a:lnTo>
                  <a:lnTo>
                    <a:pt x="37868" y="490206"/>
                  </a:lnTo>
                  <a:lnTo>
                    <a:pt x="38358" y="479003"/>
                  </a:lnTo>
                  <a:lnTo>
                    <a:pt x="39730" y="467416"/>
                  </a:lnTo>
                  <a:lnTo>
                    <a:pt x="41754" y="455841"/>
                  </a:lnTo>
                  <a:lnTo>
                    <a:pt x="44243" y="444273"/>
                  </a:lnTo>
                  <a:lnTo>
                    <a:pt x="47058" y="432430"/>
                  </a:lnTo>
                  <a:lnTo>
                    <a:pt x="50097" y="420166"/>
                  </a:lnTo>
                  <a:lnTo>
                    <a:pt x="53289" y="407639"/>
                  </a:lnTo>
                  <a:lnTo>
                    <a:pt x="56584" y="395221"/>
                  </a:lnTo>
                  <a:lnTo>
                    <a:pt x="59955" y="383128"/>
                  </a:lnTo>
                  <a:lnTo>
                    <a:pt x="63540" y="371567"/>
                  </a:lnTo>
                  <a:lnTo>
                    <a:pt x="67634" y="360802"/>
                  </a:lnTo>
                  <a:lnTo>
                    <a:pt x="72359" y="350901"/>
                  </a:lnTo>
                  <a:lnTo>
                    <a:pt x="77839" y="341931"/>
                  </a:lnTo>
                  <a:lnTo>
                    <a:pt x="84274" y="334045"/>
                  </a:lnTo>
                  <a:lnTo>
                    <a:pt x="91685" y="327228"/>
                  </a:lnTo>
                  <a:lnTo>
                    <a:pt x="100103" y="321649"/>
                  </a:lnTo>
                  <a:lnTo>
                    <a:pt x="109656" y="317723"/>
                  </a:lnTo>
                  <a:lnTo>
                    <a:pt x="120301" y="315527"/>
                  </a:lnTo>
                  <a:lnTo>
                    <a:pt x="131702" y="314849"/>
                  </a:lnTo>
                  <a:lnTo>
                    <a:pt x="143346" y="315373"/>
                  </a:lnTo>
                  <a:lnTo>
                    <a:pt x="154912" y="316806"/>
                  </a:lnTo>
                  <a:lnTo>
                    <a:pt x="166116" y="319223"/>
                  </a:lnTo>
                  <a:lnTo>
                    <a:pt x="176641" y="323048"/>
                  </a:lnTo>
                  <a:lnTo>
                    <a:pt x="186384" y="328393"/>
                  </a:lnTo>
                  <a:lnTo>
                    <a:pt x="195418" y="334931"/>
                  </a:lnTo>
                  <a:lnTo>
                    <a:pt x="203881" y="342082"/>
                  </a:lnTo>
                  <a:lnTo>
                    <a:pt x="211911" y="349453"/>
                  </a:lnTo>
                  <a:lnTo>
                    <a:pt x="219629" y="357010"/>
                  </a:lnTo>
                  <a:lnTo>
                    <a:pt x="227126" y="364989"/>
                  </a:lnTo>
                  <a:lnTo>
                    <a:pt x="234465" y="373508"/>
                  </a:lnTo>
                  <a:lnTo>
                    <a:pt x="241531" y="382703"/>
                  </a:lnTo>
                  <a:lnTo>
                    <a:pt x="248049" y="392794"/>
                  </a:lnTo>
                  <a:lnTo>
                    <a:pt x="253909" y="403811"/>
                  </a:lnTo>
                  <a:lnTo>
                    <a:pt x="258997" y="415635"/>
                  </a:lnTo>
                  <a:lnTo>
                    <a:pt x="263116" y="428097"/>
                  </a:lnTo>
                  <a:lnTo>
                    <a:pt x="266260" y="441034"/>
                  </a:lnTo>
                  <a:lnTo>
                    <a:pt x="268727" y="454314"/>
                  </a:lnTo>
                  <a:lnTo>
                    <a:pt x="271007" y="467834"/>
                  </a:lnTo>
                  <a:lnTo>
                    <a:pt x="273388" y="481517"/>
                  </a:lnTo>
                  <a:lnTo>
                    <a:pt x="275652" y="495145"/>
                  </a:lnTo>
                  <a:lnTo>
                    <a:pt x="277186" y="508375"/>
                  </a:lnTo>
                  <a:lnTo>
                    <a:pt x="277689" y="521048"/>
                  </a:lnTo>
                  <a:lnTo>
                    <a:pt x="276855" y="533016"/>
                  </a:lnTo>
                  <a:lnTo>
                    <a:pt x="274234" y="544062"/>
                  </a:lnTo>
                  <a:lnTo>
                    <a:pt x="269760" y="554154"/>
                  </a:lnTo>
                  <a:lnTo>
                    <a:pt x="263669" y="563253"/>
                  </a:lnTo>
                  <a:lnTo>
                    <a:pt x="256301" y="571228"/>
                  </a:lnTo>
                  <a:lnTo>
                    <a:pt x="247975" y="578104"/>
                  </a:lnTo>
                  <a:lnTo>
                    <a:pt x="238793" y="583723"/>
                  </a:lnTo>
                  <a:lnTo>
                    <a:pt x="228654" y="587675"/>
                  </a:lnTo>
                  <a:lnTo>
                    <a:pt x="217576" y="589888"/>
                  </a:lnTo>
                  <a:lnTo>
                    <a:pt x="205698" y="590579"/>
                  </a:lnTo>
                  <a:lnTo>
                    <a:pt x="193192" y="590062"/>
                  </a:lnTo>
                  <a:lnTo>
                    <a:pt x="180228" y="588639"/>
                  </a:lnTo>
                  <a:lnTo>
                    <a:pt x="167098" y="586398"/>
                  </a:lnTo>
                  <a:lnTo>
                    <a:pt x="154209" y="583225"/>
                  </a:lnTo>
                  <a:lnTo>
                    <a:pt x="141769" y="579130"/>
                  </a:lnTo>
                  <a:lnTo>
                    <a:pt x="129958" y="574245"/>
                  </a:lnTo>
                  <a:lnTo>
                    <a:pt x="119018" y="568743"/>
                  </a:lnTo>
                  <a:lnTo>
                    <a:pt x="108989" y="562785"/>
                  </a:lnTo>
                  <a:lnTo>
                    <a:pt x="99590" y="556667"/>
                  </a:lnTo>
                  <a:lnTo>
                    <a:pt x="90352" y="550792"/>
                  </a:lnTo>
                  <a:lnTo>
                    <a:pt x="80987" y="545358"/>
                  </a:lnTo>
                  <a:lnTo>
                    <a:pt x="71558" y="540219"/>
                  </a:lnTo>
                  <a:lnTo>
                    <a:pt x="62374" y="535001"/>
                  </a:lnTo>
                  <a:lnTo>
                    <a:pt x="53606" y="529487"/>
                  </a:lnTo>
                  <a:lnTo>
                    <a:pt x="45374" y="523550"/>
                  </a:lnTo>
                  <a:lnTo>
                    <a:pt x="36910" y="516279"/>
                  </a:lnTo>
                  <a:lnTo>
                    <a:pt x="26353" y="504795"/>
                  </a:lnTo>
                  <a:lnTo>
                    <a:pt x="10528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70690" y="2903969"/>
              <a:ext cx="239316" cy="296260"/>
            </a:xfrm>
            <a:custGeom>
              <a:avLst/>
              <a:gdLst/>
              <a:ahLst/>
              <a:cxnLst/>
              <a:rect l="0" t="0" r="0" b="0"/>
              <a:pathLst>
                <a:path w="239316" h="296260">
                  <a:moveTo>
                    <a:pt x="6538" y="148768"/>
                  </a:moveTo>
                  <a:lnTo>
                    <a:pt x="15406" y="151702"/>
                  </a:lnTo>
                  <a:lnTo>
                    <a:pt x="24393" y="154484"/>
                  </a:lnTo>
                  <a:lnTo>
                    <a:pt x="34388" y="157379"/>
                  </a:lnTo>
                  <a:lnTo>
                    <a:pt x="45369" y="160247"/>
                  </a:lnTo>
                  <a:lnTo>
                    <a:pt x="57180" y="162764"/>
                  </a:lnTo>
                  <a:lnTo>
                    <a:pt x="69638" y="164774"/>
                  </a:lnTo>
                  <a:lnTo>
                    <a:pt x="82576" y="166287"/>
                  </a:lnTo>
                  <a:lnTo>
                    <a:pt x="95858" y="167382"/>
                  </a:lnTo>
                  <a:lnTo>
                    <a:pt x="109375" y="168145"/>
                  </a:lnTo>
                  <a:lnTo>
                    <a:pt x="122890" y="168336"/>
                  </a:lnTo>
                  <a:lnTo>
                    <a:pt x="136043" y="167407"/>
                  </a:lnTo>
                  <a:lnTo>
                    <a:pt x="148665" y="165151"/>
                  </a:lnTo>
                  <a:lnTo>
                    <a:pt x="160598" y="161670"/>
                  </a:lnTo>
                  <a:lnTo>
                    <a:pt x="171620" y="157191"/>
                  </a:lnTo>
                  <a:lnTo>
                    <a:pt x="181701" y="151956"/>
                  </a:lnTo>
                  <a:lnTo>
                    <a:pt x="190964" y="146171"/>
                  </a:lnTo>
                  <a:lnTo>
                    <a:pt x="199579" y="139996"/>
                  </a:lnTo>
                  <a:lnTo>
                    <a:pt x="207709" y="133547"/>
                  </a:lnTo>
                  <a:lnTo>
                    <a:pt x="215323" y="126743"/>
                  </a:lnTo>
                  <a:lnTo>
                    <a:pt x="222218" y="119337"/>
                  </a:lnTo>
                  <a:lnTo>
                    <a:pt x="228330" y="111240"/>
                  </a:lnTo>
                  <a:lnTo>
                    <a:pt x="233417" y="102513"/>
                  </a:lnTo>
                  <a:lnTo>
                    <a:pt x="237005" y="93276"/>
                  </a:lnTo>
                  <a:lnTo>
                    <a:pt x="238965" y="83658"/>
                  </a:lnTo>
                  <a:lnTo>
                    <a:pt x="239315" y="73929"/>
                  </a:lnTo>
                  <a:lnTo>
                    <a:pt x="238037" y="64477"/>
                  </a:lnTo>
                  <a:lnTo>
                    <a:pt x="235283" y="55493"/>
                  </a:lnTo>
                  <a:lnTo>
                    <a:pt x="231165" y="46987"/>
                  </a:lnTo>
                  <a:lnTo>
                    <a:pt x="225661" y="38887"/>
                  </a:lnTo>
                  <a:lnTo>
                    <a:pt x="218883" y="31108"/>
                  </a:lnTo>
                  <a:lnTo>
                    <a:pt x="210892" y="23730"/>
                  </a:lnTo>
                  <a:lnTo>
                    <a:pt x="201627" y="16994"/>
                  </a:lnTo>
                  <a:lnTo>
                    <a:pt x="191175" y="10989"/>
                  </a:lnTo>
                  <a:lnTo>
                    <a:pt x="179902" y="5973"/>
                  </a:lnTo>
                  <a:lnTo>
                    <a:pt x="168344" y="2434"/>
                  </a:lnTo>
                  <a:lnTo>
                    <a:pt x="156828" y="501"/>
                  </a:lnTo>
                  <a:lnTo>
                    <a:pt x="145315" y="0"/>
                  </a:lnTo>
                  <a:lnTo>
                    <a:pt x="133521" y="644"/>
                  </a:lnTo>
                  <a:lnTo>
                    <a:pt x="121298" y="2153"/>
                  </a:lnTo>
                  <a:lnTo>
                    <a:pt x="108969" y="4451"/>
                  </a:lnTo>
                  <a:lnTo>
                    <a:pt x="97218" y="7663"/>
                  </a:lnTo>
                  <a:lnTo>
                    <a:pt x="86382" y="11789"/>
                  </a:lnTo>
                  <a:lnTo>
                    <a:pt x="76309" y="16863"/>
                  </a:lnTo>
                  <a:lnTo>
                    <a:pt x="66551" y="23026"/>
                  </a:lnTo>
                  <a:lnTo>
                    <a:pt x="56808" y="30248"/>
                  </a:lnTo>
                  <a:lnTo>
                    <a:pt x="47281" y="38370"/>
                  </a:lnTo>
                  <a:lnTo>
                    <a:pt x="38556" y="47193"/>
                  </a:lnTo>
                  <a:lnTo>
                    <a:pt x="30907" y="56539"/>
                  </a:lnTo>
                  <a:lnTo>
                    <a:pt x="24295" y="66423"/>
                  </a:lnTo>
                  <a:lnTo>
                    <a:pt x="18545" y="77044"/>
                  </a:lnTo>
                  <a:lnTo>
                    <a:pt x="13461" y="88453"/>
                  </a:lnTo>
                  <a:lnTo>
                    <a:pt x="9029" y="100725"/>
                  </a:lnTo>
                  <a:lnTo>
                    <a:pt x="5417" y="114027"/>
                  </a:lnTo>
                  <a:lnTo>
                    <a:pt x="2653" y="128346"/>
                  </a:lnTo>
                  <a:lnTo>
                    <a:pt x="798" y="143368"/>
                  </a:lnTo>
                  <a:lnTo>
                    <a:pt x="0" y="158598"/>
                  </a:lnTo>
                  <a:lnTo>
                    <a:pt x="257" y="173725"/>
                  </a:lnTo>
                  <a:lnTo>
                    <a:pt x="1905" y="188473"/>
                  </a:lnTo>
                  <a:lnTo>
                    <a:pt x="5672" y="202530"/>
                  </a:lnTo>
                  <a:lnTo>
                    <a:pt x="11756" y="215799"/>
                  </a:lnTo>
                  <a:lnTo>
                    <a:pt x="19587" y="228353"/>
                  </a:lnTo>
                  <a:lnTo>
                    <a:pt x="28138" y="240331"/>
                  </a:lnTo>
                  <a:lnTo>
                    <a:pt x="36744" y="251867"/>
                  </a:lnTo>
                  <a:lnTo>
                    <a:pt x="45451" y="262752"/>
                  </a:lnTo>
                  <a:lnTo>
                    <a:pt x="54808" y="272464"/>
                  </a:lnTo>
                  <a:lnTo>
                    <a:pt x="65105" y="280802"/>
                  </a:lnTo>
                  <a:lnTo>
                    <a:pt x="76495" y="287555"/>
                  </a:lnTo>
                  <a:lnTo>
                    <a:pt x="89138" y="292342"/>
                  </a:lnTo>
                  <a:lnTo>
                    <a:pt x="102986" y="295151"/>
                  </a:lnTo>
                  <a:lnTo>
                    <a:pt x="117848" y="296259"/>
                  </a:lnTo>
                  <a:lnTo>
                    <a:pt x="133494" y="296030"/>
                  </a:lnTo>
                  <a:lnTo>
                    <a:pt x="149707" y="294803"/>
                  </a:lnTo>
                  <a:lnTo>
                    <a:pt x="165828" y="292696"/>
                  </a:lnTo>
                  <a:lnTo>
                    <a:pt x="180812" y="289612"/>
                  </a:lnTo>
                  <a:lnTo>
                    <a:pt x="194172" y="285587"/>
                  </a:lnTo>
                  <a:lnTo>
                    <a:pt x="205650" y="281069"/>
                  </a:lnTo>
                  <a:lnTo>
                    <a:pt x="216071" y="276402"/>
                  </a:lnTo>
                  <a:lnTo>
                    <a:pt x="226351" y="271177"/>
                  </a:lnTo>
                  <a:lnTo>
                    <a:pt x="238165" y="2645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16654" y="2852696"/>
              <a:ext cx="213301" cy="324154"/>
            </a:xfrm>
            <a:custGeom>
              <a:avLst/>
              <a:gdLst/>
              <a:ahLst/>
              <a:cxnLst/>
              <a:rect l="0" t="0" r="0" b="0"/>
              <a:pathLst>
                <a:path w="213301" h="324154">
                  <a:moveTo>
                    <a:pt x="23786" y="157927"/>
                  </a:moveTo>
                  <a:lnTo>
                    <a:pt x="23854" y="169729"/>
                  </a:lnTo>
                  <a:lnTo>
                    <a:pt x="24493" y="181499"/>
                  </a:lnTo>
                  <a:lnTo>
                    <a:pt x="25791" y="194385"/>
                  </a:lnTo>
                  <a:lnTo>
                    <a:pt x="27650" y="208060"/>
                  </a:lnTo>
                  <a:lnTo>
                    <a:pt x="29967" y="221739"/>
                  </a:lnTo>
                  <a:lnTo>
                    <a:pt x="32642" y="234960"/>
                  </a:lnTo>
                  <a:lnTo>
                    <a:pt x="35912" y="247758"/>
                  </a:lnTo>
                  <a:lnTo>
                    <a:pt x="40316" y="260485"/>
                  </a:lnTo>
                  <a:lnTo>
                    <a:pt x="46048" y="273372"/>
                  </a:lnTo>
                  <a:lnTo>
                    <a:pt x="52677" y="286331"/>
                  </a:lnTo>
                  <a:lnTo>
                    <a:pt x="59357" y="299045"/>
                  </a:lnTo>
                  <a:lnTo>
                    <a:pt x="65575" y="311275"/>
                  </a:lnTo>
                  <a:lnTo>
                    <a:pt x="70749" y="320615"/>
                  </a:lnTo>
                  <a:lnTo>
                    <a:pt x="73832" y="324153"/>
                  </a:lnTo>
                  <a:lnTo>
                    <a:pt x="74285" y="323071"/>
                  </a:lnTo>
                  <a:lnTo>
                    <a:pt x="72499" y="319222"/>
                  </a:lnTo>
                  <a:lnTo>
                    <a:pt x="69231" y="313706"/>
                  </a:lnTo>
                  <a:lnTo>
                    <a:pt x="65285" y="306926"/>
                  </a:lnTo>
                  <a:lnTo>
                    <a:pt x="61148" y="299120"/>
                  </a:lnTo>
                  <a:lnTo>
                    <a:pt x="56881" y="290189"/>
                  </a:lnTo>
                  <a:lnTo>
                    <a:pt x="52246" y="279721"/>
                  </a:lnTo>
                  <a:lnTo>
                    <a:pt x="47126" y="267631"/>
                  </a:lnTo>
                  <a:lnTo>
                    <a:pt x="41701" y="254436"/>
                  </a:lnTo>
                  <a:lnTo>
                    <a:pt x="36358" y="241045"/>
                  </a:lnTo>
                  <a:lnTo>
                    <a:pt x="31318" y="228003"/>
                  </a:lnTo>
                  <a:lnTo>
                    <a:pt x="26627" y="215486"/>
                  </a:lnTo>
                  <a:lnTo>
                    <a:pt x="22250" y="203474"/>
                  </a:lnTo>
                  <a:lnTo>
                    <a:pt x="18122" y="191869"/>
                  </a:lnTo>
                  <a:lnTo>
                    <a:pt x="14180" y="180244"/>
                  </a:lnTo>
                  <a:lnTo>
                    <a:pt x="10373" y="167899"/>
                  </a:lnTo>
                  <a:lnTo>
                    <a:pt x="6669" y="154509"/>
                  </a:lnTo>
                  <a:lnTo>
                    <a:pt x="3367" y="140087"/>
                  </a:lnTo>
                  <a:lnTo>
                    <a:pt x="1061" y="124802"/>
                  </a:lnTo>
                  <a:lnTo>
                    <a:pt x="0" y="108865"/>
                  </a:lnTo>
                  <a:lnTo>
                    <a:pt x="272" y="92944"/>
                  </a:lnTo>
                  <a:lnTo>
                    <a:pt x="1976" y="78102"/>
                  </a:lnTo>
                  <a:lnTo>
                    <a:pt x="5022" y="64832"/>
                  </a:lnTo>
                  <a:lnTo>
                    <a:pt x="9508" y="53111"/>
                  </a:lnTo>
                  <a:lnTo>
                    <a:pt x="15791" y="42690"/>
                  </a:lnTo>
                  <a:lnTo>
                    <a:pt x="23907" y="33278"/>
                  </a:lnTo>
                  <a:lnTo>
                    <a:pt x="33610" y="24938"/>
                  </a:lnTo>
                  <a:lnTo>
                    <a:pt x="44564" y="18071"/>
                  </a:lnTo>
                  <a:lnTo>
                    <a:pt x="56454" y="12780"/>
                  </a:lnTo>
                  <a:lnTo>
                    <a:pt x="69181" y="8885"/>
                  </a:lnTo>
                  <a:lnTo>
                    <a:pt x="82857" y="6104"/>
                  </a:lnTo>
                  <a:lnTo>
                    <a:pt x="97462" y="4159"/>
                  </a:lnTo>
                  <a:lnTo>
                    <a:pt x="112861" y="2817"/>
                  </a:lnTo>
                  <a:lnTo>
                    <a:pt x="128885" y="1899"/>
                  </a:lnTo>
                  <a:lnTo>
                    <a:pt x="145348" y="1277"/>
                  </a:lnTo>
                  <a:lnTo>
                    <a:pt x="161359" y="856"/>
                  </a:lnTo>
                  <a:lnTo>
                    <a:pt x="176904" y="526"/>
                  </a:lnTo>
                  <a:lnTo>
                    <a:pt x="193345" y="258"/>
                  </a:lnTo>
                  <a:lnTo>
                    <a:pt x="21330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98369" y="2912468"/>
              <a:ext cx="366805" cy="325188"/>
            </a:xfrm>
            <a:custGeom>
              <a:avLst/>
              <a:gdLst/>
              <a:ahLst/>
              <a:cxnLst/>
              <a:rect l="0" t="0" r="0" b="0"/>
              <a:pathLst>
                <a:path w="366805" h="325188">
                  <a:moveTo>
                    <a:pt x="305326" y="13927"/>
                  </a:moveTo>
                  <a:lnTo>
                    <a:pt x="293591" y="10993"/>
                  </a:lnTo>
                  <a:lnTo>
                    <a:pt x="282461" y="8211"/>
                  </a:lnTo>
                  <a:lnTo>
                    <a:pt x="270863" y="5321"/>
                  </a:lnTo>
                  <a:lnTo>
                    <a:pt x="258702" y="2626"/>
                  </a:lnTo>
                  <a:lnTo>
                    <a:pt x="246043" y="758"/>
                  </a:lnTo>
                  <a:lnTo>
                    <a:pt x="232982" y="0"/>
                  </a:lnTo>
                  <a:lnTo>
                    <a:pt x="219457" y="313"/>
                  </a:lnTo>
                  <a:lnTo>
                    <a:pt x="205244" y="1515"/>
                  </a:lnTo>
                  <a:lnTo>
                    <a:pt x="190283" y="3398"/>
                  </a:lnTo>
                  <a:lnTo>
                    <a:pt x="174985" y="5780"/>
                  </a:lnTo>
                  <a:lnTo>
                    <a:pt x="160096" y="8517"/>
                  </a:lnTo>
                  <a:lnTo>
                    <a:pt x="146012" y="11505"/>
                  </a:lnTo>
                  <a:lnTo>
                    <a:pt x="132947" y="14831"/>
                  </a:lnTo>
                  <a:lnTo>
                    <a:pt x="121090" y="18749"/>
                  </a:lnTo>
                  <a:lnTo>
                    <a:pt x="110418" y="23356"/>
                  </a:lnTo>
                  <a:lnTo>
                    <a:pt x="100911" y="28756"/>
                  </a:lnTo>
                  <a:lnTo>
                    <a:pt x="92656" y="35138"/>
                  </a:lnTo>
                  <a:lnTo>
                    <a:pt x="85588" y="42513"/>
                  </a:lnTo>
                  <a:lnTo>
                    <a:pt x="79840" y="50906"/>
                  </a:lnTo>
                  <a:lnTo>
                    <a:pt x="75800" y="60443"/>
                  </a:lnTo>
                  <a:lnTo>
                    <a:pt x="73535" y="71068"/>
                  </a:lnTo>
                  <a:lnTo>
                    <a:pt x="73150" y="82117"/>
                  </a:lnTo>
                  <a:lnTo>
                    <a:pt x="74938" y="92460"/>
                  </a:lnTo>
                  <a:lnTo>
                    <a:pt x="78854" y="101516"/>
                  </a:lnTo>
                  <a:lnTo>
                    <a:pt x="84908" y="109068"/>
                  </a:lnTo>
                  <a:lnTo>
                    <a:pt x="93314" y="114998"/>
                  </a:lnTo>
                  <a:lnTo>
                    <a:pt x="103970" y="119428"/>
                  </a:lnTo>
                  <a:lnTo>
                    <a:pt x="116513" y="122626"/>
                  </a:lnTo>
                  <a:lnTo>
                    <a:pt x="130519" y="124878"/>
                  </a:lnTo>
                  <a:lnTo>
                    <a:pt x="145594" y="126445"/>
                  </a:lnTo>
                  <a:lnTo>
                    <a:pt x="161103" y="127689"/>
                  </a:lnTo>
                  <a:lnTo>
                    <a:pt x="176201" y="129066"/>
                  </a:lnTo>
                  <a:lnTo>
                    <a:pt x="190466" y="130817"/>
                  </a:lnTo>
                  <a:lnTo>
                    <a:pt x="204010" y="133147"/>
                  </a:lnTo>
                  <a:lnTo>
                    <a:pt x="217258" y="136316"/>
                  </a:lnTo>
                  <a:lnTo>
                    <a:pt x="230500" y="140375"/>
                  </a:lnTo>
                  <a:lnTo>
                    <a:pt x="243531" y="145219"/>
                  </a:lnTo>
                  <a:lnTo>
                    <a:pt x="255763" y="150687"/>
                  </a:lnTo>
                  <a:lnTo>
                    <a:pt x="266926" y="156626"/>
                  </a:lnTo>
                  <a:lnTo>
                    <a:pt x="277219" y="163071"/>
                  </a:lnTo>
                  <a:lnTo>
                    <a:pt x="287126" y="170227"/>
                  </a:lnTo>
                  <a:lnTo>
                    <a:pt x="296974" y="178149"/>
                  </a:lnTo>
                  <a:lnTo>
                    <a:pt x="306740" y="186587"/>
                  </a:lnTo>
                  <a:lnTo>
                    <a:pt x="316158" y="195096"/>
                  </a:lnTo>
                  <a:lnTo>
                    <a:pt x="325091" y="203417"/>
                  </a:lnTo>
                  <a:lnTo>
                    <a:pt x="333549" y="211631"/>
                  </a:lnTo>
                  <a:lnTo>
                    <a:pt x="341608" y="220059"/>
                  </a:lnTo>
                  <a:lnTo>
                    <a:pt x="349348" y="228878"/>
                  </a:lnTo>
                  <a:lnTo>
                    <a:pt x="356358" y="238106"/>
                  </a:lnTo>
                  <a:lnTo>
                    <a:pt x="361781" y="247687"/>
                  </a:lnTo>
                  <a:lnTo>
                    <a:pt x="365274" y="257539"/>
                  </a:lnTo>
                  <a:lnTo>
                    <a:pt x="366804" y="267427"/>
                  </a:lnTo>
                  <a:lnTo>
                    <a:pt x="366394" y="276985"/>
                  </a:lnTo>
                  <a:lnTo>
                    <a:pt x="364256" y="286037"/>
                  </a:lnTo>
                  <a:lnTo>
                    <a:pt x="360398" y="294419"/>
                  </a:lnTo>
                  <a:lnTo>
                    <a:pt x="354543" y="301902"/>
                  </a:lnTo>
                  <a:lnTo>
                    <a:pt x="346710" y="308450"/>
                  </a:lnTo>
                  <a:lnTo>
                    <a:pt x="336859" y="314016"/>
                  </a:lnTo>
                  <a:lnTo>
                    <a:pt x="324742" y="318465"/>
                  </a:lnTo>
                  <a:lnTo>
                    <a:pt x="310453" y="321826"/>
                  </a:lnTo>
                  <a:lnTo>
                    <a:pt x="294824" y="324101"/>
                  </a:lnTo>
                  <a:lnTo>
                    <a:pt x="279190" y="325187"/>
                  </a:lnTo>
                  <a:lnTo>
                    <a:pt x="264308" y="325145"/>
                  </a:lnTo>
                  <a:lnTo>
                    <a:pt x="250218" y="324322"/>
                  </a:lnTo>
                  <a:lnTo>
                    <a:pt x="236536" y="323240"/>
                  </a:lnTo>
                  <a:lnTo>
                    <a:pt x="222957" y="322216"/>
                  </a:lnTo>
                  <a:lnTo>
                    <a:pt x="209174" y="321208"/>
                  </a:lnTo>
                  <a:lnTo>
                    <a:pt x="194835" y="319926"/>
                  </a:lnTo>
                  <a:lnTo>
                    <a:pt x="179804" y="318216"/>
                  </a:lnTo>
                  <a:lnTo>
                    <a:pt x="164129" y="316236"/>
                  </a:lnTo>
                  <a:lnTo>
                    <a:pt x="147929" y="314360"/>
                  </a:lnTo>
                  <a:lnTo>
                    <a:pt x="131322" y="312797"/>
                  </a:lnTo>
                  <a:lnTo>
                    <a:pt x="114256" y="311425"/>
                  </a:lnTo>
                  <a:lnTo>
                    <a:pt x="96508" y="309897"/>
                  </a:lnTo>
                  <a:lnTo>
                    <a:pt x="78041" y="308021"/>
                  </a:lnTo>
                  <a:lnTo>
                    <a:pt x="59842" y="305921"/>
                  </a:lnTo>
                  <a:lnTo>
                    <a:pt x="42051" y="303745"/>
                  </a:lnTo>
                  <a:lnTo>
                    <a:pt x="23108" y="301298"/>
                  </a:lnTo>
                  <a:lnTo>
                    <a:pt x="0" y="298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768580" y="106466"/>
            <a:ext cx="501475" cy="746343"/>
            <a:chOff x="768580" y="106466"/>
            <a:chExt cx="501475" cy="746343"/>
          </a:xfrm>
        </p:grpSpPr>
        <p:sp>
          <p:nvSpPr>
            <p:cNvPr id="2" name="Freeform 1"/>
            <p:cNvSpPr/>
            <p:nvPr/>
          </p:nvSpPr>
          <p:spPr>
            <a:xfrm>
              <a:off x="821222" y="106466"/>
              <a:ext cx="179900" cy="230446"/>
            </a:xfrm>
            <a:custGeom>
              <a:avLst/>
              <a:gdLst/>
              <a:ahLst/>
              <a:cxnLst/>
              <a:rect l="0" t="0" r="0" b="0"/>
              <a:pathLst>
                <a:path w="179900" h="230446">
                  <a:moveTo>
                    <a:pt x="94757" y="9347"/>
                  </a:moveTo>
                  <a:lnTo>
                    <a:pt x="86022" y="12348"/>
                  </a:lnTo>
                  <a:lnTo>
                    <a:pt x="78316" y="15770"/>
                  </a:lnTo>
                  <a:lnTo>
                    <a:pt x="70914" y="19966"/>
                  </a:lnTo>
                  <a:lnTo>
                    <a:pt x="63653" y="24866"/>
                  </a:lnTo>
                  <a:lnTo>
                    <a:pt x="56474" y="30348"/>
                  </a:lnTo>
                  <a:lnTo>
                    <a:pt x="49359" y="36223"/>
                  </a:lnTo>
                  <a:lnTo>
                    <a:pt x="42688" y="40429"/>
                  </a:lnTo>
                  <a:lnTo>
                    <a:pt x="37864" y="40654"/>
                  </a:lnTo>
                  <a:lnTo>
                    <a:pt x="36083" y="37923"/>
                  </a:lnTo>
                  <a:lnTo>
                    <a:pt x="37005" y="33431"/>
                  </a:lnTo>
                  <a:lnTo>
                    <a:pt x="39901" y="27921"/>
                  </a:lnTo>
                  <a:lnTo>
                    <a:pt x="44156" y="21818"/>
                  </a:lnTo>
                  <a:lnTo>
                    <a:pt x="49332" y="15378"/>
                  </a:lnTo>
                  <a:lnTo>
                    <a:pt x="55290" y="9233"/>
                  </a:lnTo>
                  <a:lnTo>
                    <a:pt x="62135" y="4385"/>
                  </a:lnTo>
                  <a:lnTo>
                    <a:pt x="69854" y="1276"/>
                  </a:lnTo>
                  <a:lnTo>
                    <a:pt x="78159" y="0"/>
                  </a:lnTo>
                  <a:lnTo>
                    <a:pt x="86582" y="581"/>
                  </a:lnTo>
                  <a:lnTo>
                    <a:pt x="94837" y="2828"/>
                  </a:lnTo>
                  <a:lnTo>
                    <a:pt x="102667" y="6589"/>
                  </a:lnTo>
                  <a:lnTo>
                    <a:pt x="109774" y="11845"/>
                  </a:lnTo>
                  <a:lnTo>
                    <a:pt x="116060" y="18454"/>
                  </a:lnTo>
                  <a:lnTo>
                    <a:pt x="121281" y="26329"/>
                  </a:lnTo>
                  <a:lnTo>
                    <a:pt x="124965" y="35517"/>
                  </a:lnTo>
                  <a:lnTo>
                    <a:pt x="126989" y="45911"/>
                  </a:lnTo>
                  <a:lnTo>
                    <a:pt x="127213" y="56975"/>
                  </a:lnTo>
                  <a:lnTo>
                    <a:pt x="125319" y="67861"/>
                  </a:lnTo>
                  <a:lnTo>
                    <a:pt x="121377" y="78098"/>
                  </a:lnTo>
                  <a:lnTo>
                    <a:pt x="117038" y="87352"/>
                  </a:lnTo>
                  <a:lnTo>
                    <a:pt x="115907" y="94939"/>
                  </a:lnTo>
                  <a:lnTo>
                    <a:pt x="119274" y="100717"/>
                  </a:lnTo>
                  <a:lnTo>
                    <a:pt x="125256" y="105676"/>
                  </a:lnTo>
                  <a:lnTo>
                    <a:pt x="132569" y="110770"/>
                  </a:lnTo>
                  <a:lnTo>
                    <a:pt x="140378" y="116658"/>
                  </a:lnTo>
                  <a:lnTo>
                    <a:pt x="148238" y="123551"/>
                  </a:lnTo>
                  <a:lnTo>
                    <a:pt x="155811" y="131379"/>
                  </a:lnTo>
                  <a:lnTo>
                    <a:pt x="162748" y="139970"/>
                  </a:lnTo>
                  <a:lnTo>
                    <a:pt x="168923" y="149138"/>
                  </a:lnTo>
                  <a:lnTo>
                    <a:pt x="174070" y="158726"/>
                  </a:lnTo>
                  <a:lnTo>
                    <a:pt x="177705" y="168610"/>
                  </a:lnTo>
                  <a:lnTo>
                    <a:pt x="179696" y="178692"/>
                  </a:lnTo>
                  <a:lnTo>
                    <a:pt x="179899" y="188580"/>
                  </a:lnTo>
                  <a:lnTo>
                    <a:pt x="177990" y="197612"/>
                  </a:lnTo>
                  <a:lnTo>
                    <a:pt x="173997" y="205496"/>
                  </a:lnTo>
                  <a:lnTo>
                    <a:pt x="168063" y="212111"/>
                  </a:lnTo>
                  <a:lnTo>
                    <a:pt x="160268" y="217338"/>
                  </a:lnTo>
                  <a:lnTo>
                    <a:pt x="150837" y="221262"/>
                  </a:lnTo>
                  <a:lnTo>
                    <a:pt x="139931" y="224101"/>
                  </a:lnTo>
                  <a:lnTo>
                    <a:pt x="127563" y="226106"/>
                  </a:lnTo>
                  <a:lnTo>
                    <a:pt x="113878" y="227498"/>
                  </a:lnTo>
                  <a:lnTo>
                    <a:pt x="99284" y="228454"/>
                  </a:lnTo>
                  <a:lnTo>
                    <a:pt x="84342" y="229105"/>
                  </a:lnTo>
                  <a:lnTo>
                    <a:pt x="69419" y="229545"/>
                  </a:lnTo>
                  <a:lnTo>
                    <a:pt x="55066" y="229843"/>
                  </a:lnTo>
                  <a:lnTo>
                    <a:pt x="40601" y="230075"/>
                  </a:lnTo>
                  <a:lnTo>
                    <a:pt x="23643" y="230264"/>
                  </a:lnTo>
                  <a:lnTo>
                    <a:pt x="0" y="230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8580" y="431668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21057"/>
                  </a:moveTo>
                  <a:lnTo>
                    <a:pt x="301186" y="18190"/>
                  </a:lnTo>
                  <a:lnTo>
                    <a:pt x="287275" y="16048"/>
                  </a:lnTo>
                  <a:lnTo>
                    <a:pt x="272786" y="14441"/>
                  </a:lnTo>
                  <a:lnTo>
                    <a:pt x="257930" y="13087"/>
                  </a:lnTo>
                  <a:lnTo>
                    <a:pt x="243402" y="11590"/>
                  </a:lnTo>
                  <a:lnTo>
                    <a:pt x="229584" y="9744"/>
                  </a:lnTo>
                  <a:lnTo>
                    <a:pt x="216372" y="7677"/>
                  </a:lnTo>
                  <a:lnTo>
                    <a:pt x="203360" y="5745"/>
                  </a:lnTo>
                  <a:lnTo>
                    <a:pt x="190275" y="4149"/>
                  </a:lnTo>
                  <a:lnTo>
                    <a:pt x="177012" y="2925"/>
                  </a:lnTo>
                  <a:lnTo>
                    <a:pt x="163562" y="2029"/>
                  </a:lnTo>
                  <a:lnTo>
                    <a:pt x="149947" y="1391"/>
                  </a:lnTo>
                  <a:lnTo>
                    <a:pt x="136038" y="947"/>
                  </a:lnTo>
                  <a:lnTo>
                    <a:pt x="121562" y="641"/>
                  </a:lnTo>
                  <a:lnTo>
                    <a:pt x="106419" y="432"/>
                  </a:lnTo>
                  <a:lnTo>
                    <a:pt x="90827" y="290"/>
                  </a:lnTo>
                  <a:lnTo>
                    <a:pt x="75207" y="194"/>
                  </a:lnTo>
                  <a:lnTo>
                    <a:pt x="59829" y="130"/>
                  </a:lnTo>
                  <a:lnTo>
                    <a:pt x="45369" y="87"/>
                  </a:lnTo>
                  <a:lnTo>
                    <a:pt x="31565" y="53"/>
                  </a:lnTo>
                  <a:lnTo>
                    <a:pt x="17208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52642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2867" y="11736"/>
                  </a:lnTo>
                  <a:lnTo>
                    <a:pt x="5009" y="22865"/>
                  </a:lnTo>
                  <a:lnTo>
                    <a:pt x="6612" y="34463"/>
                  </a:lnTo>
                  <a:lnTo>
                    <a:pt x="7793" y="46624"/>
                  </a:lnTo>
                  <a:lnTo>
                    <a:pt x="8641" y="59284"/>
                  </a:lnTo>
                  <a:lnTo>
                    <a:pt x="9234" y="72345"/>
                  </a:lnTo>
                  <a:lnTo>
                    <a:pt x="9476" y="85869"/>
                  </a:lnTo>
                  <a:lnTo>
                    <a:pt x="9112" y="100083"/>
                  </a:lnTo>
                  <a:lnTo>
                    <a:pt x="8056" y="115047"/>
                  </a:lnTo>
                  <a:lnTo>
                    <a:pt x="6534" y="130518"/>
                  </a:lnTo>
                  <a:lnTo>
                    <a:pt x="4974" y="146057"/>
                  </a:lnTo>
                  <a:lnTo>
                    <a:pt x="3635" y="161384"/>
                  </a:lnTo>
                  <a:lnTo>
                    <a:pt x="2782" y="176010"/>
                  </a:lnTo>
                  <a:lnTo>
                    <a:pt x="2786" y="190687"/>
                  </a:lnTo>
                  <a:lnTo>
                    <a:pt x="4771" y="207819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8954" y="463253"/>
              <a:ext cx="121782" cy="185738"/>
            </a:xfrm>
            <a:custGeom>
              <a:avLst/>
              <a:gdLst/>
              <a:ahLst/>
              <a:cxnLst/>
              <a:rect l="0" t="0" r="0" b="0"/>
              <a:pathLst>
                <a:path w="121782" h="185738">
                  <a:moveTo>
                    <a:pt x="121781" y="168456"/>
                  </a:moveTo>
                  <a:lnTo>
                    <a:pt x="112913" y="165657"/>
                  </a:lnTo>
                  <a:lnTo>
                    <a:pt x="103926" y="164155"/>
                  </a:lnTo>
                  <a:lnTo>
                    <a:pt x="93935" y="163853"/>
                  </a:lnTo>
                  <a:lnTo>
                    <a:pt x="83128" y="164705"/>
                  </a:lnTo>
                  <a:lnTo>
                    <a:pt x="71964" y="166821"/>
                  </a:lnTo>
                  <a:lnTo>
                    <a:pt x="60759" y="170139"/>
                  </a:lnTo>
                  <a:lnTo>
                    <a:pt x="49647" y="174301"/>
                  </a:lnTo>
                  <a:lnTo>
                    <a:pt x="38663" y="178772"/>
                  </a:lnTo>
                  <a:lnTo>
                    <a:pt x="27804" y="183171"/>
                  </a:lnTo>
                  <a:lnTo>
                    <a:pt x="17340" y="185737"/>
                  </a:lnTo>
                  <a:lnTo>
                    <a:pt x="8671" y="184359"/>
                  </a:lnTo>
                  <a:lnTo>
                    <a:pt x="3206" y="179646"/>
                  </a:lnTo>
                  <a:lnTo>
                    <a:pt x="582" y="172733"/>
                  </a:lnTo>
                  <a:lnTo>
                    <a:pt x="0" y="164457"/>
                  </a:lnTo>
                  <a:lnTo>
                    <a:pt x="796" y="155346"/>
                  </a:lnTo>
                  <a:lnTo>
                    <a:pt x="2507" y="145721"/>
                  </a:lnTo>
                  <a:lnTo>
                    <a:pt x="4819" y="135763"/>
                  </a:lnTo>
                  <a:lnTo>
                    <a:pt x="7364" y="125266"/>
                  </a:lnTo>
                  <a:lnTo>
                    <a:pt x="9699" y="113686"/>
                  </a:lnTo>
                  <a:lnTo>
                    <a:pt x="11610" y="100822"/>
                  </a:lnTo>
                  <a:lnTo>
                    <a:pt x="13234" y="87094"/>
                  </a:lnTo>
                  <a:lnTo>
                    <a:pt x="14940" y="73339"/>
                  </a:lnTo>
                  <a:lnTo>
                    <a:pt x="16939" y="60061"/>
                  </a:lnTo>
                  <a:lnTo>
                    <a:pt x="19124" y="47653"/>
                  </a:lnTo>
                  <a:lnTo>
                    <a:pt x="21367" y="35244"/>
                  </a:lnTo>
                  <a:lnTo>
                    <a:pt x="23870" y="20635"/>
                  </a:lnTo>
                  <a:lnTo>
                    <a:pt x="270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2362" y="715937"/>
              <a:ext cx="27693" cy="136872"/>
            </a:xfrm>
            <a:custGeom>
              <a:avLst/>
              <a:gdLst/>
              <a:ahLst/>
              <a:cxnLst/>
              <a:rect l="0" t="0" r="0" b="0"/>
              <a:pathLst>
                <a:path w="27693" h="136872">
                  <a:moveTo>
                    <a:pt x="10529" y="0"/>
                  </a:moveTo>
                  <a:lnTo>
                    <a:pt x="13463" y="8802"/>
                  </a:lnTo>
                  <a:lnTo>
                    <a:pt x="16245" y="17148"/>
                  </a:lnTo>
                  <a:lnTo>
                    <a:pt x="19140" y="25852"/>
                  </a:lnTo>
                  <a:lnTo>
                    <a:pt x="22007" y="35145"/>
                  </a:lnTo>
                  <a:lnTo>
                    <a:pt x="24524" y="45289"/>
                  </a:lnTo>
                  <a:lnTo>
                    <a:pt x="26526" y="56325"/>
                  </a:lnTo>
                  <a:lnTo>
                    <a:pt x="27692" y="67819"/>
                  </a:lnTo>
                  <a:lnTo>
                    <a:pt x="27491" y="78993"/>
                  </a:lnTo>
                  <a:lnTo>
                    <a:pt x="25761" y="89424"/>
                  </a:lnTo>
                  <a:lnTo>
                    <a:pt x="22775" y="98942"/>
                  </a:lnTo>
                  <a:lnTo>
                    <a:pt x="18647" y="108490"/>
                  </a:lnTo>
                  <a:lnTo>
                    <a:pt x="11896" y="12002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585649" y="42113"/>
            <a:ext cx="1880404" cy="789639"/>
            <a:chOff x="1585649" y="42113"/>
            <a:chExt cx="1880404" cy="789639"/>
          </a:xfrm>
        </p:grpSpPr>
        <p:sp>
          <p:nvSpPr>
            <p:cNvPr id="8" name="Freeform 7"/>
            <p:cNvSpPr/>
            <p:nvPr/>
          </p:nvSpPr>
          <p:spPr>
            <a:xfrm>
              <a:off x="1585649" y="189512"/>
              <a:ext cx="284027" cy="512895"/>
            </a:xfrm>
            <a:custGeom>
              <a:avLst/>
              <a:gdLst/>
              <a:ahLst/>
              <a:cxnLst/>
              <a:rect l="0" t="0" r="0" b="0"/>
              <a:pathLst>
                <a:path w="284027" h="512895">
                  <a:moveTo>
                    <a:pt x="77853" y="0"/>
                  </a:moveTo>
                  <a:lnTo>
                    <a:pt x="72053" y="5935"/>
                  </a:lnTo>
                  <a:lnTo>
                    <a:pt x="67128" y="12140"/>
                  </a:lnTo>
                  <a:lnTo>
                    <a:pt x="62621" y="19235"/>
                  </a:lnTo>
                  <a:lnTo>
                    <a:pt x="58228" y="27176"/>
                  </a:lnTo>
                  <a:lnTo>
                    <a:pt x="53566" y="35822"/>
                  </a:lnTo>
                  <a:lnTo>
                    <a:pt x="48451" y="45012"/>
                  </a:lnTo>
                  <a:lnTo>
                    <a:pt x="42873" y="54439"/>
                  </a:lnTo>
                  <a:lnTo>
                    <a:pt x="36901" y="63680"/>
                  </a:lnTo>
                  <a:lnTo>
                    <a:pt x="30623" y="72502"/>
                  </a:lnTo>
                  <a:lnTo>
                    <a:pt x="24119" y="80218"/>
                  </a:lnTo>
                  <a:lnTo>
                    <a:pt x="17454" y="85658"/>
                  </a:lnTo>
                  <a:lnTo>
                    <a:pt x="10697" y="88364"/>
                  </a:lnTo>
                  <a:lnTo>
                    <a:pt x="4656" y="87866"/>
                  </a:lnTo>
                  <a:lnTo>
                    <a:pt x="891" y="84376"/>
                  </a:lnTo>
                  <a:lnTo>
                    <a:pt x="0" y="79323"/>
                  </a:lnTo>
                  <a:lnTo>
                    <a:pt x="1520" y="73111"/>
                  </a:lnTo>
                  <a:lnTo>
                    <a:pt x="4794" y="65864"/>
                  </a:lnTo>
                  <a:lnTo>
                    <a:pt x="9286" y="57906"/>
                  </a:lnTo>
                  <a:lnTo>
                    <a:pt x="14606" y="49732"/>
                  </a:lnTo>
                  <a:lnTo>
                    <a:pt x="20496" y="41663"/>
                  </a:lnTo>
                  <a:lnTo>
                    <a:pt x="27098" y="34300"/>
                  </a:lnTo>
                  <a:lnTo>
                    <a:pt x="34904" y="28575"/>
                  </a:lnTo>
                  <a:lnTo>
                    <a:pt x="44080" y="24847"/>
                  </a:lnTo>
                  <a:lnTo>
                    <a:pt x="54178" y="23143"/>
                  </a:lnTo>
                  <a:lnTo>
                    <a:pt x="64341" y="23430"/>
                  </a:lnTo>
                  <a:lnTo>
                    <a:pt x="74065" y="25473"/>
                  </a:lnTo>
                  <a:lnTo>
                    <a:pt x="83201" y="28926"/>
                  </a:lnTo>
                  <a:lnTo>
                    <a:pt x="91791" y="33443"/>
                  </a:lnTo>
                  <a:lnTo>
                    <a:pt x="99932" y="38742"/>
                  </a:lnTo>
                  <a:lnTo>
                    <a:pt x="107568" y="44924"/>
                  </a:lnTo>
                  <a:lnTo>
                    <a:pt x="114485" y="52436"/>
                  </a:lnTo>
                  <a:lnTo>
                    <a:pt x="120619" y="61418"/>
                  </a:lnTo>
                  <a:lnTo>
                    <a:pt x="125893" y="71722"/>
                  </a:lnTo>
                  <a:lnTo>
                    <a:pt x="130138" y="83089"/>
                  </a:lnTo>
                  <a:lnTo>
                    <a:pt x="133359" y="95251"/>
                  </a:lnTo>
                  <a:lnTo>
                    <a:pt x="135539" y="107823"/>
                  </a:lnTo>
                  <a:lnTo>
                    <a:pt x="136560" y="120329"/>
                  </a:lnTo>
                  <a:lnTo>
                    <a:pt x="136466" y="132514"/>
                  </a:lnTo>
                  <a:lnTo>
                    <a:pt x="135268" y="144321"/>
                  </a:lnTo>
                  <a:lnTo>
                    <a:pt x="132870" y="155790"/>
                  </a:lnTo>
                  <a:lnTo>
                    <a:pt x="129326" y="166984"/>
                  </a:lnTo>
                  <a:lnTo>
                    <a:pt x="124659" y="177808"/>
                  </a:lnTo>
                  <a:lnTo>
                    <a:pt x="118777" y="188011"/>
                  </a:lnTo>
                  <a:lnTo>
                    <a:pt x="111837" y="197467"/>
                  </a:lnTo>
                  <a:lnTo>
                    <a:pt x="107168" y="204832"/>
                  </a:lnTo>
                  <a:lnTo>
                    <a:pt x="108532" y="208771"/>
                  </a:lnTo>
                  <a:lnTo>
                    <a:pt x="114240" y="210644"/>
                  </a:lnTo>
                  <a:lnTo>
                    <a:pt x="122335" y="211889"/>
                  </a:lnTo>
                  <a:lnTo>
                    <a:pt x="131660" y="213265"/>
                  </a:lnTo>
                  <a:lnTo>
                    <a:pt x="141767" y="215199"/>
                  </a:lnTo>
                  <a:lnTo>
                    <a:pt x="152653" y="218031"/>
                  </a:lnTo>
                  <a:lnTo>
                    <a:pt x="164283" y="221834"/>
                  </a:lnTo>
                  <a:lnTo>
                    <a:pt x="176223" y="226660"/>
                  </a:lnTo>
                  <a:lnTo>
                    <a:pt x="187718" y="232640"/>
                  </a:lnTo>
                  <a:lnTo>
                    <a:pt x="198379" y="239733"/>
                  </a:lnTo>
                  <a:lnTo>
                    <a:pt x="208168" y="247764"/>
                  </a:lnTo>
                  <a:lnTo>
                    <a:pt x="217204" y="256525"/>
                  </a:lnTo>
                  <a:lnTo>
                    <a:pt x="225653" y="265828"/>
                  </a:lnTo>
                  <a:lnTo>
                    <a:pt x="233668" y="275684"/>
                  </a:lnTo>
                  <a:lnTo>
                    <a:pt x="241371" y="286284"/>
                  </a:lnTo>
                  <a:lnTo>
                    <a:pt x="248852" y="297680"/>
                  </a:lnTo>
                  <a:lnTo>
                    <a:pt x="256014" y="309944"/>
                  </a:lnTo>
                  <a:lnTo>
                    <a:pt x="262597" y="323240"/>
                  </a:lnTo>
                  <a:lnTo>
                    <a:pt x="268502" y="337555"/>
                  </a:lnTo>
                  <a:lnTo>
                    <a:pt x="273619" y="352575"/>
                  </a:lnTo>
                  <a:lnTo>
                    <a:pt x="277757" y="367803"/>
                  </a:lnTo>
                  <a:lnTo>
                    <a:pt x="280905" y="382928"/>
                  </a:lnTo>
                  <a:lnTo>
                    <a:pt x="283037" y="397676"/>
                  </a:lnTo>
                  <a:lnTo>
                    <a:pt x="284026" y="411732"/>
                  </a:lnTo>
                  <a:lnTo>
                    <a:pt x="283905" y="424996"/>
                  </a:lnTo>
                  <a:lnTo>
                    <a:pt x="282520" y="437377"/>
                  </a:lnTo>
                  <a:lnTo>
                    <a:pt x="279463" y="448707"/>
                  </a:lnTo>
                  <a:lnTo>
                    <a:pt x="274668" y="458998"/>
                  </a:lnTo>
                  <a:lnTo>
                    <a:pt x="268517" y="468403"/>
                  </a:lnTo>
                  <a:lnTo>
                    <a:pt x="261633" y="477115"/>
                  </a:lnTo>
                  <a:lnTo>
                    <a:pt x="254441" y="485305"/>
                  </a:lnTo>
                  <a:lnTo>
                    <a:pt x="246836" y="492789"/>
                  </a:lnTo>
                  <a:lnTo>
                    <a:pt x="238292" y="499065"/>
                  </a:lnTo>
                  <a:lnTo>
                    <a:pt x="228581" y="503952"/>
                  </a:lnTo>
                  <a:lnTo>
                    <a:pt x="217771" y="507573"/>
                  </a:lnTo>
                  <a:lnTo>
                    <a:pt x="206058" y="510169"/>
                  </a:lnTo>
                  <a:lnTo>
                    <a:pt x="193650" y="511981"/>
                  </a:lnTo>
                  <a:lnTo>
                    <a:pt x="180572" y="512894"/>
                  </a:lnTo>
                  <a:lnTo>
                    <a:pt x="166662" y="512459"/>
                  </a:lnTo>
                  <a:lnTo>
                    <a:pt x="151907" y="510542"/>
                  </a:lnTo>
                  <a:lnTo>
                    <a:pt x="136746" y="507459"/>
                  </a:lnTo>
                  <a:lnTo>
                    <a:pt x="121949" y="503781"/>
                  </a:lnTo>
                  <a:lnTo>
                    <a:pt x="107927" y="499901"/>
                  </a:lnTo>
                  <a:lnTo>
                    <a:pt x="94803" y="495967"/>
                  </a:lnTo>
                  <a:lnTo>
                    <a:pt x="81083" y="491476"/>
                  </a:lnTo>
                  <a:lnTo>
                    <a:pt x="63333" y="484922"/>
                  </a:lnTo>
                  <a:lnTo>
                    <a:pt x="35739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89221" y="79548"/>
              <a:ext cx="120621" cy="198878"/>
            </a:xfrm>
            <a:custGeom>
              <a:avLst/>
              <a:gdLst/>
              <a:ahLst/>
              <a:cxnLst/>
              <a:rect l="0" t="0" r="0" b="0"/>
              <a:pathLst>
                <a:path w="120621" h="198878">
                  <a:moveTo>
                    <a:pt x="116478" y="4679"/>
                  </a:moveTo>
                  <a:lnTo>
                    <a:pt x="104743" y="4612"/>
                  </a:lnTo>
                  <a:lnTo>
                    <a:pt x="93614" y="3972"/>
                  </a:lnTo>
                  <a:lnTo>
                    <a:pt x="82020" y="2685"/>
                  </a:lnTo>
                  <a:lnTo>
                    <a:pt x="70032" y="1171"/>
                  </a:lnTo>
                  <a:lnTo>
                    <a:pt x="58020" y="151"/>
                  </a:lnTo>
                  <a:lnTo>
                    <a:pt x="46227" y="0"/>
                  </a:lnTo>
                  <a:lnTo>
                    <a:pt x="35046" y="1073"/>
                  </a:lnTo>
                  <a:lnTo>
                    <a:pt x="25074" y="3856"/>
                  </a:lnTo>
                  <a:lnTo>
                    <a:pt x="16530" y="8439"/>
                  </a:lnTo>
                  <a:lnTo>
                    <a:pt x="9626" y="14603"/>
                  </a:lnTo>
                  <a:lnTo>
                    <a:pt x="4730" y="22020"/>
                  </a:lnTo>
                  <a:lnTo>
                    <a:pt x="1840" y="30380"/>
                  </a:lnTo>
                  <a:lnTo>
                    <a:pt x="507" y="39583"/>
                  </a:lnTo>
                  <a:lnTo>
                    <a:pt x="51" y="49736"/>
                  </a:lnTo>
                  <a:lnTo>
                    <a:pt x="0" y="60819"/>
                  </a:lnTo>
                  <a:lnTo>
                    <a:pt x="265" y="72532"/>
                  </a:lnTo>
                  <a:lnTo>
                    <a:pt x="1041" y="84393"/>
                  </a:lnTo>
                  <a:lnTo>
                    <a:pt x="2417" y="96090"/>
                  </a:lnTo>
                  <a:lnTo>
                    <a:pt x="4532" y="106699"/>
                  </a:lnTo>
                  <a:lnTo>
                    <a:pt x="8353" y="114463"/>
                  </a:lnTo>
                  <a:lnTo>
                    <a:pt x="14145" y="118477"/>
                  </a:lnTo>
                  <a:lnTo>
                    <a:pt x="20506" y="119110"/>
                  </a:lnTo>
                  <a:lnTo>
                    <a:pt x="26988" y="117256"/>
                  </a:lnTo>
                  <a:lnTo>
                    <a:pt x="33720" y="114191"/>
                  </a:lnTo>
                  <a:lnTo>
                    <a:pt x="41020" y="111403"/>
                  </a:lnTo>
                  <a:lnTo>
                    <a:pt x="49016" y="109669"/>
                  </a:lnTo>
                  <a:lnTo>
                    <a:pt x="57661" y="109310"/>
                  </a:lnTo>
                  <a:lnTo>
                    <a:pt x="66835" y="110502"/>
                  </a:lnTo>
                  <a:lnTo>
                    <a:pt x="76406" y="113158"/>
                  </a:lnTo>
                  <a:lnTo>
                    <a:pt x="86103" y="117190"/>
                  </a:lnTo>
                  <a:lnTo>
                    <a:pt x="95532" y="122629"/>
                  </a:lnTo>
                  <a:lnTo>
                    <a:pt x="104482" y="129349"/>
                  </a:lnTo>
                  <a:lnTo>
                    <a:pt x="112287" y="136959"/>
                  </a:lnTo>
                  <a:lnTo>
                    <a:pt x="117786" y="144904"/>
                  </a:lnTo>
                  <a:lnTo>
                    <a:pt x="120547" y="152837"/>
                  </a:lnTo>
                  <a:lnTo>
                    <a:pt x="120620" y="160619"/>
                  </a:lnTo>
                  <a:lnTo>
                    <a:pt x="118167" y="168224"/>
                  </a:lnTo>
                  <a:lnTo>
                    <a:pt x="113547" y="175664"/>
                  </a:lnTo>
                  <a:lnTo>
                    <a:pt x="106889" y="182643"/>
                  </a:lnTo>
                  <a:lnTo>
                    <a:pt x="98010" y="188578"/>
                  </a:lnTo>
                  <a:lnTo>
                    <a:pt x="87015" y="193233"/>
                  </a:lnTo>
                  <a:lnTo>
                    <a:pt x="74568" y="196528"/>
                  </a:lnTo>
                  <a:lnTo>
                    <a:pt x="61684" y="198373"/>
                  </a:lnTo>
                  <a:lnTo>
                    <a:pt x="48999" y="198877"/>
                  </a:lnTo>
                  <a:lnTo>
                    <a:pt x="37190" y="198431"/>
                  </a:lnTo>
                  <a:lnTo>
                    <a:pt x="25993" y="197569"/>
                  </a:lnTo>
                  <a:lnTo>
                    <a:pt x="14435" y="196217"/>
                  </a:lnTo>
                  <a:lnTo>
                    <a:pt x="665" y="1941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37243" y="326383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64873" y="2867"/>
                  </a:lnTo>
                  <a:lnTo>
                    <a:pt x="255886" y="5009"/>
                  </a:lnTo>
                  <a:lnTo>
                    <a:pt x="245886" y="6612"/>
                  </a:lnTo>
                  <a:lnTo>
                    <a:pt x="234733" y="7792"/>
                  </a:lnTo>
                  <a:lnTo>
                    <a:pt x="222273" y="8641"/>
                  </a:lnTo>
                  <a:lnTo>
                    <a:pt x="208565" y="9243"/>
                  </a:lnTo>
                  <a:lnTo>
                    <a:pt x="193975" y="9830"/>
                  </a:lnTo>
                  <a:lnTo>
                    <a:pt x="179046" y="10763"/>
                  </a:lnTo>
                  <a:lnTo>
                    <a:pt x="164121" y="12205"/>
                  </a:lnTo>
                  <a:lnTo>
                    <a:pt x="149341" y="13988"/>
                  </a:lnTo>
                  <a:lnTo>
                    <a:pt x="134731" y="15725"/>
                  </a:lnTo>
                  <a:lnTo>
                    <a:pt x="120273" y="17191"/>
                  </a:lnTo>
                  <a:lnTo>
                    <a:pt x="105937" y="18497"/>
                  </a:lnTo>
                  <a:lnTo>
                    <a:pt x="91690" y="19979"/>
                  </a:lnTo>
                  <a:lnTo>
                    <a:pt x="77518" y="21824"/>
                  </a:lnTo>
                  <a:lnTo>
                    <a:pt x="63621" y="23903"/>
                  </a:lnTo>
                  <a:lnTo>
                    <a:pt x="48841" y="26063"/>
                  </a:lnTo>
                  <a:lnTo>
                    <a:pt x="29644" y="2849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5580" y="431668"/>
              <a:ext cx="115684" cy="239202"/>
            </a:xfrm>
            <a:custGeom>
              <a:avLst/>
              <a:gdLst/>
              <a:ahLst/>
              <a:cxnLst/>
              <a:rect l="0" t="0" r="0" b="0"/>
              <a:pathLst>
                <a:path w="115684" h="239202">
                  <a:moveTo>
                    <a:pt x="70119" y="0"/>
                  </a:moveTo>
                  <a:lnTo>
                    <a:pt x="64252" y="5934"/>
                  </a:lnTo>
                  <a:lnTo>
                    <a:pt x="58687" y="12139"/>
                  </a:lnTo>
                  <a:lnTo>
                    <a:pt x="52892" y="19235"/>
                  </a:lnTo>
                  <a:lnTo>
                    <a:pt x="46985" y="27175"/>
                  </a:lnTo>
                  <a:lnTo>
                    <a:pt x="41303" y="35822"/>
                  </a:lnTo>
                  <a:lnTo>
                    <a:pt x="36028" y="45016"/>
                  </a:lnTo>
                  <a:lnTo>
                    <a:pt x="31178" y="54616"/>
                  </a:lnTo>
                  <a:lnTo>
                    <a:pt x="26692" y="64505"/>
                  </a:lnTo>
                  <a:lnTo>
                    <a:pt x="22490" y="74603"/>
                  </a:lnTo>
                  <a:lnTo>
                    <a:pt x="18499" y="85009"/>
                  </a:lnTo>
                  <a:lnTo>
                    <a:pt x="14659" y="95987"/>
                  </a:lnTo>
                  <a:lnTo>
                    <a:pt x="10928" y="107635"/>
                  </a:lnTo>
                  <a:lnTo>
                    <a:pt x="7438" y="119899"/>
                  </a:lnTo>
                  <a:lnTo>
                    <a:pt x="4474" y="132664"/>
                  </a:lnTo>
                  <a:lnTo>
                    <a:pt x="2153" y="145804"/>
                  </a:lnTo>
                  <a:lnTo>
                    <a:pt x="595" y="159051"/>
                  </a:lnTo>
                  <a:lnTo>
                    <a:pt x="0" y="172017"/>
                  </a:lnTo>
                  <a:lnTo>
                    <a:pt x="383" y="184510"/>
                  </a:lnTo>
                  <a:lnTo>
                    <a:pt x="1776" y="196356"/>
                  </a:lnTo>
                  <a:lnTo>
                    <a:pt x="4307" y="207318"/>
                  </a:lnTo>
                  <a:lnTo>
                    <a:pt x="7939" y="217345"/>
                  </a:lnTo>
                  <a:lnTo>
                    <a:pt x="12665" y="226062"/>
                  </a:lnTo>
                  <a:lnTo>
                    <a:pt x="18586" y="232715"/>
                  </a:lnTo>
                  <a:lnTo>
                    <a:pt x="25639" y="237072"/>
                  </a:lnTo>
                  <a:lnTo>
                    <a:pt x="33476" y="239201"/>
                  </a:lnTo>
                  <a:lnTo>
                    <a:pt x="41574" y="239201"/>
                  </a:lnTo>
                  <a:lnTo>
                    <a:pt x="49610" y="237351"/>
                  </a:lnTo>
                  <a:lnTo>
                    <a:pt x="57462" y="234027"/>
                  </a:lnTo>
                  <a:lnTo>
                    <a:pt x="65114" y="229596"/>
                  </a:lnTo>
                  <a:lnTo>
                    <a:pt x="72594" y="224363"/>
                  </a:lnTo>
                  <a:lnTo>
                    <a:pt x="79939" y="218566"/>
                  </a:lnTo>
                  <a:lnTo>
                    <a:pt x="87185" y="212377"/>
                  </a:lnTo>
                  <a:lnTo>
                    <a:pt x="94351" y="205909"/>
                  </a:lnTo>
                  <a:lnTo>
                    <a:pt x="101131" y="198922"/>
                  </a:lnTo>
                  <a:lnTo>
                    <a:pt x="106925" y="190859"/>
                  </a:lnTo>
                  <a:lnTo>
                    <a:pt x="111477" y="181508"/>
                  </a:lnTo>
                  <a:lnTo>
                    <a:pt x="114532" y="171124"/>
                  </a:lnTo>
                  <a:lnTo>
                    <a:pt x="115683" y="160237"/>
                  </a:lnTo>
                  <a:lnTo>
                    <a:pt x="114894" y="149232"/>
                  </a:lnTo>
                  <a:lnTo>
                    <a:pt x="112262" y="139100"/>
                  </a:lnTo>
                  <a:lnTo>
                    <a:pt x="107837" y="131433"/>
                  </a:lnTo>
                  <a:lnTo>
                    <a:pt x="101831" y="126883"/>
                  </a:lnTo>
                  <a:lnTo>
                    <a:pt x="94718" y="125274"/>
                  </a:lnTo>
                  <a:lnTo>
                    <a:pt x="87113" y="126080"/>
                  </a:lnTo>
                  <a:lnTo>
                    <a:pt x="79412" y="128730"/>
                  </a:lnTo>
                  <a:lnTo>
                    <a:pt x="71787" y="132722"/>
                  </a:lnTo>
                  <a:lnTo>
                    <a:pt x="64287" y="137668"/>
                  </a:lnTo>
                  <a:lnTo>
                    <a:pt x="56919" y="143278"/>
                  </a:lnTo>
                  <a:lnTo>
                    <a:pt x="49963" y="149425"/>
                  </a:lnTo>
                  <a:lnTo>
                    <a:pt x="43303" y="156931"/>
                  </a:lnTo>
                  <a:lnTo>
                    <a:pt x="36355" y="168686"/>
                  </a:lnTo>
                  <a:lnTo>
                    <a:pt x="2800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684352"/>
              <a:ext cx="59279" cy="147400"/>
            </a:xfrm>
            <a:custGeom>
              <a:avLst/>
              <a:gdLst/>
              <a:ahLst/>
              <a:cxnLst/>
              <a:rect l="0" t="0" r="0" b="0"/>
              <a:pathLst>
                <a:path w="59279" h="147400">
                  <a:moveTo>
                    <a:pt x="42114" y="0"/>
                  </a:moveTo>
                  <a:lnTo>
                    <a:pt x="45048" y="8801"/>
                  </a:lnTo>
                  <a:lnTo>
                    <a:pt x="47830" y="17148"/>
                  </a:lnTo>
                  <a:lnTo>
                    <a:pt x="50725" y="25851"/>
                  </a:lnTo>
                  <a:lnTo>
                    <a:pt x="53593" y="35145"/>
                  </a:lnTo>
                  <a:lnTo>
                    <a:pt x="56109" y="45288"/>
                  </a:lnTo>
                  <a:lnTo>
                    <a:pt x="58111" y="56324"/>
                  </a:lnTo>
                  <a:lnTo>
                    <a:pt x="59278" y="67818"/>
                  </a:lnTo>
                  <a:lnTo>
                    <a:pt x="59076" y="78992"/>
                  </a:lnTo>
                  <a:lnTo>
                    <a:pt x="57338" y="89423"/>
                  </a:lnTo>
                  <a:lnTo>
                    <a:pt x="54050" y="98882"/>
                  </a:lnTo>
                  <a:lnTo>
                    <a:pt x="49177" y="107163"/>
                  </a:lnTo>
                  <a:lnTo>
                    <a:pt x="42871" y="114286"/>
                  </a:lnTo>
                  <a:lnTo>
                    <a:pt x="35665" y="120471"/>
                  </a:lnTo>
                  <a:lnTo>
                    <a:pt x="27560" y="126751"/>
                  </a:lnTo>
                  <a:lnTo>
                    <a:pt x="16730" y="13479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0420" y="157927"/>
              <a:ext cx="330731" cy="456740"/>
            </a:xfrm>
            <a:custGeom>
              <a:avLst/>
              <a:gdLst/>
              <a:ahLst/>
              <a:cxnLst/>
              <a:rect l="0" t="0" r="0" b="0"/>
              <a:pathLst>
                <a:path w="330731" h="456740">
                  <a:moveTo>
                    <a:pt x="99103" y="0"/>
                  </a:moveTo>
                  <a:lnTo>
                    <a:pt x="101903" y="8868"/>
                  </a:lnTo>
                  <a:lnTo>
                    <a:pt x="103404" y="17855"/>
                  </a:lnTo>
                  <a:lnTo>
                    <a:pt x="103706" y="27846"/>
                  </a:lnTo>
                  <a:lnTo>
                    <a:pt x="102854" y="38654"/>
                  </a:lnTo>
                  <a:lnTo>
                    <a:pt x="100738" y="49817"/>
                  </a:lnTo>
                  <a:lnTo>
                    <a:pt x="97416" y="61018"/>
                  </a:lnTo>
                  <a:lnTo>
                    <a:pt x="93081" y="71957"/>
                  </a:lnTo>
                  <a:lnTo>
                    <a:pt x="87962" y="82293"/>
                  </a:lnTo>
                  <a:lnTo>
                    <a:pt x="82276" y="91833"/>
                  </a:lnTo>
                  <a:lnTo>
                    <a:pt x="76631" y="98084"/>
                  </a:lnTo>
                  <a:lnTo>
                    <a:pt x="72397" y="98373"/>
                  </a:lnTo>
                  <a:lnTo>
                    <a:pt x="70459" y="94403"/>
                  </a:lnTo>
                  <a:lnTo>
                    <a:pt x="70426" y="87878"/>
                  </a:lnTo>
                  <a:lnTo>
                    <a:pt x="71841" y="79829"/>
                  </a:lnTo>
                  <a:lnTo>
                    <a:pt x="74550" y="70859"/>
                  </a:lnTo>
                  <a:lnTo>
                    <a:pt x="78379" y="61327"/>
                  </a:lnTo>
                  <a:lnTo>
                    <a:pt x="83109" y="51610"/>
                  </a:lnTo>
                  <a:lnTo>
                    <a:pt x="88521" y="42144"/>
                  </a:lnTo>
                  <a:lnTo>
                    <a:pt x="94437" y="33149"/>
                  </a:lnTo>
                  <a:lnTo>
                    <a:pt x="101040" y="24969"/>
                  </a:lnTo>
                  <a:lnTo>
                    <a:pt x="108838" y="18151"/>
                  </a:lnTo>
                  <a:lnTo>
                    <a:pt x="118004" y="12880"/>
                  </a:lnTo>
                  <a:lnTo>
                    <a:pt x="128093" y="9664"/>
                  </a:lnTo>
                  <a:lnTo>
                    <a:pt x="138250" y="9460"/>
                  </a:lnTo>
                  <a:lnTo>
                    <a:pt x="147964" y="12509"/>
                  </a:lnTo>
                  <a:lnTo>
                    <a:pt x="156924" y="18284"/>
                  </a:lnTo>
                  <a:lnTo>
                    <a:pt x="164863" y="25897"/>
                  </a:lnTo>
                  <a:lnTo>
                    <a:pt x="171749" y="34648"/>
                  </a:lnTo>
                  <a:lnTo>
                    <a:pt x="177558" y="44417"/>
                  </a:lnTo>
                  <a:lnTo>
                    <a:pt x="182177" y="55549"/>
                  </a:lnTo>
                  <a:lnTo>
                    <a:pt x="185660" y="68144"/>
                  </a:lnTo>
                  <a:lnTo>
                    <a:pt x="188188" y="82041"/>
                  </a:lnTo>
                  <a:lnTo>
                    <a:pt x="189977" y="96980"/>
                  </a:lnTo>
                  <a:lnTo>
                    <a:pt x="191221" y="112697"/>
                  </a:lnTo>
                  <a:lnTo>
                    <a:pt x="192076" y="128811"/>
                  </a:lnTo>
                  <a:lnTo>
                    <a:pt x="192659" y="144848"/>
                  </a:lnTo>
                  <a:lnTo>
                    <a:pt x="193048" y="160562"/>
                  </a:lnTo>
                  <a:lnTo>
                    <a:pt x="193142" y="176062"/>
                  </a:lnTo>
                  <a:lnTo>
                    <a:pt x="192672" y="191696"/>
                  </a:lnTo>
                  <a:lnTo>
                    <a:pt x="191539" y="207662"/>
                  </a:lnTo>
                  <a:lnTo>
                    <a:pt x="189793" y="223997"/>
                  </a:lnTo>
                  <a:lnTo>
                    <a:pt x="187551" y="240657"/>
                  </a:lnTo>
                  <a:lnTo>
                    <a:pt x="184926" y="257568"/>
                  </a:lnTo>
                  <a:lnTo>
                    <a:pt x="181858" y="274502"/>
                  </a:lnTo>
                  <a:lnTo>
                    <a:pt x="178122" y="291098"/>
                  </a:lnTo>
                  <a:lnTo>
                    <a:pt x="173645" y="307185"/>
                  </a:lnTo>
                  <a:lnTo>
                    <a:pt x="168503" y="322766"/>
                  </a:lnTo>
                  <a:lnTo>
                    <a:pt x="162828" y="337923"/>
                  </a:lnTo>
                  <a:lnTo>
                    <a:pt x="156750" y="352746"/>
                  </a:lnTo>
                  <a:lnTo>
                    <a:pt x="150380" y="367159"/>
                  </a:lnTo>
                  <a:lnTo>
                    <a:pt x="143806" y="380926"/>
                  </a:lnTo>
                  <a:lnTo>
                    <a:pt x="137084" y="393962"/>
                  </a:lnTo>
                  <a:lnTo>
                    <a:pt x="130096" y="406175"/>
                  </a:lnTo>
                  <a:lnTo>
                    <a:pt x="122566" y="417385"/>
                  </a:lnTo>
                  <a:lnTo>
                    <a:pt x="114381" y="427583"/>
                  </a:lnTo>
                  <a:lnTo>
                    <a:pt x="105425" y="436584"/>
                  </a:lnTo>
                  <a:lnTo>
                    <a:pt x="95503" y="443960"/>
                  </a:lnTo>
                  <a:lnTo>
                    <a:pt x="84606" y="449621"/>
                  </a:lnTo>
                  <a:lnTo>
                    <a:pt x="73035" y="453609"/>
                  </a:lnTo>
                  <a:lnTo>
                    <a:pt x="61276" y="455927"/>
                  </a:lnTo>
                  <a:lnTo>
                    <a:pt x="49637" y="456739"/>
                  </a:lnTo>
                  <a:lnTo>
                    <a:pt x="38553" y="455998"/>
                  </a:lnTo>
                  <a:lnTo>
                    <a:pt x="28643" y="453381"/>
                  </a:lnTo>
                  <a:lnTo>
                    <a:pt x="20134" y="448872"/>
                  </a:lnTo>
                  <a:lnTo>
                    <a:pt x="13082" y="442404"/>
                  </a:lnTo>
                  <a:lnTo>
                    <a:pt x="7554" y="433711"/>
                  </a:lnTo>
                  <a:lnTo>
                    <a:pt x="3435" y="422874"/>
                  </a:lnTo>
                  <a:lnTo>
                    <a:pt x="802" y="410717"/>
                  </a:lnTo>
                  <a:lnTo>
                    <a:pt x="0" y="398566"/>
                  </a:lnTo>
                  <a:lnTo>
                    <a:pt x="1055" y="387185"/>
                  </a:lnTo>
                  <a:lnTo>
                    <a:pt x="3881" y="376939"/>
                  </a:lnTo>
                  <a:lnTo>
                    <a:pt x="8443" y="368055"/>
                  </a:lnTo>
                  <a:lnTo>
                    <a:pt x="14554" y="360496"/>
                  </a:lnTo>
                  <a:lnTo>
                    <a:pt x="22079" y="354217"/>
                  </a:lnTo>
                  <a:lnTo>
                    <a:pt x="31025" y="349273"/>
                  </a:lnTo>
                  <a:lnTo>
                    <a:pt x="41263" y="345574"/>
                  </a:lnTo>
                  <a:lnTo>
                    <a:pt x="52560" y="343068"/>
                  </a:lnTo>
                  <a:lnTo>
                    <a:pt x="64667" y="341826"/>
                  </a:lnTo>
                  <a:lnTo>
                    <a:pt x="77361" y="341767"/>
                  </a:lnTo>
                  <a:lnTo>
                    <a:pt x="90308" y="342692"/>
                  </a:lnTo>
                  <a:lnTo>
                    <a:pt x="103073" y="344376"/>
                  </a:lnTo>
                  <a:lnTo>
                    <a:pt x="115435" y="346617"/>
                  </a:lnTo>
                  <a:lnTo>
                    <a:pt x="127362" y="349255"/>
                  </a:lnTo>
                  <a:lnTo>
                    <a:pt x="138913" y="352172"/>
                  </a:lnTo>
                  <a:lnTo>
                    <a:pt x="150166" y="355280"/>
                  </a:lnTo>
                  <a:lnTo>
                    <a:pt x="161200" y="358519"/>
                  </a:lnTo>
                  <a:lnTo>
                    <a:pt x="172076" y="361846"/>
                  </a:lnTo>
                  <a:lnTo>
                    <a:pt x="182842" y="365234"/>
                  </a:lnTo>
                  <a:lnTo>
                    <a:pt x="193531" y="368662"/>
                  </a:lnTo>
                  <a:lnTo>
                    <a:pt x="204167" y="372117"/>
                  </a:lnTo>
                  <a:lnTo>
                    <a:pt x="214769" y="375580"/>
                  </a:lnTo>
                  <a:lnTo>
                    <a:pt x="225346" y="378720"/>
                  </a:lnTo>
                  <a:lnTo>
                    <a:pt x="235907" y="380917"/>
                  </a:lnTo>
                  <a:lnTo>
                    <a:pt x="246458" y="381909"/>
                  </a:lnTo>
                  <a:lnTo>
                    <a:pt x="257001" y="381760"/>
                  </a:lnTo>
                  <a:lnTo>
                    <a:pt x="267539" y="380672"/>
                  </a:lnTo>
                  <a:lnTo>
                    <a:pt x="278065" y="378866"/>
                  </a:lnTo>
                  <a:lnTo>
                    <a:pt x="288318" y="376497"/>
                  </a:lnTo>
                  <a:lnTo>
                    <a:pt x="298897" y="373310"/>
                  </a:lnTo>
                  <a:lnTo>
                    <a:pt x="311851" y="367909"/>
                  </a:lnTo>
                  <a:lnTo>
                    <a:pt x="33073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77388" y="42113"/>
              <a:ext cx="186447" cy="192412"/>
            </a:xfrm>
            <a:custGeom>
              <a:avLst/>
              <a:gdLst/>
              <a:ahLst/>
              <a:cxnLst/>
              <a:rect l="0" t="0" r="0" b="0"/>
              <a:pathLst>
                <a:path w="186447" h="192412">
                  <a:moveTo>
                    <a:pt x="39047" y="0"/>
                  </a:moveTo>
                  <a:lnTo>
                    <a:pt x="33246" y="5935"/>
                  </a:lnTo>
                  <a:lnTo>
                    <a:pt x="28322" y="12140"/>
                  </a:lnTo>
                  <a:lnTo>
                    <a:pt x="23847" y="19160"/>
                  </a:lnTo>
                  <a:lnTo>
                    <a:pt x="20654" y="24323"/>
                  </a:lnTo>
                  <a:lnTo>
                    <a:pt x="20022" y="24699"/>
                  </a:lnTo>
                  <a:lnTo>
                    <a:pt x="21748" y="21881"/>
                  </a:lnTo>
                  <a:lnTo>
                    <a:pt x="25534" y="17800"/>
                  </a:lnTo>
                  <a:lnTo>
                    <a:pt x="31454" y="14161"/>
                  </a:lnTo>
                  <a:lnTo>
                    <a:pt x="39373" y="11775"/>
                  </a:lnTo>
                  <a:lnTo>
                    <a:pt x="48631" y="10942"/>
                  </a:lnTo>
                  <a:lnTo>
                    <a:pt x="58237" y="11797"/>
                  </a:lnTo>
                  <a:lnTo>
                    <a:pt x="67583" y="14218"/>
                  </a:lnTo>
                  <a:lnTo>
                    <a:pt x="76299" y="18090"/>
                  </a:lnTo>
                  <a:lnTo>
                    <a:pt x="84076" y="23419"/>
                  </a:lnTo>
                  <a:lnTo>
                    <a:pt x="90853" y="30075"/>
                  </a:lnTo>
                  <a:lnTo>
                    <a:pt x="96590" y="37980"/>
                  </a:lnTo>
                  <a:lnTo>
                    <a:pt x="101161" y="47188"/>
                  </a:lnTo>
                  <a:lnTo>
                    <a:pt x="104607" y="57600"/>
                  </a:lnTo>
                  <a:lnTo>
                    <a:pt x="106941" y="68845"/>
                  </a:lnTo>
                  <a:lnTo>
                    <a:pt x="108067" y="80386"/>
                  </a:lnTo>
                  <a:lnTo>
                    <a:pt x="108048" y="91886"/>
                  </a:lnTo>
                  <a:lnTo>
                    <a:pt x="107071" y="103217"/>
                  </a:lnTo>
                  <a:lnTo>
                    <a:pt x="105353" y="114359"/>
                  </a:lnTo>
                  <a:lnTo>
                    <a:pt x="103084" y="125335"/>
                  </a:lnTo>
                  <a:lnTo>
                    <a:pt x="100257" y="136180"/>
                  </a:lnTo>
                  <a:lnTo>
                    <a:pt x="96682" y="146930"/>
                  </a:lnTo>
                  <a:lnTo>
                    <a:pt x="92304" y="157597"/>
                  </a:lnTo>
                  <a:lnTo>
                    <a:pt x="86889" y="167710"/>
                  </a:lnTo>
                  <a:lnTo>
                    <a:pt x="79965" y="176364"/>
                  </a:lnTo>
                  <a:lnTo>
                    <a:pt x="71418" y="183176"/>
                  </a:lnTo>
                  <a:lnTo>
                    <a:pt x="61592" y="188087"/>
                  </a:lnTo>
                  <a:lnTo>
                    <a:pt x="51087" y="191099"/>
                  </a:lnTo>
                  <a:lnTo>
                    <a:pt x="40330" y="192411"/>
                  </a:lnTo>
                  <a:lnTo>
                    <a:pt x="29856" y="192023"/>
                  </a:lnTo>
                  <a:lnTo>
                    <a:pt x="20363" y="189651"/>
                  </a:lnTo>
                  <a:lnTo>
                    <a:pt x="12146" y="185319"/>
                  </a:lnTo>
                  <a:lnTo>
                    <a:pt x="5632" y="179311"/>
                  </a:lnTo>
                  <a:lnTo>
                    <a:pt x="1530" y="171992"/>
                  </a:lnTo>
                  <a:lnTo>
                    <a:pt x="0" y="163709"/>
                  </a:lnTo>
                  <a:lnTo>
                    <a:pt x="903" y="155065"/>
                  </a:lnTo>
                  <a:lnTo>
                    <a:pt x="4084" y="146883"/>
                  </a:lnTo>
                  <a:lnTo>
                    <a:pt x="9220" y="139582"/>
                  </a:lnTo>
                  <a:lnTo>
                    <a:pt x="15901" y="133530"/>
                  </a:lnTo>
                  <a:lnTo>
                    <a:pt x="23739" y="129214"/>
                  </a:lnTo>
                  <a:lnTo>
                    <a:pt x="32412" y="126720"/>
                  </a:lnTo>
                  <a:lnTo>
                    <a:pt x="41672" y="125825"/>
                  </a:lnTo>
                  <a:lnTo>
                    <a:pt x="51340" y="126195"/>
                  </a:lnTo>
                  <a:lnTo>
                    <a:pt x="61283" y="127516"/>
                  </a:lnTo>
                  <a:lnTo>
                    <a:pt x="71248" y="129687"/>
                  </a:lnTo>
                  <a:lnTo>
                    <a:pt x="80865" y="132813"/>
                  </a:lnTo>
                  <a:lnTo>
                    <a:pt x="89970" y="136871"/>
                  </a:lnTo>
                  <a:lnTo>
                    <a:pt x="98728" y="141560"/>
                  </a:lnTo>
                  <a:lnTo>
                    <a:pt x="107529" y="146400"/>
                  </a:lnTo>
                  <a:lnTo>
                    <a:pt x="116602" y="151094"/>
                  </a:lnTo>
                  <a:lnTo>
                    <a:pt x="126124" y="155395"/>
                  </a:lnTo>
                  <a:lnTo>
                    <a:pt x="137547" y="159437"/>
                  </a:lnTo>
                  <a:lnTo>
                    <a:pt x="155235" y="163569"/>
                  </a:lnTo>
                  <a:lnTo>
                    <a:pt x="18644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32207" y="273740"/>
              <a:ext cx="263213" cy="9477"/>
            </a:xfrm>
            <a:custGeom>
              <a:avLst/>
              <a:gdLst/>
              <a:ahLst/>
              <a:cxnLst/>
              <a:rect l="0" t="0" r="0" b="0"/>
              <a:pathLst>
                <a:path w="263213" h="9477">
                  <a:moveTo>
                    <a:pt x="263212" y="0"/>
                  </a:moveTo>
                  <a:lnTo>
                    <a:pt x="254344" y="2867"/>
                  </a:lnTo>
                  <a:lnTo>
                    <a:pt x="245357" y="5009"/>
                  </a:lnTo>
                  <a:lnTo>
                    <a:pt x="235362" y="6612"/>
                  </a:lnTo>
                  <a:lnTo>
                    <a:pt x="224381" y="7793"/>
                  </a:lnTo>
                  <a:lnTo>
                    <a:pt x="212570" y="8641"/>
                  </a:lnTo>
                  <a:lnTo>
                    <a:pt x="200116" y="9234"/>
                  </a:lnTo>
                  <a:lnTo>
                    <a:pt x="187351" y="9476"/>
                  </a:lnTo>
                  <a:lnTo>
                    <a:pt x="174718" y="9112"/>
                  </a:lnTo>
                  <a:lnTo>
                    <a:pt x="162445" y="8056"/>
                  </a:lnTo>
                  <a:lnTo>
                    <a:pt x="150410" y="6535"/>
                  </a:lnTo>
                  <a:lnTo>
                    <a:pt x="138256" y="4975"/>
                  </a:lnTo>
                  <a:lnTo>
                    <a:pt x="125779" y="3631"/>
                  </a:lnTo>
                  <a:lnTo>
                    <a:pt x="112941" y="2578"/>
                  </a:lnTo>
                  <a:lnTo>
                    <a:pt x="99782" y="1797"/>
                  </a:lnTo>
                  <a:lnTo>
                    <a:pt x="86374" y="1236"/>
                  </a:lnTo>
                  <a:lnTo>
                    <a:pt x="72812" y="843"/>
                  </a:lnTo>
                  <a:lnTo>
                    <a:pt x="57556" y="528"/>
                  </a:lnTo>
                  <a:lnTo>
                    <a:pt x="35916" y="2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36499" y="367340"/>
              <a:ext cx="114575" cy="222256"/>
            </a:xfrm>
            <a:custGeom>
              <a:avLst/>
              <a:gdLst/>
              <a:ahLst/>
              <a:cxnLst/>
              <a:rect l="0" t="0" r="0" b="0"/>
              <a:pathLst>
                <a:path w="114575" h="222256">
                  <a:moveTo>
                    <a:pt x="95749" y="32742"/>
                  </a:moveTo>
                  <a:lnTo>
                    <a:pt x="92681" y="24075"/>
                  </a:lnTo>
                  <a:lnTo>
                    <a:pt x="88619" y="17009"/>
                  </a:lnTo>
                  <a:lnTo>
                    <a:pt x="83126" y="10912"/>
                  </a:lnTo>
                  <a:lnTo>
                    <a:pt x="76366" y="5857"/>
                  </a:lnTo>
                  <a:lnTo>
                    <a:pt x="68569" y="2291"/>
                  </a:lnTo>
                  <a:lnTo>
                    <a:pt x="59976" y="343"/>
                  </a:lnTo>
                  <a:lnTo>
                    <a:pt x="50964" y="0"/>
                  </a:lnTo>
                  <a:lnTo>
                    <a:pt x="42006" y="1282"/>
                  </a:lnTo>
                  <a:lnTo>
                    <a:pt x="33365" y="4036"/>
                  </a:lnTo>
                  <a:lnTo>
                    <a:pt x="25261" y="8155"/>
                  </a:lnTo>
                  <a:lnTo>
                    <a:pt x="17964" y="13660"/>
                  </a:lnTo>
                  <a:lnTo>
                    <a:pt x="11547" y="20434"/>
                  </a:lnTo>
                  <a:lnTo>
                    <a:pt x="6238" y="28252"/>
                  </a:lnTo>
                  <a:lnTo>
                    <a:pt x="2493" y="36870"/>
                  </a:lnTo>
                  <a:lnTo>
                    <a:pt x="424" y="46068"/>
                  </a:lnTo>
                  <a:lnTo>
                    <a:pt x="0" y="55515"/>
                  </a:lnTo>
                  <a:lnTo>
                    <a:pt x="1227" y="64776"/>
                  </a:lnTo>
                  <a:lnTo>
                    <a:pt x="3950" y="73619"/>
                  </a:lnTo>
                  <a:lnTo>
                    <a:pt x="8217" y="81521"/>
                  </a:lnTo>
                  <a:lnTo>
                    <a:pt x="14354" y="87619"/>
                  </a:lnTo>
                  <a:lnTo>
                    <a:pt x="22361" y="91600"/>
                  </a:lnTo>
                  <a:lnTo>
                    <a:pt x="31652" y="93476"/>
                  </a:lnTo>
                  <a:lnTo>
                    <a:pt x="41265" y="93305"/>
                  </a:lnTo>
                  <a:lnTo>
                    <a:pt x="50614" y="91340"/>
                  </a:lnTo>
                  <a:lnTo>
                    <a:pt x="59498" y="87939"/>
                  </a:lnTo>
                  <a:lnTo>
                    <a:pt x="67918" y="83457"/>
                  </a:lnTo>
                  <a:lnTo>
                    <a:pt x="75945" y="78186"/>
                  </a:lnTo>
                  <a:lnTo>
                    <a:pt x="83504" y="72193"/>
                  </a:lnTo>
                  <a:lnTo>
                    <a:pt x="90370" y="65340"/>
                  </a:lnTo>
                  <a:lnTo>
                    <a:pt x="96484" y="57692"/>
                  </a:lnTo>
                  <a:lnTo>
                    <a:pt x="102218" y="51973"/>
                  </a:lnTo>
                  <a:lnTo>
                    <a:pt x="107356" y="51622"/>
                  </a:lnTo>
                  <a:lnTo>
                    <a:pt x="110953" y="55883"/>
                  </a:lnTo>
                  <a:lnTo>
                    <a:pt x="113198" y="63370"/>
                  </a:lnTo>
                  <a:lnTo>
                    <a:pt x="114391" y="72869"/>
                  </a:lnTo>
                  <a:lnTo>
                    <a:pt x="114574" y="83349"/>
                  </a:lnTo>
                  <a:lnTo>
                    <a:pt x="113837" y="94200"/>
                  </a:lnTo>
                  <a:lnTo>
                    <a:pt x="112504" y="105295"/>
                  </a:lnTo>
                  <a:lnTo>
                    <a:pt x="111058" y="116824"/>
                  </a:lnTo>
                  <a:lnTo>
                    <a:pt x="109785" y="128886"/>
                  </a:lnTo>
                  <a:lnTo>
                    <a:pt x="108776" y="141449"/>
                  </a:lnTo>
                  <a:lnTo>
                    <a:pt x="108022" y="154424"/>
                  </a:lnTo>
                  <a:lnTo>
                    <a:pt x="107480" y="167696"/>
                  </a:lnTo>
                  <a:lnTo>
                    <a:pt x="107098" y="180573"/>
                  </a:lnTo>
                  <a:lnTo>
                    <a:pt x="106792" y="193060"/>
                  </a:lnTo>
                  <a:lnTo>
                    <a:pt x="106534" y="206254"/>
                  </a:lnTo>
                  <a:lnTo>
                    <a:pt x="106278" y="222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42818" y="610652"/>
              <a:ext cx="23235" cy="105286"/>
            </a:xfrm>
            <a:custGeom>
              <a:avLst/>
              <a:gdLst/>
              <a:ahLst/>
              <a:cxnLst/>
              <a:rect l="0" t="0" r="0" b="0"/>
              <a:pathLst>
                <a:path w="23235" h="105286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18" y="19240"/>
                  </a:lnTo>
                  <a:lnTo>
                    <a:pt x="19094" y="27353"/>
                  </a:lnTo>
                  <a:lnTo>
                    <a:pt x="21811" y="36648"/>
                  </a:lnTo>
                  <a:lnTo>
                    <a:pt x="23166" y="47082"/>
                  </a:lnTo>
                  <a:lnTo>
                    <a:pt x="23234" y="58061"/>
                  </a:lnTo>
                  <a:lnTo>
                    <a:pt x="22096" y="69723"/>
                  </a:lnTo>
                  <a:lnTo>
                    <a:pt x="18534" y="84208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3780175" y="74070"/>
            <a:ext cx="1515660" cy="662925"/>
            <a:chOff x="3780175" y="74070"/>
            <a:chExt cx="1515660" cy="662925"/>
          </a:xfrm>
        </p:grpSpPr>
        <p:sp>
          <p:nvSpPr>
            <p:cNvPr id="19" name="Freeform 18"/>
            <p:cNvSpPr/>
            <p:nvPr/>
          </p:nvSpPr>
          <p:spPr>
            <a:xfrm>
              <a:off x="3780175" y="117552"/>
              <a:ext cx="273297" cy="489738"/>
            </a:xfrm>
            <a:custGeom>
              <a:avLst/>
              <a:gdLst/>
              <a:ahLst/>
              <a:cxnLst/>
              <a:rect l="0" t="0" r="0" b="0"/>
              <a:pathLst>
                <a:path w="273297" h="489738">
                  <a:moveTo>
                    <a:pt x="41669" y="29846"/>
                  </a:moveTo>
                  <a:lnTo>
                    <a:pt x="38736" y="38648"/>
                  </a:lnTo>
                  <a:lnTo>
                    <a:pt x="35953" y="46994"/>
                  </a:lnTo>
                  <a:lnTo>
                    <a:pt x="33053" y="55693"/>
                  </a:lnTo>
                  <a:lnTo>
                    <a:pt x="30013" y="64814"/>
                  </a:lnTo>
                  <a:lnTo>
                    <a:pt x="26848" y="74309"/>
                  </a:lnTo>
                  <a:lnTo>
                    <a:pt x="23579" y="84078"/>
                  </a:lnTo>
                  <a:lnTo>
                    <a:pt x="20046" y="93221"/>
                  </a:lnTo>
                  <a:lnTo>
                    <a:pt x="15177" y="99869"/>
                  </a:lnTo>
                  <a:lnTo>
                    <a:pt x="9115" y="102708"/>
                  </a:lnTo>
                  <a:lnTo>
                    <a:pt x="4170" y="101486"/>
                  </a:lnTo>
                  <a:lnTo>
                    <a:pt x="1121" y="96762"/>
                  </a:lnTo>
                  <a:lnTo>
                    <a:pt x="0" y="89478"/>
                  </a:lnTo>
                  <a:lnTo>
                    <a:pt x="753" y="80659"/>
                  </a:lnTo>
                  <a:lnTo>
                    <a:pt x="3146" y="71017"/>
                  </a:lnTo>
                  <a:lnTo>
                    <a:pt x="6854" y="61113"/>
                  </a:lnTo>
                  <a:lnTo>
                    <a:pt x="11552" y="51466"/>
                  </a:lnTo>
                  <a:lnTo>
                    <a:pt x="16971" y="42312"/>
                  </a:lnTo>
                  <a:lnTo>
                    <a:pt x="23065" y="33672"/>
                  </a:lnTo>
                  <a:lnTo>
                    <a:pt x="29987" y="25475"/>
                  </a:lnTo>
                  <a:lnTo>
                    <a:pt x="37761" y="17635"/>
                  </a:lnTo>
                  <a:lnTo>
                    <a:pt x="46439" y="10553"/>
                  </a:lnTo>
                  <a:lnTo>
                    <a:pt x="56175" y="5080"/>
                  </a:lnTo>
                  <a:lnTo>
                    <a:pt x="66946" y="1554"/>
                  </a:lnTo>
                  <a:lnTo>
                    <a:pt x="78434" y="0"/>
                  </a:lnTo>
                  <a:lnTo>
                    <a:pt x="90137" y="395"/>
                  </a:lnTo>
                  <a:lnTo>
                    <a:pt x="101738" y="2518"/>
                  </a:lnTo>
                  <a:lnTo>
                    <a:pt x="112797" y="6196"/>
                  </a:lnTo>
                  <a:lnTo>
                    <a:pt x="122691" y="11398"/>
                  </a:lnTo>
                  <a:lnTo>
                    <a:pt x="131194" y="17970"/>
                  </a:lnTo>
                  <a:lnTo>
                    <a:pt x="138410" y="25821"/>
                  </a:lnTo>
                  <a:lnTo>
                    <a:pt x="144581" y="34992"/>
                  </a:lnTo>
                  <a:lnTo>
                    <a:pt x="149960" y="45380"/>
                  </a:lnTo>
                  <a:lnTo>
                    <a:pt x="154762" y="56609"/>
                  </a:lnTo>
                  <a:lnTo>
                    <a:pt x="159156" y="68139"/>
                  </a:lnTo>
                  <a:lnTo>
                    <a:pt x="163262" y="79641"/>
                  </a:lnTo>
                  <a:lnTo>
                    <a:pt x="167005" y="91313"/>
                  </a:lnTo>
                  <a:lnTo>
                    <a:pt x="170140" y="103748"/>
                  </a:lnTo>
                  <a:lnTo>
                    <a:pt x="172580" y="117229"/>
                  </a:lnTo>
                  <a:lnTo>
                    <a:pt x="174387" y="131724"/>
                  </a:lnTo>
                  <a:lnTo>
                    <a:pt x="175682" y="147066"/>
                  </a:lnTo>
                  <a:lnTo>
                    <a:pt x="176591" y="163058"/>
                  </a:lnTo>
                  <a:lnTo>
                    <a:pt x="177219" y="179526"/>
                  </a:lnTo>
                  <a:lnTo>
                    <a:pt x="177649" y="196333"/>
                  </a:lnTo>
                  <a:lnTo>
                    <a:pt x="177936" y="213368"/>
                  </a:lnTo>
                  <a:lnTo>
                    <a:pt x="177960" y="230229"/>
                  </a:lnTo>
                  <a:lnTo>
                    <a:pt x="177445" y="246250"/>
                  </a:lnTo>
                  <a:lnTo>
                    <a:pt x="176281" y="261146"/>
                  </a:lnTo>
                  <a:lnTo>
                    <a:pt x="174515" y="275285"/>
                  </a:lnTo>
                  <a:lnTo>
                    <a:pt x="172258" y="289467"/>
                  </a:lnTo>
                  <a:lnTo>
                    <a:pt x="169629" y="304158"/>
                  </a:lnTo>
                  <a:lnTo>
                    <a:pt x="166729" y="319316"/>
                  </a:lnTo>
                  <a:lnTo>
                    <a:pt x="163636" y="334578"/>
                  </a:lnTo>
                  <a:lnTo>
                    <a:pt x="160405" y="349703"/>
                  </a:lnTo>
                  <a:lnTo>
                    <a:pt x="156914" y="364606"/>
                  </a:lnTo>
                  <a:lnTo>
                    <a:pt x="152886" y="379291"/>
                  </a:lnTo>
                  <a:lnTo>
                    <a:pt x="148210" y="393792"/>
                  </a:lnTo>
                  <a:lnTo>
                    <a:pt x="142932" y="407986"/>
                  </a:lnTo>
                  <a:lnTo>
                    <a:pt x="137166" y="421604"/>
                  </a:lnTo>
                  <a:lnTo>
                    <a:pt x="131021" y="434540"/>
                  </a:lnTo>
                  <a:lnTo>
                    <a:pt x="124438" y="446686"/>
                  </a:lnTo>
                  <a:lnTo>
                    <a:pt x="117187" y="457851"/>
                  </a:lnTo>
                  <a:lnTo>
                    <a:pt x="109194" y="468014"/>
                  </a:lnTo>
                  <a:lnTo>
                    <a:pt x="100368" y="476823"/>
                  </a:lnTo>
                  <a:lnTo>
                    <a:pt x="90533" y="483536"/>
                  </a:lnTo>
                  <a:lnTo>
                    <a:pt x="79705" y="487925"/>
                  </a:lnTo>
                  <a:lnTo>
                    <a:pt x="68519" y="489737"/>
                  </a:lnTo>
                  <a:lnTo>
                    <a:pt x="58082" y="488458"/>
                  </a:lnTo>
                  <a:lnTo>
                    <a:pt x="48964" y="484113"/>
                  </a:lnTo>
                  <a:lnTo>
                    <a:pt x="41370" y="477147"/>
                  </a:lnTo>
                  <a:lnTo>
                    <a:pt x="35411" y="468128"/>
                  </a:lnTo>
                  <a:lnTo>
                    <a:pt x="30972" y="457592"/>
                  </a:lnTo>
                  <a:lnTo>
                    <a:pt x="28108" y="446133"/>
                  </a:lnTo>
                  <a:lnTo>
                    <a:pt x="27143" y="434385"/>
                  </a:lnTo>
                  <a:lnTo>
                    <a:pt x="28081" y="422717"/>
                  </a:lnTo>
                  <a:lnTo>
                    <a:pt x="30657" y="411428"/>
                  </a:lnTo>
                  <a:lnTo>
                    <a:pt x="34520" y="400839"/>
                  </a:lnTo>
                  <a:lnTo>
                    <a:pt x="39346" y="391058"/>
                  </a:lnTo>
                  <a:lnTo>
                    <a:pt x="45194" y="382336"/>
                  </a:lnTo>
                  <a:lnTo>
                    <a:pt x="52477" y="375148"/>
                  </a:lnTo>
                  <a:lnTo>
                    <a:pt x="61297" y="369617"/>
                  </a:lnTo>
                  <a:lnTo>
                    <a:pt x="71320" y="365885"/>
                  </a:lnTo>
                  <a:lnTo>
                    <a:pt x="81966" y="364270"/>
                  </a:lnTo>
                  <a:lnTo>
                    <a:pt x="92830" y="364740"/>
                  </a:lnTo>
                  <a:lnTo>
                    <a:pt x="103717" y="366986"/>
                  </a:lnTo>
                  <a:lnTo>
                    <a:pt x="114553" y="370619"/>
                  </a:lnTo>
                  <a:lnTo>
                    <a:pt x="125320" y="375280"/>
                  </a:lnTo>
                  <a:lnTo>
                    <a:pt x="136025" y="380677"/>
                  </a:lnTo>
                  <a:lnTo>
                    <a:pt x="146679" y="386590"/>
                  </a:lnTo>
                  <a:lnTo>
                    <a:pt x="157300" y="392850"/>
                  </a:lnTo>
                  <a:lnTo>
                    <a:pt x="168062" y="399018"/>
                  </a:lnTo>
                  <a:lnTo>
                    <a:pt x="179280" y="404400"/>
                  </a:lnTo>
                  <a:lnTo>
                    <a:pt x="191085" y="408680"/>
                  </a:lnTo>
                  <a:lnTo>
                    <a:pt x="203285" y="411722"/>
                  </a:lnTo>
                  <a:lnTo>
                    <a:pt x="215475" y="413398"/>
                  </a:lnTo>
                  <a:lnTo>
                    <a:pt x="227401" y="413788"/>
                  </a:lnTo>
                  <a:lnTo>
                    <a:pt x="238549" y="413265"/>
                  </a:lnTo>
                  <a:lnTo>
                    <a:pt x="249155" y="412343"/>
                  </a:lnTo>
                  <a:lnTo>
                    <a:pt x="260150" y="410943"/>
                  </a:lnTo>
                  <a:lnTo>
                    <a:pt x="273296" y="408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38178" y="75775"/>
              <a:ext cx="146921" cy="187008"/>
            </a:xfrm>
            <a:custGeom>
              <a:avLst/>
              <a:gdLst/>
              <a:ahLst/>
              <a:cxnLst/>
              <a:rect l="0" t="0" r="0" b="0"/>
              <a:pathLst>
                <a:path w="146921" h="187008">
                  <a:moveTo>
                    <a:pt x="10050" y="18981"/>
                  </a:moveTo>
                  <a:lnTo>
                    <a:pt x="13118" y="10448"/>
                  </a:lnTo>
                  <a:lnTo>
                    <a:pt x="17180" y="4662"/>
                  </a:lnTo>
                  <a:lnTo>
                    <a:pt x="22668" y="1163"/>
                  </a:lnTo>
                  <a:lnTo>
                    <a:pt x="29255" y="0"/>
                  </a:lnTo>
                  <a:lnTo>
                    <a:pt x="36405" y="1715"/>
                  </a:lnTo>
                  <a:lnTo>
                    <a:pt x="43744" y="6349"/>
                  </a:lnTo>
                  <a:lnTo>
                    <a:pt x="50931" y="13506"/>
                  </a:lnTo>
                  <a:lnTo>
                    <a:pt x="57591" y="22650"/>
                  </a:lnTo>
                  <a:lnTo>
                    <a:pt x="63572" y="33278"/>
                  </a:lnTo>
                  <a:lnTo>
                    <a:pt x="68586" y="45137"/>
                  </a:lnTo>
                  <a:lnTo>
                    <a:pt x="72130" y="58219"/>
                  </a:lnTo>
                  <a:lnTo>
                    <a:pt x="74068" y="72413"/>
                  </a:lnTo>
                  <a:lnTo>
                    <a:pt x="74574" y="87196"/>
                  </a:lnTo>
                  <a:lnTo>
                    <a:pt x="73935" y="101740"/>
                  </a:lnTo>
                  <a:lnTo>
                    <a:pt x="72429" y="115596"/>
                  </a:lnTo>
                  <a:lnTo>
                    <a:pt x="70134" y="128680"/>
                  </a:lnTo>
                  <a:lnTo>
                    <a:pt x="66924" y="141080"/>
                  </a:lnTo>
                  <a:lnTo>
                    <a:pt x="62795" y="152927"/>
                  </a:lnTo>
                  <a:lnTo>
                    <a:pt x="57548" y="163867"/>
                  </a:lnTo>
                  <a:lnTo>
                    <a:pt x="50738" y="173091"/>
                  </a:lnTo>
                  <a:lnTo>
                    <a:pt x="42276" y="180283"/>
                  </a:lnTo>
                  <a:lnTo>
                    <a:pt x="32847" y="185113"/>
                  </a:lnTo>
                  <a:lnTo>
                    <a:pt x="23673" y="187007"/>
                  </a:lnTo>
                  <a:lnTo>
                    <a:pt x="15445" y="185937"/>
                  </a:lnTo>
                  <a:lnTo>
                    <a:pt x="8637" y="182152"/>
                  </a:lnTo>
                  <a:lnTo>
                    <a:pt x="3747" y="175889"/>
                  </a:lnTo>
                  <a:lnTo>
                    <a:pt x="844" y="167549"/>
                  </a:lnTo>
                  <a:lnTo>
                    <a:pt x="0" y="158072"/>
                  </a:lnTo>
                  <a:lnTo>
                    <a:pt x="1461" y="148802"/>
                  </a:lnTo>
                  <a:lnTo>
                    <a:pt x="5148" y="140482"/>
                  </a:lnTo>
                  <a:lnTo>
                    <a:pt x="10873" y="133766"/>
                  </a:lnTo>
                  <a:lnTo>
                    <a:pt x="18527" y="129463"/>
                  </a:lnTo>
                  <a:lnTo>
                    <a:pt x="27852" y="127756"/>
                  </a:lnTo>
                  <a:lnTo>
                    <a:pt x="38349" y="128186"/>
                  </a:lnTo>
                  <a:lnTo>
                    <a:pt x="49378" y="129977"/>
                  </a:lnTo>
                  <a:lnTo>
                    <a:pt x="60532" y="132539"/>
                  </a:lnTo>
                  <a:lnTo>
                    <a:pt x="71629" y="135524"/>
                  </a:lnTo>
                  <a:lnTo>
                    <a:pt x="82613" y="138737"/>
                  </a:lnTo>
                  <a:lnTo>
                    <a:pt x="93474" y="142076"/>
                  </a:lnTo>
                  <a:lnTo>
                    <a:pt x="103969" y="145526"/>
                  </a:lnTo>
                  <a:lnTo>
                    <a:pt x="114746" y="149581"/>
                  </a:lnTo>
                  <a:lnTo>
                    <a:pt x="127870" y="155713"/>
                  </a:lnTo>
                  <a:lnTo>
                    <a:pt x="146920" y="166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74528" y="321770"/>
              <a:ext cx="231628" cy="15142"/>
            </a:xfrm>
            <a:custGeom>
              <a:avLst/>
              <a:gdLst/>
              <a:ahLst/>
              <a:cxnLst/>
              <a:rect l="0" t="0" r="0" b="0"/>
              <a:pathLst>
                <a:path w="231628" h="15142">
                  <a:moveTo>
                    <a:pt x="231627" y="4613"/>
                  </a:moveTo>
                  <a:lnTo>
                    <a:pt x="222826" y="1813"/>
                  </a:lnTo>
                  <a:lnTo>
                    <a:pt x="214479" y="311"/>
                  </a:lnTo>
                  <a:lnTo>
                    <a:pt x="205776" y="0"/>
                  </a:lnTo>
                  <a:lnTo>
                    <a:pt x="196482" y="507"/>
                  </a:lnTo>
                  <a:lnTo>
                    <a:pt x="186339" y="1326"/>
                  </a:lnTo>
                  <a:lnTo>
                    <a:pt x="175294" y="2142"/>
                  </a:lnTo>
                  <a:lnTo>
                    <a:pt x="163454" y="2826"/>
                  </a:lnTo>
                  <a:lnTo>
                    <a:pt x="150984" y="3352"/>
                  </a:lnTo>
                  <a:lnTo>
                    <a:pt x="138036" y="3743"/>
                  </a:lnTo>
                  <a:lnTo>
                    <a:pt x="124581" y="4190"/>
                  </a:lnTo>
                  <a:lnTo>
                    <a:pt x="110411" y="5030"/>
                  </a:lnTo>
                  <a:lnTo>
                    <a:pt x="95479" y="6411"/>
                  </a:lnTo>
                  <a:lnTo>
                    <a:pt x="80053" y="8163"/>
                  </a:lnTo>
                  <a:lnTo>
                    <a:pt x="62808" y="10060"/>
                  </a:lnTo>
                  <a:lnTo>
                    <a:pt x="38872" y="12273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69285" y="421114"/>
              <a:ext cx="109916" cy="163404"/>
            </a:xfrm>
            <a:custGeom>
              <a:avLst/>
              <a:gdLst/>
              <a:ahLst/>
              <a:cxnLst/>
              <a:rect l="0" t="0" r="0" b="0"/>
              <a:pathLst>
                <a:path w="109916" h="163404">
                  <a:moveTo>
                    <a:pt x="0" y="21082"/>
                  </a:moveTo>
                  <a:lnTo>
                    <a:pt x="5934" y="15282"/>
                  </a:lnTo>
                  <a:lnTo>
                    <a:pt x="12139" y="10357"/>
                  </a:lnTo>
                  <a:lnTo>
                    <a:pt x="19230" y="5869"/>
                  </a:lnTo>
                  <a:lnTo>
                    <a:pt x="26998" y="2166"/>
                  </a:lnTo>
                  <a:lnTo>
                    <a:pt x="34996" y="98"/>
                  </a:lnTo>
                  <a:lnTo>
                    <a:pt x="42923" y="0"/>
                  </a:lnTo>
                  <a:lnTo>
                    <a:pt x="50179" y="1897"/>
                  </a:lnTo>
                  <a:lnTo>
                    <a:pt x="55827" y="5760"/>
                  </a:lnTo>
                  <a:lnTo>
                    <a:pt x="59499" y="11354"/>
                  </a:lnTo>
                  <a:lnTo>
                    <a:pt x="61166" y="18177"/>
                  </a:lnTo>
                  <a:lnTo>
                    <a:pt x="60853" y="25577"/>
                  </a:lnTo>
                  <a:lnTo>
                    <a:pt x="58829" y="33155"/>
                  </a:lnTo>
                  <a:lnTo>
                    <a:pt x="56748" y="41253"/>
                  </a:lnTo>
                  <a:lnTo>
                    <a:pt x="56921" y="49597"/>
                  </a:lnTo>
                  <a:lnTo>
                    <a:pt x="59719" y="56908"/>
                  </a:lnTo>
                  <a:lnTo>
                    <a:pt x="64721" y="63437"/>
                  </a:lnTo>
                  <a:lnTo>
                    <a:pt x="71385" y="69695"/>
                  </a:lnTo>
                  <a:lnTo>
                    <a:pt x="79082" y="76137"/>
                  </a:lnTo>
                  <a:lnTo>
                    <a:pt x="87148" y="83182"/>
                  </a:lnTo>
                  <a:lnTo>
                    <a:pt x="95176" y="90977"/>
                  </a:lnTo>
                  <a:lnTo>
                    <a:pt x="102358" y="99473"/>
                  </a:lnTo>
                  <a:lnTo>
                    <a:pt x="107440" y="108541"/>
                  </a:lnTo>
                  <a:lnTo>
                    <a:pt x="109915" y="118034"/>
                  </a:lnTo>
                  <a:lnTo>
                    <a:pt x="109627" y="127507"/>
                  </a:lnTo>
                  <a:lnTo>
                    <a:pt x="106400" y="136253"/>
                  </a:lnTo>
                  <a:lnTo>
                    <a:pt x="100452" y="143940"/>
                  </a:lnTo>
                  <a:lnTo>
                    <a:pt x="92258" y="150422"/>
                  </a:lnTo>
                  <a:lnTo>
                    <a:pt x="82341" y="155559"/>
                  </a:lnTo>
                  <a:lnTo>
                    <a:pt x="71177" y="159416"/>
                  </a:lnTo>
                  <a:lnTo>
                    <a:pt x="59545" y="162019"/>
                  </a:lnTo>
                  <a:lnTo>
                    <a:pt x="47294" y="163403"/>
                  </a:lnTo>
                  <a:lnTo>
                    <a:pt x="32241" y="162575"/>
                  </a:lnTo>
                  <a:lnTo>
                    <a:pt x="10528" y="157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11440" y="621181"/>
              <a:ext cx="51506" cy="115814"/>
            </a:xfrm>
            <a:custGeom>
              <a:avLst/>
              <a:gdLst/>
              <a:ahLst/>
              <a:cxnLst/>
              <a:rect l="0" t="0" r="0" b="0"/>
              <a:pathLst>
                <a:path w="51506" h="115814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31" y="17231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56" y="36174"/>
                  </a:lnTo>
                  <a:lnTo>
                    <a:pt x="42314" y="43023"/>
                  </a:lnTo>
                  <a:lnTo>
                    <a:pt x="47151" y="50454"/>
                  </a:lnTo>
                  <a:lnTo>
                    <a:pt x="50245" y="58560"/>
                  </a:lnTo>
                  <a:lnTo>
                    <a:pt x="51505" y="67122"/>
                  </a:lnTo>
                  <a:lnTo>
                    <a:pt x="50912" y="75716"/>
                  </a:lnTo>
                  <a:lnTo>
                    <a:pt x="48660" y="84079"/>
                  </a:lnTo>
                  <a:lnTo>
                    <a:pt x="44989" y="91838"/>
                  </a:lnTo>
                  <a:lnTo>
                    <a:pt x="39519" y="99190"/>
                  </a:lnTo>
                  <a:lnTo>
                    <a:pt x="29537" y="10677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90466" y="184812"/>
              <a:ext cx="227007" cy="430240"/>
            </a:xfrm>
            <a:custGeom>
              <a:avLst/>
              <a:gdLst/>
              <a:ahLst/>
              <a:cxnLst/>
              <a:rect l="0" t="0" r="0" b="0"/>
              <a:pathLst>
                <a:path w="227007" h="430240">
                  <a:moveTo>
                    <a:pt x="0" y="46814"/>
                  </a:moveTo>
                  <a:lnTo>
                    <a:pt x="3001" y="38080"/>
                  </a:lnTo>
                  <a:lnTo>
                    <a:pt x="6424" y="30374"/>
                  </a:lnTo>
                  <a:lnTo>
                    <a:pt x="10628" y="22981"/>
                  </a:lnTo>
                  <a:lnTo>
                    <a:pt x="15875" y="16065"/>
                  </a:lnTo>
                  <a:lnTo>
                    <a:pt x="22653" y="10183"/>
                  </a:lnTo>
                  <a:lnTo>
                    <a:pt x="31085" y="5569"/>
                  </a:lnTo>
                  <a:lnTo>
                    <a:pt x="40825" y="2302"/>
                  </a:lnTo>
                  <a:lnTo>
                    <a:pt x="51268" y="477"/>
                  </a:lnTo>
                  <a:lnTo>
                    <a:pt x="61987" y="0"/>
                  </a:lnTo>
                  <a:lnTo>
                    <a:pt x="72603" y="968"/>
                  </a:lnTo>
                  <a:lnTo>
                    <a:pt x="82724" y="3737"/>
                  </a:lnTo>
                  <a:lnTo>
                    <a:pt x="92184" y="8343"/>
                  </a:lnTo>
                  <a:lnTo>
                    <a:pt x="100687" y="14707"/>
                  </a:lnTo>
                  <a:lnTo>
                    <a:pt x="107728" y="22797"/>
                  </a:lnTo>
                  <a:lnTo>
                    <a:pt x="113163" y="32421"/>
                  </a:lnTo>
                  <a:lnTo>
                    <a:pt x="117001" y="43119"/>
                  </a:lnTo>
                  <a:lnTo>
                    <a:pt x="119218" y="54283"/>
                  </a:lnTo>
                  <a:lnTo>
                    <a:pt x="119967" y="65528"/>
                  </a:lnTo>
                  <a:lnTo>
                    <a:pt x="119353" y="76686"/>
                  </a:lnTo>
                  <a:lnTo>
                    <a:pt x="117354" y="87710"/>
                  </a:lnTo>
                  <a:lnTo>
                    <a:pt x="114088" y="98603"/>
                  </a:lnTo>
                  <a:lnTo>
                    <a:pt x="109778" y="109224"/>
                  </a:lnTo>
                  <a:lnTo>
                    <a:pt x="104669" y="119290"/>
                  </a:lnTo>
                  <a:lnTo>
                    <a:pt x="99035" y="128629"/>
                  </a:lnTo>
                  <a:lnTo>
                    <a:pt x="95153" y="135060"/>
                  </a:lnTo>
                  <a:lnTo>
                    <a:pt x="95837" y="136836"/>
                  </a:lnTo>
                  <a:lnTo>
                    <a:pt x="100524" y="136412"/>
                  </a:lnTo>
                  <a:lnTo>
                    <a:pt x="107966" y="135693"/>
                  </a:lnTo>
                  <a:lnTo>
                    <a:pt x="116980" y="135909"/>
                  </a:lnTo>
                  <a:lnTo>
                    <a:pt x="126799" y="137521"/>
                  </a:lnTo>
                  <a:lnTo>
                    <a:pt x="136843" y="140657"/>
                  </a:lnTo>
                  <a:lnTo>
                    <a:pt x="146595" y="145397"/>
                  </a:lnTo>
                  <a:lnTo>
                    <a:pt x="155825" y="151607"/>
                  </a:lnTo>
                  <a:lnTo>
                    <a:pt x="164516" y="159022"/>
                  </a:lnTo>
                  <a:lnTo>
                    <a:pt x="172751" y="167358"/>
                  </a:lnTo>
                  <a:lnTo>
                    <a:pt x="180625" y="176371"/>
                  </a:lnTo>
                  <a:lnTo>
                    <a:pt x="188069" y="186030"/>
                  </a:lnTo>
                  <a:lnTo>
                    <a:pt x="194851" y="196498"/>
                  </a:lnTo>
                  <a:lnTo>
                    <a:pt x="200895" y="207800"/>
                  </a:lnTo>
                  <a:lnTo>
                    <a:pt x="206279" y="219831"/>
                  </a:lnTo>
                  <a:lnTo>
                    <a:pt x="211128" y="232439"/>
                  </a:lnTo>
                  <a:lnTo>
                    <a:pt x="215573" y="245482"/>
                  </a:lnTo>
                  <a:lnTo>
                    <a:pt x="219558" y="259005"/>
                  </a:lnTo>
                  <a:lnTo>
                    <a:pt x="222863" y="273221"/>
                  </a:lnTo>
                  <a:lnTo>
                    <a:pt x="225411" y="288188"/>
                  </a:lnTo>
                  <a:lnTo>
                    <a:pt x="226953" y="303664"/>
                  </a:lnTo>
                  <a:lnTo>
                    <a:pt x="227006" y="319205"/>
                  </a:lnTo>
                  <a:lnTo>
                    <a:pt x="225446" y="334540"/>
                  </a:lnTo>
                  <a:lnTo>
                    <a:pt x="222447" y="349260"/>
                  </a:lnTo>
                  <a:lnTo>
                    <a:pt x="218301" y="362765"/>
                  </a:lnTo>
                  <a:lnTo>
                    <a:pt x="213287" y="374846"/>
                  </a:lnTo>
                  <a:lnTo>
                    <a:pt x="207482" y="385618"/>
                  </a:lnTo>
                  <a:lnTo>
                    <a:pt x="200763" y="395330"/>
                  </a:lnTo>
                  <a:lnTo>
                    <a:pt x="193124" y="404229"/>
                  </a:lnTo>
                  <a:lnTo>
                    <a:pt x="184367" y="412209"/>
                  </a:lnTo>
                  <a:lnTo>
                    <a:pt x="174048" y="418825"/>
                  </a:lnTo>
                  <a:lnTo>
                    <a:pt x="162068" y="423940"/>
                  </a:lnTo>
                  <a:lnTo>
                    <a:pt x="148784" y="427546"/>
                  </a:lnTo>
                  <a:lnTo>
                    <a:pt x="134804" y="429600"/>
                  </a:lnTo>
                  <a:lnTo>
                    <a:pt x="120556" y="430239"/>
                  </a:lnTo>
                  <a:lnTo>
                    <a:pt x="106414" y="429720"/>
                  </a:lnTo>
                  <a:lnTo>
                    <a:pt x="92774" y="428317"/>
                  </a:lnTo>
                  <a:lnTo>
                    <a:pt x="79792" y="426263"/>
                  </a:lnTo>
                  <a:lnTo>
                    <a:pt x="67602" y="423581"/>
                  </a:lnTo>
                  <a:lnTo>
                    <a:pt x="56401" y="420104"/>
                  </a:lnTo>
                  <a:lnTo>
                    <a:pt x="46205" y="415811"/>
                  </a:lnTo>
                  <a:lnTo>
                    <a:pt x="37174" y="411112"/>
                  </a:lnTo>
                  <a:lnTo>
                    <a:pt x="28814" y="406303"/>
                  </a:lnTo>
                  <a:lnTo>
                    <a:pt x="20389" y="400962"/>
                  </a:lnTo>
                  <a:lnTo>
                    <a:pt x="10528" y="394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48435" y="74070"/>
              <a:ext cx="89823" cy="168086"/>
            </a:xfrm>
            <a:custGeom>
              <a:avLst/>
              <a:gdLst/>
              <a:ahLst/>
              <a:cxnLst/>
              <a:rect l="0" t="0" r="0" b="0"/>
              <a:pathLst>
                <a:path w="89823" h="168086">
                  <a:moveTo>
                    <a:pt x="0" y="20686"/>
                  </a:moveTo>
                  <a:lnTo>
                    <a:pt x="8868" y="17752"/>
                  </a:lnTo>
                  <a:lnTo>
                    <a:pt x="17855" y="14970"/>
                  </a:lnTo>
                  <a:lnTo>
                    <a:pt x="27846" y="12070"/>
                  </a:lnTo>
                  <a:lnTo>
                    <a:pt x="38654" y="9030"/>
                  </a:lnTo>
                  <a:lnTo>
                    <a:pt x="49817" y="5865"/>
                  </a:lnTo>
                  <a:lnTo>
                    <a:pt x="61003" y="2624"/>
                  </a:lnTo>
                  <a:lnTo>
                    <a:pt x="71424" y="150"/>
                  </a:lnTo>
                  <a:lnTo>
                    <a:pt x="79816" y="0"/>
                  </a:lnTo>
                  <a:lnTo>
                    <a:pt x="85664" y="2838"/>
                  </a:lnTo>
                  <a:lnTo>
                    <a:pt x="88960" y="8511"/>
                  </a:lnTo>
                  <a:lnTo>
                    <a:pt x="89822" y="16521"/>
                  </a:lnTo>
                  <a:lnTo>
                    <a:pt x="88595" y="26312"/>
                  </a:lnTo>
                  <a:lnTo>
                    <a:pt x="85877" y="37238"/>
                  </a:lnTo>
                  <a:lnTo>
                    <a:pt x="82393" y="48613"/>
                  </a:lnTo>
                  <a:lnTo>
                    <a:pt x="78619" y="60029"/>
                  </a:lnTo>
                  <a:lnTo>
                    <a:pt x="74787" y="71315"/>
                  </a:lnTo>
                  <a:lnTo>
                    <a:pt x="70987" y="82432"/>
                  </a:lnTo>
                  <a:lnTo>
                    <a:pt x="67243" y="93391"/>
                  </a:lnTo>
                  <a:lnTo>
                    <a:pt x="63390" y="104056"/>
                  </a:lnTo>
                  <a:lnTo>
                    <a:pt x="59109" y="114153"/>
                  </a:lnTo>
                  <a:lnTo>
                    <a:pt x="54269" y="123574"/>
                  </a:lnTo>
                  <a:lnTo>
                    <a:pt x="49198" y="132263"/>
                  </a:lnTo>
                  <a:lnTo>
                    <a:pt x="44099" y="141093"/>
                  </a:lnTo>
                  <a:lnTo>
                    <a:pt x="38521" y="151957"/>
                  </a:lnTo>
                  <a:lnTo>
                    <a:pt x="31586" y="168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64207" y="273740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5" y="0"/>
                  </a:lnTo>
                  <a:lnTo>
                    <a:pt x="185003" y="0"/>
                  </a:lnTo>
                  <a:lnTo>
                    <a:pt x="172344" y="0"/>
                  </a:lnTo>
                  <a:lnTo>
                    <a:pt x="159283" y="0"/>
                  </a:lnTo>
                  <a:lnTo>
                    <a:pt x="145758" y="0"/>
                  </a:lnTo>
                  <a:lnTo>
                    <a:pt x="131544" y="0"/>
                  </a:lnTo>
                  <a:lnTo>
                    <a:pt x="116581" y="5"/>
                  </a:lnTo>
                  <a:lnTo>
                    <a:pt x="101109" y="178"/>
                  </a:lnTo>
                  <a:lnTo>
                    <a:pt x="85571" y="826"/>
                  </a:lnTo>
                  <a:lnTo>
                    <a:pt x="70243" y="2075"/>
                  </a:lnTo>
                  <a:lnTo>
                    <a:pt x="55618" y="3736"/>
                  </a:lnTo>
                  <a:lnTo>
                    <a:pt x="40940" y="5563"/>
                  </a:lnTo>
                  <a:lnTo>
                    <a:pt x="23809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13397" y="310041"/>
              <a:ext cx="129795" cy="266140"/>
            </a:xfrm>
            <a:custGeom>
              <a:avLst/>
              <a:gdLst/>
              <a:ahLst/>
              <a:cxnLst/>
              <a:rect l="0" t="0" r="0" b="0"/>
              <a:pathLst>
                <a:path w="129795" h="266140">
                  <a:moveTo>
                    <a:pt x="129794" y="90041"/>
                  </a:moveTo>
                  <a:lnTo>
                    <a:pt x="123927" y="95976"/>
                  </a:lnTo>
                  <a:lnTo>
                    <a:pt x="118362" y="102181"/>
                  </a:lnTo>
                  <a:lnTo>
                    <a:pt x="112563" y="109276"/>
                  </a:lnTo>
                  <a:lnTo>
                    <a:pt x="106482" y="117217"/>
                  </a:lnTo>
                  <a:lnTo>
                    <a:pt x="100153" y="125863"/>
                  </a:lnTo>
                  <a:lnTo>
                    <a:pt x="93625" y="135058"/>
                  </a:lnTo>
                  <a:lnTo>
                    <a:pt x="86949" y="144657"/>
                  </a:lnTo>
                  <a:lnTo>
                    <a:pt x="80166" y="154547"/>
                  </a:lnTo>
                  <a:lnTo>
                    <a:pt x="73313" y="164640"/>
                  </a:lnTo>
                  <a:lnTo>
                    <a:pt x="66576" y="174873"/>
                  </a:lnTo>
                  <a:lnTo>
                    <a:pt x="60279" y="185203"/>
                  </a:lnTo>
                  <a:lnTo>
                    <a:pt x="54563" y="195598"/>
                  </a:lnTo>
                  <a:lnTo>
                    <a:pt x="49403" y="206036"/>
                  </a:lnTo>
                  <a:lnTo>
                    <a:pt x="44703" y="216504"/>
                  </a:lnTo>
                  <a:lnTo>
                    <a:pt x="40374" y="226984"/>
                  </a:lnTo>
                  <a:lnTo>
                    <a:pt x="36974" y="237140"/>
                  </a:lnTo>
                  <a:lnTo>
                    <a:pt x="35660" y="246353"/>
                  </a:lnTo>
                  <a:lnTo>
                    <a:pt x="36892" y="254350"/>
                  </a:lnTo>
                  <a:lnTo>
                    <a:pt x="40501" y="260701"/>
                  </a:lnTo>
                  <a:lnTo>
                    <a:pt x="46055" y="264686"/>
                  </a:lnTo>
                  <a:lnTo>
                    <a:pt x="53082" y="266139"/>
                  </a:lnTo>
                  <a:lnTo>
                    <a:pt x="61017" y="265352"/>
                  </a:lnTo>
                  <a:lnTo>
                    <a:pt x="69240" y="262780"/>
                  </a:lnTo>
                  <a:lnTo>
                    <a:pt x="77384" y="258867"/>
                  </a:lnTo>
                  <a:lnTo>
                    <a:pt x="85153" y="253820"/>
                  </a:lnTo>
                  <a:lnTo>
                    <a:pt x="92223" y="247619"/>
                  </a:lnTo>
                  <a:lnTo>
                    <a:pt x="98489" y="240341"/>
                  </a:lnTo>
                  <a:lnTo>
                    <a:pt x="103697" y="232168"/>
                  </a:lnTo>
                  <a:lnTo>
                    <a:pt x="107373" y="223304"/>
                  </a:lnTo>
                  <a:lnTo>
                    <a:pt x="109397" y="213933"/>
                  </a:lnTo>
                  <a:lnTo>
                    <a:pt x="109791" y="204199"/>
                  </a:lnTo>
                  <a:lnTo>
                    <a:pt x="108544" y="194211"/>
                  </a:lnTo>
                  <a:lnTo>
                    <a:pt x="105813" y="184058"/>
                  </a:lnTo>
                  <a:lnTo>
                    <a:pt x="101709" y="174122"/>
                  </a:lnTo>
                  <a:lnTo>
                    <a:pt x="96215" y="165056"/>
                  </a:lnTo>
                  <a:lnTo>
                    <a:pt x="89451" y="157141"/>
                  </a:lnTo>
                  <a:lnTo>
                    <a:pt x="81811" y="150165"/>
                  </a:lnTo>
                  <a:lnTo>
                    <a:pt x="73844" y="143631"/>
                  </a:lnTo>
                  <a:lnTo>
                    <a:pt x="65897" y="137195"/>
                  </a:lnTo>
                  <a:lnTo>
                    <a:pt x="58104" y="130700"/>
                  </a:lnTo>
                  <a:lnTo>
                    <a:pt x="50492" y="124099"/>
                  </a:lnTo>
                  <a:lnTo>
                    <a:pt x="43039" y="117392"/>
                  </a:lnTo>
                  <a:lnTo>
                    <a:pt x="35711" y="110599"/>
                  </a:lnTo>
                  <a:lnTo>
                    <a:pt x="28477" y="103738"/>
                  </a:lnTo>
                  <a:lnTo>
                    <a:pt x="21319" y="96820"/>
                  </a:lnTo>
                  <a:lnTo>
                    <a:pt x="14545" y="89530"/>
                  </a:lnTo>
                  <a:lnTo>
                    <a:pt x="8753" y="81266"/>
                  </a:lnTo>
                  <a:lnTo>
                    <a:pt x="4204" y="71784"/>
                  </a:lnTo>
                  <a:lnTo>
                    <a:pt x="1150" y="61483"/>
                  </a:lnTo>
                  <a:lnTo>
                    <a:pt x="0" y="51183"/>
                  </a:lnTo>
                  <a:lnTo>
                    <a:pt x="790" y="41374"/>
                  </a:lnTo>
                  <a:lnTo>
                    <a:pt x="3423" y="32349"/>
                  </a:lnTo>
                  <a:lnTo>
                    <a:pt x="7848" y="24367"/>
                  </a:lnTo>
                  <a:lnTo>
                    <a:pt x="13863" y="17453"/>
                  </a:lnTo>
                  <a:lnTo>
                    <a:pt x="21322" y="11624"/>
                  </a:lnTo>
                  <a:lnTo>
                    <a:pt x="30223" y="6993"/>
                  </a:lnTo>
                  <a:lnTo>
                    <a:pt x="40426" y="3506"/>
                  </a:lnTo>
                  <a:lnTo>
                    <a:pt x="51530" y="1145"/>
                  </a:lnTo>
                  <a:lnTo>
                    <a:pt x="62975" y="0"/>
                  </a:lnTo>
                  <a:lnTo>
                    <a:pt x="74402" y="16"/>
                  </a:lnTo>
                  <a:lnTo>
                    <a:pt x="85345" y="1331"/>
                  </a:lnTo>
                  <a:lnTo>
                    <a:pt x="95161" y="4341"/>
                  </a:lnTo>
                  <a:lnTo>
                    <a:pt x="103606" y="9094"/>
                  </a:lnTo>
                  <a:lnTo>
                    <a:pt x="110636" y="14906"/>
                  </a:lnTo>
                  <a:lnTo>
                    <a:pt x="116902" y="21106"/>
                  </a:lnTo>
                  <a:lnTo>
                    <a:pt x="122955" y="28238"/>
                  </a:lnTo>
                  <a:lnTo>
                    <a:pt x="129794" y="3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55794" y="1156843"/>
            <a:ext cx="1702507" cy="565676"/>
            <a:chOff x="255794" y="1156843"/>
            <a:chExt cx="1702507" cy="565676"/>
          </a:xfrm>
        </p:grpSpPr>
        <p:sp>
          <p:nvSpPr>
            <p:cNvPr id="29" name="Freeform 28"/>
            <p:cNvSpPr/>
            <p:nvPr/>
          </p:nvSpPr>
          <p:spPr>
            <a:xfrm>
              <a:off x="255794" y="1284476"/>
              <a:ext cx="228517" cy="438043"/>
            </a:xfrm>
            <a:custGeom>
              <a:avLst/>
              <a:gdLst/>
              <a:ahLst/>
              <a:cxnLst/>
              <a:rect l="0" t="0" r="0" b="0"/>
              <a:pathLst>
                <a:path w="228517" h="438043">
                  <a:moveTo>
                    <a:pt x="17946" y="0"/>
                  </a:moveTo>
                  <a:lnTo>
                    <a:pt x="17946" y="11802"/>
                  </a:lnTo>
                  <a:lnTo>
                    <a:pt x="17946" y="23571"/>
                  </a:lnTo>
                  <a:lnTo>
                    <a:pt x="17946" y="36471"/>
                  </a:lnTo>
                  <a:lnTo>
                    <a:pt x="17946" y="50665"/>
                  </a:lnTo>
                  <a:lnTo>
                    <a:pt x="17946" y="66290"/>
                  </a:lnTo>
                  <a:lnTo>
                    <a:pt x="17946" y="83261"/>
                  </a:lnTo>
                  <a:lnTo>
                    <a:pt x="17946" y="101189"/>
                  </a:lnTo>
                  <a:lnTo>
                    <a:pt x="17946" y="119510"/>
                  </a:lnTo>
                  <a:lnTo>
                    <a:pt x="17942" y="137867"/>
                  </a:lnTo>
                  <a:lnTo>
                    <a:pt x="17769" y="156276"/>
                  </a:lnTo>
                  <a:lnTo>
                    <a:pt x="17121" y="175007"/>
                  </a:lnTo>
                  <a:lnTo>
                    <a:pt x="15872" y="194197"/>
                  </a:lnTo>
                  <a:lnTo>
                    <a:pt x="14219" y="213679"/>
                  </a:lnTo>
                  <a:lnTo>
                    <a:pt x="12571" y="233072"/>
                  </a:lnTo>
                  <a:lnTo>
                    <a:pt x="11168" y="252158"/>
                  </a:lnTo>
                  <a:lnTo>
                    <a:pt x="10076" y="270891"/>
                  </a:lnTo>
                  <a:lnTo>
                    <a:pt x="9268" y="289310"/>
                  </a:lnTo>
                  <a:lnTo>
                    <a:pt x="8685" y="307469"/>
                  </a:lnTo>
                  <a:lnTo>
                    <a:pt x="8107" y="325104"/>
                  </a:lnTo>
                  <a:lnTo>
                    <a:pt x="7179" y="341654"/>
                  </a:lnTo>
                  <a:lnTo>
                    <a:pt x="5740" y="356908"/>
                  </a:lnTo>
                  <a:lnTo>
                    <a:pt x="3957" y="371289"/>
                  </a:lnTo>
                  <a:lnTo>
                    <a:pt x="2221" y="385633"/>
                  </a:lnTo>
                  <a:lnTo>
                    <a:pt x="769" y="400406"/>
                  </a:lnTo>
                  <a:lnTo>
                    <a:pt x="0" y="414599"/>
                  </a:lnTo>
                  <a:lnTo>
                    <a:pt x="1141" y="425993"/>
                  </a:lnTo>
                  <a:lnTo>
                    <a:pt x="4972" y="433423"/>
                  </a:lnTo>
                  <a:lnTo>
                    <a:pt x="10976" y="437073"/>
                  </a:lnTo>
                  <a:lnTo>
                    <a:pt x="18866" y="438042"/>
                  </a:lnTo>
                  <a:lnTo>
                    <a:pt x="28369" y="437316"/>
                  </a:lnTo>
                  <a:lnTo>
                    <a:pt x="39158" y="435551"/>
                  </a:lnTo>
                  <a:lnTo>
                    <a:pt x="50916" y="433149"/>
                  </a:lnTo>
                  <a:lnTo>
                    <a:pt x="63378" y="430519"/>
                  </a:lnTo>
                  <a:lnTo>
                    <a:pt x="76337" y="428115"/>
                  </a:lnTo>
                  <a:lnTo>
                    <a:pt x="89642" y="426160"/>
                  </a:lnTo>
                  <a:lnTo>
                    <a:pt x="103185" y="424843"/>
                  </a:lnTo>
                  <a:lnTo>
                    <a:pt x="116889" y="424407"/>
                  </a:lnTo>
                  <a:lnTo>
                    <a:pt x="130703" y="424886"/>
                  </a:lnTo>
                  <a:lnTo>
                    <a:pt x="144591" y="426004"/>
                  </a:lnTo>
                  <a:lnTo>
                    <a:pt x="158529" y="427284"/>
                  </a:lnTo>
                  <a:lnTo>
                    <a:pt x="172481" y="428436"/>
                  </a:lnTo>
                  <a:lnTo>
                    <a:pt x="185832" y="429361"/>
                  </a:lnTo>
                  <a:lnTo>
                    <a:pt x="198696" y="430155"/>
                  </a:lnTo>
                  <a:lnTo>
                    <a:pt x="212205" y="430885"/>
                  </a:lnTo>
                  <a:lnTo>
                    <a:pt x="228516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8807" y="1525300"/>
              <a:ext cx="131846" cy="152722"/>
            </a:xfrm>
            <a:custGeom>
              <a:avLst/>
              <a:gdLst/>
              <a:ahLst/>
              <a:cxnLst/>
              <a:rect l="0" t="0" r="0" b="0"/>
              <a:pathLst>
                <a:path w="131846" h="152722">
                  <a:moveTo>
                    <a:pt x="5503" y="85560"/>
                  </a:moveTo>
                  <a:lnTo>
                    <a:pt x="14305" y="82626"/>
                  </a:lnTo>
                  <a:lnTo>
                    <a:pt x="22651" y="79844"/>
                  </a:lnTo>
                  <a:lnTo>
                    <a:pt x="31350" y="76940"/>
                  </a:lnTo>
                  <a:lnTo>
                    <a:pt x="40471" y="73726"/>
                  </a:lnTo>
                  <a:lnTo>
                    <a:pt x="49966" y="69913"/>
                  </a:lnTo>
                  <a:lnTo>
                    <a:pt x="59754" y="65396"/>
                  </a:lnTo>
                  <a:lnTo>
                    <a:pt x="69595" y="60232"/>
                  </a:lnTo>
                  <a:lnTo>
                    <a:pt x="79120" y="54545"/>
                  </a:lnTo>
                  <a:lnTo>
                    <a:pt x="88135" y="48460"/>
                  </a:lnTo>
                  <a:lnTo>
                    <a:pt x="95983" y="42087"/>
                  </a:lnTo>
                  <a:lnTo>
                    <a:pt x="101510" y="35510"/>
                  </a:lnTo>
                  <a:lnTo>
                    <a:pt x="104291" y="28796"/>
                  </a:lnTo>
                  <a:lnTo>
                    <a:pt x="104376" y="22152"/>
                  </a:lnTo>
                  <a:lnTo>
                    <a:pt x="101932" y="15918"/>
                  </a:lnTo>
                  <a:lnTo>
                    <a:pt x="97327" y="10253"/>
                  </a:lnTo>
                  <a:lnTo>
                    <a:pt x="91018" y="5467"/>
                  </a:lnTo>
                  <a:lnTo>
                    <a:pt x="83438" y="2082"/>
                  </a:lnTo>
                  <a:lnTo>
                    <a:pt x="74942" y="258"/>
                  </a:lnTo>
                  <a:lnTo>
                    <a:pt x="65802" y="0"/>
                  </a:lnTo>
                  <a:lnTo>
                    <a:pt x="56215" y="1339"/>
                  </a:lnTo>
                  <a:lnTo>
                    <a:pt x="46332" y="4132"/>
                  </a:lnTo>
                  <a:lnTo>
                    <a:pt x="36577" y="8276"/>
                  </a:lnTo>
                  <a:lnTo>
                    <a:pt x="27632" y="13799"/>
                  </a:lnTo>
                  <a:lnTo>
                    <a:pt x="19807" y="20594"/>
                  </a:lnTo>
                  <a:lnTo>
                    <a:pt x="13231" y="28766"/>
                  </a:lnTo>
                  <a:lnTo>
                    <a:pt x="8030" y="38685"/>
                  </a:lnTo>
                  <a:lnTo>
                    <a:pt x="4129" y="50389"/>
                  </a:lnTo>
                  <a:lnTo>
                    <a:pt x="1474" y="63316"/>
                  </a:lnTo>
                  <a:lnTo>
                    <a:pt x="124" y="76524"/>
                  </a:lnTo>
                  <a:lnTo>
                    <a:pt x="0" y="89436"/>
                  </a:lnTo>
                  <a:lnTo>
                    <a:pt x="1218" y="101696"/>
                  </a:lnTo>
                  <a:lnTo>
                    <a:pt x="4163" y="113003"/>
                  </a:lnTo>
                  <a:lnTo>
                    <a:pt x="8891" y="123298"/>
                  </a:lnTo>
                  <a:lnTo>
                    <a:pt x="15338" y="132380"/>
                  </a:lnTo>
                  <a:lnTo>
                    <a:pt x="23485" y="139818"/>
                  </a:lnTo>
                  <a:lnTo>
                    <a:pt x="33146" y="145524"/>
                  </a:lnTo>
                  <a:lnTo>
                    <a:pt x="43870" y="149544"/>
                  </a:lnTo>
                  <a:lnTo>
                    <a:pt x="55051" y="151885"/>
                  </a:lnTo>
                  <a:lnTo>
                    <a:pt x="66303" y="152721"/>
                  </a:lnTo>
                  <a:lnTo>
                    <a:pt x="77392" y="152301"/>
                  </a:lnTo>
                  <a:lnTo>
                    <a:pt x="89441" y="150715"/>
                  </a:lnTo>
                  <a:lnTo>
                    <a:pt x="105738" y="146710"/>
                  </a:lnTo>
                  <a:lnTo>
                    <a:pt x="131845" y="138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1466" y="1524054"/>
              <a:ext cx="149757" cy="149978"/>
            </a:xfrm>
            <a:custGeom>
              <a:avLst/>
              <a:gdLst/>
              <a:ahLst/>
              <a:cxnLst/>
              <a:rect l="0" t="0" r="0" b="0"/>
              <a:pathLst>
                <a:path w="149757" h="149978">
                  <a:moveTo>
                    <a:pt x="44471" y="86806"/>
                  </a:moveTo>
                  <a:lnTo>
                    <a:pt x="50339" y="80871"/>
                  </a:lnTo>
                  <a:lnTo>
                    <a:pt x="55903" y="74667"/>
                  </a:lnTo>
                  <a:lnTo>
                    <a:pt x="61689" y="67571"/>
                  </a:lnTo>
                  <a:lnTo>
                    <a:pt x="67251" y="59631"/>
                  </a:lnTo>
                  <a:lnTo>
                    <a:pt x="71636" y="50984"/>
                  </a:lnTo>
                  <a:lnTo>
                    <a:pt x="74400" y="41794"/>
                  </a:lnTo>
                  <a:lnTo>
                    <a:pt x="75426" y="32367"/>
                  </a:lnTo>
                  <a:lnTo>
                    <a:pt x="74671" y="23126"/>
                  </a:lnTo>
                  <a:lnTo>
                    <a:pt x="72307" y="14304"/>
                  </a:lnTo>
                  <a:lnTo>
                    <a:pt x="68611" y="6598"/>
                  </a:lnTo>
                  <a:lnTo>
                    <a:pt x="63034" y="1535"/>
                  </a:lnTo>
                  <a:lnTo>
                    <a:pt x="55614" y="0"/>
                  </a:lnTo>
                  <a:lnTo>
                    <a:pt x="48046" y="1668"/>
                  </a:lnTo>
                  <a:lnTo>
                    <a:pt x="40761" y="5881"/>
                  </a:lnTo>
                  <a:lnTo>
                    <a:pt x="33842" y="11997"/>
                  </a:lnTo>
                  <a:lnTo>
                    <a:pt x="27491" y="19483"/>
                  </a:lnTo>
                  <a:lnTo>
                    <a:pt x="21774" y="27934"/>
                  </a:lnTo>
                  <a:lnTo>
                    <a:pt x="16632" y="37053"/>
                  </a:lnTo>
                  <a:lnTo>
                    <a:pt x="11953" y="46630"/>
                  </a:lnTo>
                  <a:lnTo>
                    <a:pt x="7633" y="56518"/>
                  </a:lnTo>
                  <a:lnTo>
                    <a:pt x="3903" y="66617"/>
                  </a:lnTo>
                  <a:lnTo>
                    <a:pt x="1303" y="76857"/>
                  </a:lnTo>
                  <a:lnTo>
                    <a:pt x="36" y="87193"/>
                  </a:lnTo>
                  <a:lnTo>
                    <a:pt x="0" y="97593"/>
                  </a:lnTo>
                  <a:lnTo>
                    <a:pt x="964" y="108035"/>
                  </a:lnTo>
                  <a:lnTo>
                    <a:pt x="2695" y="118488"/>
                  </a:lnTo>
                  <a:lnTo>
                    <a:pt x="5314" y="128287"/>
                  </a:lnTo>
                  <a:lnTo>
                    <a:pt x="9274" y="136196"/>
                  </a:lnTo>
                  <a:lnTo>
                    <a:pt x="14711" y="141690"/>
                  </a:lnTo>
                  <a:lnTo>
                    <a:pt x="21310" y="144733"/>
                  </a:lnTo>
                  <a:lnTo>
                    <a:pt x="28503" y="145419"/>
                  </a:lnTo>
                  <a:lnTo>
                    <a:pt x="35895" y="144065"/>
                  </a:lnTo>
                  <a:lnTo>
                    <a:pt x="43298" y="141091"/>
                  </a:lnTo>
                  <a:lnTo>
                    <a:pt x="50641" y="136903"/>
                  </a:lnTo>
                  <a:lnTo>
                    <a:pt x="57906" y="131833"/>
                  </a:lnTo>
                  <a:lnTo>
                    <a:pt x="64935" y="125977"/>
                  </a:lnTo>
                  <a:lnTo>
                    <a:pt x="71436" y="119216"/>
                  </a:lnTo>
                  <a:lnTo>
                    <a:pt x="77309" y="111589"/>
                  </a:lnTo>
                  <a:lnTo>
                    <a:pt x="83142" y="104474"/>
                  </a:lnTo>
                  <a:lnTo>
                    <a:pt x="89648" y="101221"/>
                  </a:lnTo>
                  <a:lnTo>
                    <a:pt x="96102" y="103110"/>
                  </a:lnTo>
                  <a:lnTo>
                    <a:pt x="101612" y="108165"/>
                  </a:lnTo>
                  <a:lnTo>
                    <a:pt x="106614" y="114756"/>
                  </a:lnTo>
                  <a:lnTo>
                    <a:pt x="112045" y="121591"/>
                  </a:lnTo>
                  <a:lnTo>
                    <a:pt x="118384" y="128003"/>
                  </a:lnTo>
                  <a:lnTo>
                    <a:pt x="125238" y="133649"/>
                  </a:lnTo>
                  <a:lnTo>
                    <a:pt x="132237" y="138832"/>
                  </a:lnTo>
                  <a:lnTo>
                    <a:pt x="140004" y="143996"/>
                  </a:lnTo>
                  <a:lnTo>
                    <a:pt x="149756" y="1499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7888" y="1500971"/>
              <a:ext cx="100071" cy="156402"/>
            </a:xfrm>
            <a:custGeom>
              <a:avLst/>
              <a:gdLst/>
              <a:ahLst/>
              <a:cxnLst/>
              <a:rect l="0" t="0" r="0" b="0"/>
              <a:pathLst>
                <a:path w="100071" h="156402">
                  <a:moveTo>
                    <a:pt x="80733" y="4604"/>
                  </a:moveTo>
                  <a:lnTo>
                    <a:pt x="71865" y="1804"/>
                  </a:lnTo>
                  <a:lnTo>
                    <a:pt x="62878" y="302"/>
                  </a:lnTo>
                  <a:lnTo>
                    <a:pt x="52892" y="0"/>
                  </a:lnTo>
                  <a:lnTo>
                    <a:pt x="42257" y="852"/>
                  </a:lnTo>
                  <a:lnTo>
                    <a:pt x="31742" y="2968"/>
                  </a:lnTo>
                  <a:lnTo>
                    <a:pt x="21804" y="6295"/>
                  </a:lnTo>
                  <a:lnTo>
                    <a:pt x="13036" y="10803"/>
                  </a:lnTo>
                  <a:lnTo>
                    <a:pt x="6293" y="16571"/>
                  </a:lnTo>
                  <a:lnTo>
                    <a:pt x="1856" y="23508"/>
                  </a:lnTo>
                  <a:lnTo>
                    <a:pt x="0" y="30927"/>
                  </a:lnTo>
                  <a:lnTo>
                    <a:pt x="1241" y="37679"/>
                  </a:lnTo>
                  <a:lnTo>
                    <a:pt x="5553" y="43180"/>
                  </a:lnTo>
                  <a:lnTo>
                    <a:pt x="12327" y="47531"/>
                  </a:lnTo>
                  <a:lnTo>
                    <a:pt x="20683" y="51224"/>
                  </a:lnTo>
                  <a:lnTo>
                    <a:pt x="29956" y="54639"/>
                  </a:lnTo>
                  <a:lnTo>
                    <a:pt x="39582" y="58139"/>
                  </a:lnTo>
                  <a:lnTo>
                    <a:pt x="49030" y="62117"/>
                  </a:lnTo>
                  <a:lnTo>
                    <a:pt x="58043" y="66730"/>
                  </a:lnTo>
                  <a:lnTo>
                    <a:pt x="66585" y="71951"/>
                  </a:lnTo>
                  <a:lnTo>
                    <a:pt x="74716" y="77673"/>
                  </a:lnTo>
                  <a:lnTo>
                    <a:pt x="82510" y="83784"/>
                  </a:lnTo>
                  <a:lnTo>
                    <a:pt x="89561" y="90343"/>
                  </a:lnTo>
                  <a:lnTo>
                    <a:pt x="95013" y="97577"/>
                  </a:lnTo>
                  <a:lnTo>
                    <a:pt x="98526" y="105550"/>
                  </a:lnTo>
                  <a:lnTo>
                    <a:pt x="100070" y="114023"/>
                  </a:lnTo>
                  <a:lnTo>
                    <a:pt x="99669" y="122556"/>
                  </a:lnTo>
                  <a:lnTo>
                    <a:pt x="97537" y="130878"/>
                  </a:lnTo>
                  <a:lnTo>
                    <a:pt x="93683" y="138584"/>
                  </a:lnTo>
                  <a:lnTo>
                    <a:pt x="87831" y="145074"/>
                  </a:lnTo>
                  <a:lnTo>
                    <a:pt x="80014" y="150133"/>
                  </a:lnTo>
                  <a:lnTo>
                    <a:pt x="70682" y="153715"/>
                  </a:lnTo>
                  <a:lnTo>
                    <a:pt x="60511" y="155760"/>
                  </a:lnTo>
                  <a:lnTo>
                    <a:pt x="49982" y="156401"/>
                  </a:lnTo>
                  <a:lnTo>
                    <a:pt x="39793" y="156049"/>
                  </a:lnTo>
                  <a:lnTo>
                    <a:pt x="29943" y="155260"/>
                  </a:lnTo>
                  <a:lnTo>
                    <a:pt x="19572" y="153969"/>
                  </a:lnTo>
                  <a:lnTo>
                    <a:pt x="7034" y="152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097677" y="1326590"/>
              <a:ext cx="18344" cy="315856"/>
            </a:xfrm>
            <a:custGeom>
              <a:avLst/>
              <a:gdLst/>
              <a:ahLst/>
              <a:cxnLst/>
              <a:rect l="0" t="0" r="0" b="0"/>
              <a:pathLst>
                <a:path w="18344" h="315856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2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1" y="72344"/>
                  </a:lnTo>
                  <a:lnTo>
                    <a:pt x="1889" y="85869"/>
                  </a:lnTo>
                  <a:lnTo>
                    <a:pt x="3253" y="100083"/>
                  </a:lnTo>
                  <a:lnTo>
                    <a:pt x="4467" y="115051"/>
                  </a:lnTo>
                  <a:lnTo>
                    <a:pt x="5602" y="130695"/>
                  </a:lnTo>
                  <a:lnTo>
                    <a:pt x="6970" y="146882"/>
                  </a:lnTo>
                  <a:lnTo>
                    <a:pt x="8738" y="163472"/>
                  </a:lnTo>
                  <a:lnTo>
                    <a:pt x="10755" y="180189"/>
                  </a:lnTo>
                  <a:lnTo>
                    <a:pt x="12657" y="196638"/>
                  </a:lnTo>
                  <a:lnTo>
                    <a:pt x="14233" y="212627"/>
                  </a:lnTo>
                  <a:lnTo>
                    <a:pt x="15443" y="228143"/>
                  </a:lnTo>
                  <a:lnTo>
                    <a:pt x="16331" y="243255"/>
                  </a:lnTo>
                  <a:lnTo>
                    <a:pt x="16963" y="258035"/>
                  </a:lnTo>
                  <a:lnTo>
                    <a:pt x="17405" y="271960"/>
                  </a:lnTo>
                  <a:lnTo>
                    <a:pt x="17757" y="285281"/>
                  </a:lnTo>
                  <a:lnTo>
                    <a:pt x="18052" y="299171"/>
                  </a:lnTo>
                  <a:lnTo>
                    <a:pt x="1834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21264" y="1463461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67249" y="67"/>
                  </a:lnTo>
                  <a:lnTo>
                    <a:pt x="156120" y="707"/>
                  </a:lnTo>
                  <a:lnTo>
                    <a:pt x="144517" y="1999"/>
                  </a:lnTo>
                  <a:lnTo>
                    <a:pt x="132183" y="3686"/>
                  </a:lnTo>
                  <a:lnTo>
                    <a:pt x="118875" y="5354"/>
                  </a:lnTo>
                  <a:lnTo>
                    <a:pt x="104570" y="6767"/>
                  </a:lnTo>
                  <a:lnTo>
                    <a:pt x="89566" y="7865"/>
                  </a:lnTo>
                  <a:lnTo>
                    <a:pt x="74352" y="8676"/>
                  </a:lnTo>
                  <a:lnTo>
                    <a:pt x="59253" y="9255"/>
                  </a:lnTo>
                  <a:lnTo>
                    <a:pt x="44981" y="9662"/>
                  </a:lnTo>
                  <a:lnTo>
                    <a:pt x="31326" y="9986"/>
                  </a:lnTo>
                  <a:lnTo>
                    <a:pt x="17091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47647" y="137923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47647" y="150557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26673" y="1156843"/>
              <a:ext cx="140271" cy="192956"/>
            </a:xfrm>
            <a:custGeom>
              <a:avLst/>
              <a:gdLst/>
              <a:ahLst/>
              <a:cxnLst/>
              <a:rect l="0" t="0" r="0" b="0"/>
              <a:pathLst>
                <a:path w="140271" h="192956">
                  <a:moveTo>
                    <a:pt x="31586" y="11820"/>
                  </a:moveTo>
                  <a:lnTo>
                    <a:pt x="25718" y="17687"/>
                  </a:lnTo>
                  <a:lnTo>
                    <a:pt x="20153" y="23252"/>
                  </a:lnTo>
                  <a:lnTo>
                    <a:pt x="14367" y="28995"/>
                  </a:lnTo>
                  <a:lnTo>
                    <a:pt x="8773" y="32997"/>
                  </a:lnTo>
                  <a:lnTo>
                    <a:pt x="4812" y="33012"/>
                  </a:lnTo>
                  <a:lnTo>
                    <a:pt x="3608" y="30127"/>
                  </a:lnTo>
                  <a:lnTo>
                    <a:pt x="4885" y="25541"/>
                  </a:lnTo>
                  <a:lnTo>
                    <a:pt x="8163" y="20143"/>
                  </a:lnTo>
                  <a:lnTo>
                    <a:pt x="13191" y="14652"/>
                  </a:lnTo>
                  <a:lnTo>
                    <a:pt x="19691" y="9438"/>
                  </a:lnTo>
                  <a:lnTo>
                    <a:pt x="27349" y="4931"/>
                  </a:lnTo>
                  <a:lnTo>
                    <a:pt x="35871" y="1722"/>
                  </a:lnTo>
                  <a:lnTo>
                    <a:pt x="45007" y="14"/>
                  </a:lnTo>
                  <a:lnTo>
                    <a:pt x="54245" y="0"/>
                  </a:lnTo>
                  <a:lnTo>
                    <a:pt x="62835" y="2034"/>
                  </a:lnTo>
                  <a:lnTo>
                    <a:pt x="70411" y="6107"/>
                  </a:lnTo>
                  <a:lnTo>
                    <a:pt x="76478" y="11924"/>
                  </a:lnTo>
                  <a:lnTo>
                    <a:pt x="80273" y="19108"/>
                  </a:lnTo>
                  <a:lnTo>
                    <a:pt x="81598" y="27301"/>
                  </a:lnTo>
                  <a:lnTo>
                    <a:pt x="80726" y="36053"/>
                  </a:lnTo>
                  <a:lnTo>
                    <a:pt x="78097" y="44839"/>
                  </a:lnTo>
                  <a:lnTo>
                    <a:pt x="74208" y="53340"/>
                  </a:lnTo>
                  <a:lnTo>
                    <a:pt x="71447" y="60344"/>
                  </a:lnTo>
                  <a:lnTo>
                    <a:pt x="72469" y="64707"/>
                  </a:lnTo>
                  <a:lnTo>
                    <a:pt x="76533" y="67462"/>
                  </a:lnTo>
                  <a:lnTo>
                    <a:pt x="82514" y="69838"/>
                  </a:lnTo>
                  <a:lnTo>
                    <a:pt x="89438" y="72697"/>
                  </a:lnTo>
                  <a:lnTo>
                    <a:pt x="96722" y="76376"/>
                  </a:lnTo>
                  <a:lnTo>
                    <a:pt x="104087" y="80879"/>
                  </a:lnTo>
                  <a:lnTo>
                    <a:pt x="111422" y="86076"/>
                  </a:lnTo>
                  <a:lnTo>
                    <a:pt x="118685" y="91818"/>
                  </a:lnTo>
                  <a:lnTo>
                    <a:pt x="125548" y="98290"/>
                  </a:lnTo>
                  <a:lnTo>
                    <a:pt x="131406" y="105994"/>
                  </a:lnTo>
                  <a:lnTo>
                    <a:pt x="136006" y="115093"/>
                  </a:lnTo>
                  <a:lnTo>
                    <a:pt x="139095" y="125135"/>
                  </a:lnTo>
                  <a:lnTo>
                    <a:pt x="140270" y="135261"/>
                  </a:lnTo>
                  <a:lnTo>
                    <a:pt x="139492" y="144953"/>
                  </a:lnTo>
                  <a:lnTo>
                    <a:pt x="136699" y="153899"/>
                  </a:lnTo>
                  <a:lnTo>
                    <a:pt x="131633" y="161828"/>
                  </a:lnTo>
                  <a:lnTo>
                    <a:pt x="124380" y="168712"/>
                  </a:lnTo>
                  <a:lnTo>
                    <a:pt x="115444" y="174689"/>
                  </a:lnTo>
                  <a:lnTo>
                    <a:pt x="105545" y="179954"/>
                  </a:lnTo>
                  <a:lnTo>
                    <a:pt x="95190" y="184678"/>
                  </a:lnTo>
                  <a:lnTo>
                    <a:pt x="84647" y="188686"/>
                  </a:lnTo>
                  <a:lnTo>
                    <a:pt x="74044" y="191473"/>
                  </a:lnTo>
                  <a:lnTo>
                    <a:pt x="63437" y="192866"/>
                  </a:lnTo>
                  <a:lnTo>
                    <a:pt x="52915" y="192955"/>
                  </a:lnTo>
                  <a:lnTo>
                    <a:pt x="41374" y="191830"/>
                  </a:lnTo>
                  <a:lnTo>
                    <a:pt x="25564" y="188276"/>
                  </a:lnTo>
                  <a:lnTo>
                    <a:pt x="0" y="1802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10860" y="1400690"/>
              <a:ext cx="347441" cy="10129"/>
            </a:xfrm>
            <a:custGeom>
              <a:avLst/>
              <a:gdLst/>
              <a:ahLst/>
              <a:cxnLst/>
              <a:rect l="0" t="0" r="0" b="0"/>
              <a:pathLst>
                <a:path w="347441" h="10129">
                  <a:moveTo>
                    <a:pt x="347440" y="10128"/>
                  </a:moveTo>
                  <a:lnTo>
                    <a:pt x="335705" y="10128"/>
                  </a:lnTo>
                  <a:lnTo>
                    <a:pt x="324576" y="10128"/>
                  </a:lnTo>
                  <a:lnTo>
                    <a:pt x="312977" y="10128"/>
                  </a:lnTo>
                  <a:lnTo>
                    <a:pt x="300816" y="10128"/>
                  </a:lnTo>
                  <a:lnTo>
                    <a:pt x="288157" y="10128"/>
                  </a:lnTo>
                  <a:lnTo>
                    <a:pt x="275105" y="10124"/>
                  </a:lnTo>
                  <a:lnTo>
                    <a:pt x="261926" y="9951"/>
                  </a:lnTo>
                  <a:lnTo>
                    <a:pt x="249009" y="9303"/>
                  </a:lnTo>
                  <a:lnTo>
                    <a:pt x="236543" y="8054"/>
                  </a:lnTo>
                  <a:lnTo>
                    <a:pt x="224376" y="6401"/>
                  </a:lnTo>
                  <a:lnTo>
                    <a:pt x="212134" y="4753"/>
                  </a:lnTo>
                  <a:lnTo>
                    <a:pt x="199594" y="3350"/>
                  </a:lnTo>
                  <a:lnTo>
                    <a:pt x="186543" y="2257"/>
                  </a:lnTo>
                  <a:lnTo>
                    <a:pt x="172709" y="1449"/>
                  </a:lnTo>
                  <a:lnTo>
                    <a:pt x="158026" y="871"/>
                  </a:lnTo>
                  <a:lnTo>
                    <a:pt x="142587" y="466"/>
                  </a:lnTo>
                  <a:lnTo>
                    <a:pt x="126546" y="187"/>
                  </a:lnTo>
                  <a:lnTo>
                    <a:pt x="110061" y="0"/>
                  </a:lnTo>
                  <a:lnTo>
                    <a:pt x="93586" y="43"/>
                  </a:lnTo>
                  <a:lnTo>
                    <a:pt x="77832" y="604"/>
                  </a:lnTo>
                  <a:lnTo>
                    <a:pt x="63137" y="1794"/>
                  </a:lnTo>
                  <a:lnTo>
                    <a:pt x="49741" y="3415"/>
                  </a:lnTo>
                  <a:lnTo>
                    <a:pt x="36547" y="5211"/>
                  </a:lnTo>
                  <a:lnTo>
                    <a:pt x="21281" y="7340"/>
                  </a:lnTo>
                  <a:lnTo>
                    <a:pt x="0" y="10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42487" y="1484518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8190" y="14602"/>
                  </a:lnTo>
                  <a:lnTo>
                    <a:pt x="16048" y="27873"/>
                  </a:lnTo>
                  <a:lnTo>
                    <a:pt x="14445" y="41078"/>
                  </a:lnTo>
                  <a:lnTo>
                    <a:pt x="13264" y="54593"/>
                  </a:lnTo>
                  <a:lnTo>
                    <a:pt x="12416" y="68750"/>
                  </a:lnTo>
                  <a:lnTo>
                    <a:pt x="11813" y="83648"/>
                  </a:lnTo>
                  <a:lnTo>
                    <a:pt x="11226" y="98894"/>
                  </a:lnTo>
                  <a:lnTo>
                    <a:pt x="10294" y="113743"/>
                  </a:lnTo>
                  <a:lnTo>
                    <a:pt x="8852" y="127806"/>
                  </a:lnTo>
                  <a:lnTo>
                    <a:pt x="7068" y="141196"/>
                  </a:lnTo>
                  <a:lnTo>
                    <a:pt x="5332" y="154334"/>
                  </a:lnTo>
                  <a:lnTo>
                    <a:pt x="3870" y="167488"/>
                  </a:lnTo>
                  <a:lnTo>
                    <a:pt x="2735" y="180167"/>
                  </a:lnTo>
                  <a:lnTo>
                    <a:pt x="1776" y="192442"/>
                  </a:lnTo>
                  <a:lnTo>
                    <a:pt x="912" y="20539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00720" y="1473989"/>
              <a:ext cx="131239" cy="149709"/>
            </a:xfrm>
            <a:custGeom>
              <a:avLst/>
              <a:gdLst/>
              <a:ahLst/>
              <a:cxnLst/>
              <a:rect l="0" t="0" r="0" b="0"/>
              <a:pathLst>
                <a:path w="131239" h="149709">
                  <a:moveTo>
                    <a:pt x="131238" y="84228"/>
                  </a:moveTo>
                  <a:lnTo>
                    <a:pt x="122503" y="87229"/>
                  </a:lnTo>
                  <a:lnTo>
                    <a:pt x="114797" y="90652"/>
                  </a:lnTo>
                  <a:lnTo>
                    <a:pt x="107391" y="94848"/>
                  </a:lnTo>
                  <a:lnTo>
                    <a:pt x="99957" y="99748"/>
                  </a:lnTo>
                  <a:lnTo>
                    <a:pt x="92130" y="105229"/>
                  </a:lnTo>
                  <a:lnTo>
                    <a:pt x="83756" y="111159"/>
                  </a:lnTo>
                  <a:lnTo>
                    <a:pt x="75013" y="117421"/>
                  </a:lnTo>
                  <a:lnTo>
                    <a:pt x="66298" y="123920"/>
                  </a:lnTo>
                  <a:lnTo>
                    <a:pt x="57835" y="130575"/>
                  </a:lnTo>
                  <a:lnTo>
                    <a:pt x="49356" y="137008"/>
                  </a:lnTo>
                  <a:lnTo>
                    <a:pt x="40218" y="142568"/>
                  </a:lnTo>
                  <a:lnTo>
                    <a:pt x="30128" y="146958"/>
                  </a:lnTo>
                  <a:lnTo>
                    <a:pt x="19906" y="149708"/>
                  </a:lnTo>
                  <a:lnTo>
                    <a:pt x="11097" y="149174"/>
                  </a:lnTo>
                  <a:lnTo>
                    <a:pt x="4707" y="144797"/>
                  </a:lnTo>
                  <a:lnTo>
                    <a:pt x="1197" y="138302"/>
                  </a:lnTo>
                  <a:lnTo>
                    <a:pt x="0" y="130583"/>
                  </a:lnTo>
                  <a:lnTo>
                    <a:pt x="404" y="122028"/>
                  </a:lnTo>
                  <a:lnTo>
                    <a:pt x="1869" y="112874"/>
                  </a:lnTo>
                  <a:lnTo>
                    <a:pt x="4032" y="103294"/>
                  </a:lnTo>
                  <a:lnTo>
                    <a:pt x="6651" y="93413"/>
                  </a:lnTo>
                  <a:lnTo>
                    <a:pt x="9572" y="83325"/>
                  </a:lnTo>
                  <a:lnTo>
                    <a:pt x="12686" y="73094"/>
                  </a:lnTo>
                  <a:lnTo>
                    <a:pt x="15775" y="62642"/>
                  </a:lnTo>
                  <a:lnTo>
                    <a:pt x="18799" y="50419"/>
                  </a:lnTo>
                  <a:lnTo>
                    <a:pt x="22021" y="31999"/>
                  </a:lnTo>
                  <a:lnTo>
                    <a:pt x="259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1643" y="2171069"/>
            <a:ext cx="2439936" cy="778936"/>
            <a:chOff x="261643" y="2171069"/>
            <a:chExt cx="2439936" cy="778936"/>
          </a:xfrm>
        </p:grpSpPr>
        <p:sp>
          <p:nvSpPr>
            <p:cNvPr id="42" name="Freeform 41"/>
            <p:cNvSpPr/>
            <p:nvPr/>
          </p:nvSpPr>
          <p:spPr>
            <a:xfrm>
              <a:off x="261643" y="2569722"/>
              <a:ext cx="252148" cy="380283"/>
            </a:xfrm>
            <a:custGeom>
              <a:avLst/>
              <a:gdLst/>
              <a:ahLst/>
              <a:cxnLst/>
              <a:rect l="0" t="0" r="0" b="0"/>
              <a:pathLst>
                <a:path w="252148" h="380283">
                  <a:moveTo>
                    <a:pt x="20520" y="31475"/>
                  </a:moveTo>
                  <a:lnTo>
                    <a:pt x="17587" y="40276"/>
                  </a:lnTo>
                  <a:lnTo>
                    <a:pt x="14804" y="48623"/>
                  </a:lnTo>
                  <a:lnTo>
                    <a:pt x="11892" y="57288"/>
                  </a:lnTo>
                  <a:lnTo>
                    <a:pt x="8375" y="65111"/>
                  </a:lnTo>
                  <a:lnTo>
                    <a:pt x="4187" y="68866"/>
                  </a:lnTo>
                  <a:lnTo>
                    <a:pt x="946" y="67311"/>
                  </a:lnTo>
                  <a:lnTo>
                    <a:pt x="0" y="62450"/>
                  </a:lnTo>
                  <a:lnTo>
                    <a:pt x="1296" y="55633"/>
                  </a:lnTo>
                  <a:lnTo>
                    <a:pt x="4333" y="47571"/>
                  </a:lnTo>
                  <a:lnTo>
                    <a:pt x="8630" y="38699"/>
                  </a:lnTo>
                  <a:lnTo>
                    <a:pt x="13969" y="29617"/>
                  </a:lnTo>
                  <a:lnTo>
                    <a:pt x="20385" y="21121"/>
                  </a:lnTo>
                  <a:lnTo>
                    <a:pt x="27816" y="13599"/>
                  </a:lnTo>
                  <a:lnTo>
                    <a:pt x="36095" y="7396"/>
                  </a:lnTo>
                  <a:lnTo>
                    <a:pt x="45032" y="2976"/>
                  </a:lnTo>
                  <a:lnTo>
                    <a:pt x="54449" y="425"/>
                  </a:lnTo>
                  <a:lnTo>
                    <a:pt x="64044" y="0"/>
                  </a:lnTo>
                  <a:lnTo>
                    <a:pt x="73406" y="2284"/>
                  </a:lnTo>
                  <a:lnTo>
                    <a:pt x="82326" y="7334"/>
                  </a:lnTo>
                  <a:lnTo>
                    <a:pt x="90619" y="14621"/>
                  </a:lnTo>
                  <a:lnTo>
                    <a:pt x="98044" y="23330"/>
                  </a:lnTo>
                  <a:lnTo>
                    <a:pt x="104556" y="32848"/>
                  </a:lnTo>
                  <a:lnTo>
                    <a:pt x="110269" y="42810"/>
                  </a:lnTo>
                  <a:lnTo>
                    <a:pt x="115349" y="53016"/>
                  </a:lnTo>
                  <a:lnTo>
                    <a:pt x="119955" y="63360"/>
                  </a:lnTo>
                  <a:lnTo>
                    <a:pt x="124221" y="73950"/>
                  </a:lnTo>
                  <a:lnTo>
                    <a:pt x="128247" y="85059"/>
                  </a:lnTo>
                  <a:lnTo>
                    <a:pt x="132107" y="96799"/>
                  </a:lnTo>
                  <a:lnTo>
                    <a:pt x="135852" y="109127"/>
                  </a:lnTo>
                  <a:lnTo>
                    <a:pt x="139521" y="121935"/>
                  </a:lnTo>
                  <a:lnTo>
                    <a:pt x="143133" y="135109"/>
                  </a:lnTo>
                  <a:lnTo>
                    <a:pt x="146541" y="148549"/>
                  </a:lnTo>
                  <a:lnTo>
                    <a:pt x="149450" y="162177"/>
                  </a:lnTo>
                  <a:lnTo>
                    <a:pt x="151733" y="175936"/>
                  </a:lnTo>
                  <a:lnTo>
                    <a:pt x="153266" y="189786"/>
                  </a:lnTo>
                  <a:lnTo>
                    <a:pt x="153845" y="203697"/>
                  </a:lnTo>
                  <a:lnTo>
                    <a:pt x="153455" y="217646"/>
                  </a:lnTo>
                  <a:lnTo>
                    <a:pt x="152227" y="231454"/>
                  </a:lnTo>
                  <a:lnTo>
                    <a:pt x="150339" y="244805"/>
                  </a:lnTo>
                  <a:lnTo>
                    <a:pt x="147962" y="257564"/>
                  </a:lnTo>
                  <a:lnTo>
                    <a:pt x="145231" y="269760"/>
                  </a:lnTo>
                  <a:lnTo>
                    <a:pt x="142254" y="281490"/>
                  </a:lnTo>
                  <a:lnTo>
                    <a:pt x="139100" y="292860"/>
                  </a:lnTo>
                  <a:lnTo>
                    <a:pt x="135661" y="303802"/>
                  </a:lnTo>
                  <a:lnTo>
                    <a:pt x="131667" y="314083"/>
                  </a:lnTo>
                  <a:lnTo>
                    <a:pt x="127014" y="323636"/>
                  </a:lnTo>
                  <a:lnTo>
                    <a:pt x="121753" y="332696"/>
                  </a:lnTo>
                  <a:lnTo>
                    <a:pt x="115996" y="341701"/>
                  </a:lnTo>
                  <a:lnTo>
                    <a:pt x="109854" y="350897"/>
                  </a:lnTo>
                  <a:lnTo>
                    <a:pt x="103102" y="359870"/>
                  </a:lnTo>
                  <a:lnTo>
                    <a:pt x="95207" y="367683"/>
                  </a:lnTo>
                  <a:lnTo>
                    <a:pt x="85975" y="373890"/>
                  </a:lnTo>
                  <a:lnTo>
                    <a:pt x="75844" y="378208"/>
                  </a:lnTo>
                  <a:lnTo>
                    <a:pt x="65658" y="380282"/>
                  </a:lnTo>
                  <a:lnTo>
                    <a:pt x="55925" y="380148"/>
                  </a:lnTo>
                  <a:lnTo>
                    <a:pt x="46952" y="377973"/>
                  </a:lnTo>
                  <a:lnTo>
                    <a:pt x="39005" y="373862"/>
                  </a:lnTo>
                  <a:lnTo>
                    <a:pt x="32118" y="368066"/>
                  </a:lnTo>
                  <a:lnTo>
                    <a:pt x="26478" y="360925"/>
                  </a:lnTo>
                  <a:lnTo>
                    <a:pt x="22505" y="352770"/>
                  </a:lnTo>
                  <a:lnTo>
                    <a:pt x="20278" y="343886"/>
                  </a:lnTo>
                  <a:lnTo>
                    <a:pt x="19747" y="334652"/>
                  </a:lnTo>
                  <a:lnTo>
                    <a:pt x="20902" y="325534"/>
                  </a:lnTo>
                  <a:lnTo>
                    <a:pt x="23576" y="316783"/>
                  </a:lnTo>
                  <a:lnTo>
                    <a:pt x="27810" y="308772"/>
                  </a:lnTo>
                  <a:lnTo>
                    <a:pt x="33926" y="302069"/>
                  </a:lnTo>
                  <a:lnTo>
                    <a:pt x="41923" y="296864"/>
                  </a:lnTo>
                  <a:lnTo>
                    <a:pt x="51377" y="293182"/>
                  </a:lnTo>
                  <a:lnTo>
                    <a:pt x="61631" y="291069"/>
                  </a:lnTo>
                  <a:lnTo>
                    <a:pt x="72229" y="290386"/>
                  </a:lnTo>
                  <a:lnTo>
                    <a:pt x="82936" y="290874"/>
                  </a:lnTo>
                  <a:lnTo>
                    <a:pt x="93651" y="292256"/>
                  </a:lnTo>
                  <a:lnTo>
                    <a:pt x="104336" y="294296"/>
                  </a:lnTo>
                  <a:lnTo>
                    <a:pt x="114986" y="296967"/>
                  </a:lnTo>
                  <a:lnTo>
                    <a:pt x="125604" y="300437"/>
                  </a:lnTo>
                  <a:lnTo>
                    <a:pt x="136200" y="304725"/>
                  </a:lnTo>
                  <a:lnTo>
                    <a:pt x="146945" y="309401"/>
                  </a:lnTo>
                  <a:lnTo>
                    <a:pt x="158153" y="313700"/>
                  </a:lnTo>
                  <a:lnTo>
                    <a:pt x="169951" y="317213"/>
                  </a:lnTo>
                  <a:lnTo>
                    <a:pt x="182146" y="319723"/>
                  </a:lnTo>
                  <a:lnTo>
                    <a:pt x="194332" y="321032"/>
                  </a:lnTo>
                  <a:lnTo>
                    <a:pt x="206256" y="321168"/>
                  </a:lnTo>
                  <a:lnTo>
                    <a:pt x="217402" y="320275"/>
                  </a:lnTo>
                  <a:lnTo>
                    <a:pt x="228008" y="318319"/>
                  </a:lnTo>
                  <a:lnTo>
                    <a:pt x="239002" y="314013"/>
                  </a:lnTo>
                  <a:lnTo>
                    <a:pt x="252147" y="305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7204" y="2410864"/>
              <a:ext cx="166629" cy="192708"/>
            </a:xfrm>
            <a:custGeom>
              <a:avLst/>
              <a:gdLst/>
              <a:ahLst/>
              <a:cxnLst/>
              <a:rect l="0" t="0" r="0" b="0"/>
              <a:pathLst>
                <a:path w="166629" h="192708">
                  <a:moveTo>
                    <a:pt x="50814" y="11348"/>
                  </a:moveTo>
                  <a:lnTo>
                    <a:pt x="44947" y="17282"/>
                  </a:lnTo>
                  <a:lnTo>
                    <a:pt x="39382" y="23487"/>
                  </a:lnTo>
                  <a:lnTo>
                    <a:pt x="33595" y="30508"/>
                  </a:lnTo>
                  <a:lnTo>
                    <a:pt x="28002" y="35652"/>
                  </a:lnTo>
                  <a:lnTo>
                    <a:pt x="24041" y="35670"/>
                  </a:lnTo>
                  <a:lnTo>
                    <a:pt x="22836" y="31709"/>
                  </a:lnTo>
                  <a:lnTo>
                    <a:pt x="24118" y="25267"/>
                  </a:lnTo>
                  <a:lnTo>
                    <a:pt x="27569" y="17808"/>
                  </a:lnTo>
                  <a:lnTo>
                    <a:pt x="33245" y="10841"/>
                  </a:lnTo>
                  <a:lnTo>
                    <a:pt x="40990" y="5122"/>
                  </a:lnTo>
                  <a:lnTo>
                    <a:pt x="50128" y="1258"/>
                  </a:lnTo>
                  <a:lnTo>
                    <a:pt x="59650" y="0"/>
                  </a:lnTo>
                  <a:lnTo>
                    <a:pt x="68939" y="1485"/>
                  </a:lnTo>
                  <a:lnTo>
                    <a:pt x="77617" y="5376"/>
                  </a:lnTo>
                  <a:lnTo>
                    <a:pt x="85367" y="11175"/>
                  </a:lnTo>
                  <a:lnTo>
                    <a:pt x="92122" y="18408"/>
                  </a:lnTo>
                  <a:lnTo>
                    <a:pt x="97675" y="27004"/>
                  </a:lnTo>
                  <a:lnTo>
                    <a:pt x="101589" y="37274"/>
                  </a:lnTo>
                  <a:lnTo>
                    <a:pt x="103786" y="49250"/>
                  </a:lnTo>
                  <a:lnTo>
                    <a:pt x="104637" y="62544"/>
                  </a:lnTo>
                  <a:lnTo>
                    <a:pt x="104761" y="76538"/>
                  </a:lnTo>
                  <a:lnTo>
                    <a:pt x="104582" y="90799"/>
                  </a:lnTo>
                  <a:lnTo>
                    <a:pt x="103991" y="104951"/>
                  </a:lnTo>
                  <a:lnTo>
                    <a:pt x="102464" y="118599"/>
                  </a:lnTo>
                  <a:lnTo>
                    <a:pt x="99770" y="131585"/>
                  </a:lnTo>
                  <a:lnTo>
                    <a:pt x="95978" y="143779"/>
                  </a:lnTo>
                  <a:lnTo>
                    <a:pt x="91283" y="154984"/>
                  </a:lnTo>
                  <a:lnTo>
                    <a:pt x="85889" y="165181"/>
                  </a:lnTo>
                  <a:lnTo>
                    <a:pt x="79657" y="174184"/>
                  </a:lnTo>
                  <a:lnTo>
                    <a:pt x="72117" y="181562"/>
                  </a:lnTo>
                  <a:lnTo>
                    <a:pt x="63128" y="187219"/>
                  </a:lnTo>
                  <a:lnTo>
                    <a:pt x="53161" y="191035"/>
                  </a:lnTo>
                  <a:lnTo>
                    <a:pt x="43086" y="192707"/>
                  </a:lnTo>
                  <a:lnTo>
                    <a:pt x="33427" y="192270"/>
                  </a:lnTo>
                  <a:lnTo>
                    <a:pt x="24503" y="189877"/>
                  </a:lnTo>
                  <a:lnTo>
                    <a:pt x="16589" y="185612"/>
                  </a:lnTo>
                  <a:lnTo>
                    <a:pt x="9729" y="179714"/>
                  </a:lnTo>
                  <a:lnTo>
                    <a:pt x="4277" y="172672"/>
                  </a:lnTo>
                  <a:lnTo>
                    <a:pt x="962" y="165116"/>
                  </a:lnTo>
                  <a:lnTo>
                    <a:pt x="0" y="157456"/>
                  </a:lnTo>
                  <a:lnTo>
                    <a:pt x="1472" y="150198"/>
                  </a:lnTo>
                  <a:lnTo>
                    <a:pt x="5574" y="144009"/>
                  </a:lnTo>
                  <a:lnTo>
                    <a:pt x="12146" y="139152"/>
                  </a:lnTo>
                  <a:lnTo>
                    <a:pt x="20607" y="135706"/>
                  </a:lnTo>
                  <a:lnTo>
                    <a:pt x="30179" y="133751"/>
                  </a:lnTo>
                  <a:lnTo>
                    <a:pt x="40312" y="133175"/>
                  </a:lnTo>
                  <a:lnTo>
                    <a:pt x="50704" y="133734"/>
                  </a:lnTo>
                  <a:lnTo>
                    <a:pt x="61206" y="135163"/>
                  </a:lnTo>
                  <a:lnTo>
                    <a:pt x="71749" y="137221"/>
                  </a:lnTo>
                  <a:lnTo>
                    <a:pt x="82302" y="139395"/>
                  </a:lnTo>
                  <a:lnTo>
                    <a:pt x="92856" y="140935"/>
                  </a:lnTo>
                  <a:lnTo>
                    <a:pt x="103400" y="141486"/>
                  </a:lnTo>
                  <a:lnTo>
                    <a:pt x="113866" y="141205"/>
                  </a:lnTo>
                  <a:lnTo>
                    <a:pt x="125356" y="140536"/>
                  </a:lnTo>
                  <a:lnTo>
                    <a:pt x="141118" y="139416"/>
                  </a:lnTo>
                  <a:lnTo>
                    <a:pt x="166628" y="137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3790" y="2664367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201702" y="2867"/>
                  </a:lnTo>
                  <a:lnTo>
                    <a:pt x="192715" y="5009"/>
                  </a:lnTo>
                  <a:lnTo>
                    <a:pt x="182720" y="6608"/>
                  </a:lnTo>
                  <a:lnTo>
                    <a:pt x="171739" y="7615"/>
                  </a:lnTo>
                  <a:lnTo>
                    <a:pt x="159928" y="7816"/>
                  </a:lnTo>
                  <a:lnTo>
                    <a:pt x="147474" y="7169"/>
                  </a:lnTo>
                  <a:lnTo>
                    <a:pt x="134709" y="6103"/>
                  </a:lnTo>
                  <a:lnTo>
                    <a:pt x="122076" y="5388"/>
                  </a:lnTo>
                  <a:lnTo>
                    <a:pt x="109803" y="5427"/>
                  </a:lnTo>
                  <a:lnTo>
                    <a:pt x="97768" y="6118"/>
                  </a:lnTo>
                  <a:lnTo>
                    <a:pt x="85614" y="7046"/>
                  </a:lnTo>
                  <a:lnTo>
                    <a:pt x="73146" y="7930"/>
                  </a:lnTo>
                  <a:lnTo>
                    <a:pt x="60549" y="8660"/>
                  </a:lnTo>
                  <a:lnTo>
                    <a:pt x="46858" y="9295"/>
                  </a:lnTo>
                  <a:lnTo>
                    <a:pt x="28630" y="988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7720" y="2737963"/>
              <a:ext cx="107170" cy="168561"/>
            </a:xfrm>
            <a:custGeom>
              <a:avLst/>
              <a:gdLst/>
              <a:ahLst/>
              <a:cxnLst/>
              <a:rect l="0" t="0" r="0" b="0"/>
              <a:pathLst>
                <a:path w="107170" h="168561">
                  <a:moveTo>
                    <a:pt x="75583" y="42218"/>
                  </a:moveTo>
                  <a:lnTo>
                    <a:pt x="75382" y="30684"/>
                  </a:lnTo>
                  <a:lnTo>
                    <a:pt x="73462" y="21476"/>
                  </a:lnTo>
                  <a:lnTo>
                    <a:pt x="69572" y="13776"/>
                  </a:lnTo>
                  <a:lnTo>
                    <a:pt x="63993" y="7540"/>
                  </a:lnTo>
                  <a:lnTo>
                    <a:pt x="57043" y="3126"/>
                  </a:lnTo>
                  <a:lnTo>
                    <a:pt x="49053" y="585"/>
                  </a:lnTo>
                  <a:lnTo>
                    <a:pt x="40628" y="0"/>
                  </a:lnTo>
                  <a:lnTo>
                    <a:pt x="32603" y="1646"/>
                  </a:lnTo>
                  <a:lnTo>
                    <a:pt x="25403" y="5456"/>
                  </a:lnTo>
                  <a:lnTo>
                    <a:pt x="19082" y="11096"/>
                  </a:lnTo>
                  <a:lnTo>
                    <a:pt x="13522" y="18161"/>
                  </a:lnTo>
                  <a:lnTo>
                    <a:pt x="8568" y="26279"/>
                  </a:lnTo>
                  <a:lnTo>
                    <a:pt x="4391" y="35150"/>
                  </a:lnTo>
                  <a:lnTo>
                    <a:pt x="1481" y="44549"/>
                  </a:lnTo>
                  <a:lnTo>
                    <a:pt x="8" y="54308"/>
                  </a:lnTo>
                  <a:lnTo>
                    <a:pt x="0" y="64147"/>
                  </a:lnTo>
                  <a:lnTo>
                    <a:pt x="1515" y="73680"/>
                  </a:lnTo>
                  <a:lnTo>
                    <a:pt x="4425" y="82704"/>
                  </a:lnTo>
                  <a:lnTo>
                    <a:pt x="8505" y="90550"/>
                  </a:lnTo>
                  <a:lnTo>
                    <a:pt x="14356" y="95715"/>
                  </a:lnTo>
                  <a:lnTo>
                    <a:pt x="21974" y="97493"/>
                  </a:lnTo>
                  <a:lnTo>
                    <a:pt x="29672" y="96519"/>
                  </a:lnTo>
                  <a:lnTo>
                    <a:pt x="37039" y="93583"/>
                  </a:lnTo>
                  <a:lnTo>
                    <a:pt x="44009" y="89138"/>
                  </a:lnTo>
                  <a:lnTo>
                    <a:pt x="50392" y="83311"/>
                  </a:lnTo>
                  <a:lnTo>
                    <a:pt x="56145" y="76304"/>
                  </a:lnTo>
                  <a:lnTo>
                    <a:pt x="61867" y="69621"/>
                  </a:lnTo>
                  <a:lnTo>
                    <a:pt x="68111" y="67014"/>
                  </a:lnTo>
                  <a:lnTo>
                    <a:pt x="73852" y="70399"/>
                  </a:lnTo>
                  <a:lnTo>
                    <a:pt x="78063" y="78084"/>
                  </a:lnTo>
                  <a:lnTo>
                    <a:pt x="81041" y="88398"/>
                  </a:lnTo>
                  <a:lnTo>
                    <a:pt x="83512" y="99868"/>
                  </a:lnTo>
                  <a:lnTo>
                    <a:pt x="85947" y="111612"/>
                  </a:lnTo>
                  <a:lnTo>
                    <a:pt x="88579" y="122989"/>
                  </a:lnTo>
                  <a:lnTo>
                    <a:pt x="91894" y="134594"/>
                  </a:lnTo>
                  <a:lnTo>
                    <a:pt x="97309" y="148549"/>
                  </a:lnTo>
                  <a:lnTo>
                    <a:pt x="107169" y="168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23866" y="2612110"/>
              <a:ext cx="174319" cy="153584"/>
            </a:xfrm>
            <a:custGeom>
              <a:avLst/>
              <a:gdLst/>
              <a:ahLst/>
              <a:cxnLst/>
              <a:rect l="0" t="0" r="0" b="0"/>
              <a:pathLst>
                <a:path w="174319" h="153584">
                  <a:moveTo>
                    <a:pt x="79561" y="94371"/>
                  </a:moveTo>
                  <a:lnTo>
                    <a:pt x="82428" y="85503"/>
                  </a:lnTo>
                  <a:lnTo>
                    <a:pt x="84571" y="76516"/>
                  </a:lnTo>
                  <a:lnTo>
                    <a:pt x="86164" y="66525"/>
                  </a:lnTo>
                  <a:lnTo>
                    <a:pt x="86999" y="55718"/>
                  </a:lnTo>
                  <a:lnTo>
                    <a:pt x="86551" y="44554"/>
                  </a:lnTo>
                  <a:lnTo>
                    <a:pt x="84633" y="33363"/>
                  </a:lnTo>
                  <a:lnTo>
                    <a:pt x="81051" y="22769"/>
                  </a:lnTo>
                  <a:lnTo>
                    <a:pt x="75445" y="13730"/>
                  </a:lnTo>
                  <a:lnTo>
                    <a:pt x="67829" y="6637"/>
                  </a:lnTo>
                  <a:lnTo>
                    <a:pt x="58818" y="1863"/>
                  </a:lnTo>
                  <a:lnTo>
                    <a:pt x="49401" y="0"/>
                  </a:lnTo>
                  <a:lnTo>
                    <a:pt x="40191" y="1087"/>
                  </a:lnTo>
                  <a:lnTo>
                    <a:pt x="31572" y="4883"/>
                  </a:lnTo>
                  <a:lnTo>
                    <a:pt x="23862" y="11152"/>
                  </a:lnTo>
                  <a:lnTo>
                    <a:pt x="17131" y="19510"/>
                  </a:lnTo>
                  <a:lnTo>
                    <a:pt x="11426" y="29507"/>
                  </a:lnTo>
                  <a:lnTo>
                    <a:pt x="6876" y="40724"/>
                  </a:lnTo>
                  <a:lnTo>
                    <a:pt x="3444" y="52819"/>
                  </a:lnTo>
                  <a:lnTo>
                    <a:pt x="1120" y="65530"/>
                  </a:lnTo>
                  <a:lnTo>
                    <a:pt x="0" y="78668"/>
                  </a:lnTo>
                  <a:lnTo>
                    <a:pt x="27" y="92090"/>
                  </a:lnTo>
                  <a:lnTo>
                    <a:pt x="1180" y="105373"/>
                  </a:lnTo>
                  <a:lnTo>
                    <a:pt x="3549" y="117840"/>
                  </a:lnTo>
                  <a:lnTo>
                    <a:pt x="7073" y="129174"/>
                  </a:lnTo>
                  <a:lnTo>
                    <a:pt x="11726" y="138920"/>
                  </a:lnTo>
                  <a:lnTo>
                    <a:pt x="17598" y="146338"/>
                  </a:lnTo>
                  <a:lnTo>
                    <a:pt x="24619" y="151240"/>
                  </a:lnTo>
                  <a:lnTo>
                    <a:pt x="32433" y="153583"/>
                  </a:lnTo>
                  <a:lnTo>
                    <a:pt x="40517" y="153201"/>
                  </a:lnTo>
                  <a:lnTo>
                    <a:pt x="48539" y="150280"/>
                  </a:lnTo>
                  <a:lnTo>
                    <a:pt x="56211" y="145254"/>
                  </a:lnTo>
                  <a:lnTo>
                    <a:pt x="63211" y="138610"/>
                  </a:lnTo>
                  <a:lnTo>
                    <a:pt x="69434" y="130779"/>
                  </a:lnTo>
                  <a:lnTo>
                    <a:pt x="74952" y="122101"/>
                  </a:lnTo>
                  <a:lnTo>
                    <a:pt x="79901" y="112833"/>
                  </a:lnTo>
                  <a:lnTo>
                    <a:pt x="84414" y="103152"/>
                  </a:lnTo>
                  <a:lnTo>
                    <a:pt x="88448" y="93026"/>
                  </a:lnTo>
                  <a:lnTo>
                    <a:pt x="91786" y="82236"/>
                  </a:lnTo>
                  <a:lnTo>
                    <a:pt x="94391" y="70781"/>
                  </a:lnTo>
                  <a:lnTo>
                    <a:pt x="97213" y="61159"/>
                  </a:lnTo>
                  <a:lnTo>
                    <a:pt x="100941" y="57285"/>
                  </a:lnTo>
                  <a:lnTo>
                    <a:pt x="104681" y="59554"/>
                  </a:lnTo>
                  <a:lnTo>
                    <a:pt x="108231" y="66616"/>
                  </a:lnTo>
                  <a:lnTo>
                    <a:pt x="111838" y="76573"/>
                  </a:lnTo>
                  <a:lnTo>
                    <a:pt x="115887" y="87428"/>
                  </a:lnTo>
                  <a:lnTo>
                    <a:pt x="120551" y="98032"/>
                  </a:lnTo>
                  <a:lnTo>
                    <a:pt x="125974" y="107805"/>
                  </a:lnTo>
                  <a:lnTo>
                    <a:pt x="132364" y="116395"/>
                  </a:lnTo>
                  <a:lnTo>
                    <a:pt x="139722" y="123769"/>
                  </a:lnTo>
                  <a:lnTo>
                    <a:pt x="147456" y="129948"/>
                  </a:lnTo>
                  <a:lnTo>
                    <a:pt x="155235" y="135490"/>
                  </a:lnTo>
                  <a:lnTo>
                    <a:pt x="163744" y="140882"/>
                  </a:lnTo>
                  <a:lnTo>
                    <a:pt x="174318" y="147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21291" y="2646659"/>
              <a:ext cx="113764" cy="112466"/>
            </a:xfrm>
            <a:custGeom>
              <a:avLst/>
              <a:gdLst/>
              <a:ahLst/>
              <a:cxnLst/>
              <a:rect l="0" t="0" r="0" b="0"/>
              <a:pathLst>
                <a:path w="113764" h="112466">
                  <a:moveTo>
                    <a:pt x="8479" y="17708"/>
                  </a:moveTo>
                  <a:lnTo>
                    <a:pt x="5612" y="26577"/>
                  </a:lnTo>
                  <a:lnTo>
                    <a:pt x="3470" y="35564"/>
                  </a:lnTo>
                  <a:lnTo>
                    <a:pt x="1871" y="45554"/>
                  </a:lnTo>
                  <a:lnTo>
                    <a:pt x="864" y="56362"/>
                  </a:lnTo>
                  <a:lnTo>
                    <a:pt x="663" y="67525"/>
                  </a:lnTo>
                  <a:lnTo>
                    <a:pt x="1295" y="78654"/>
                  </a:lnTo>
                  <a:lnTo>
                    <a:pt x="1803" y="86920"/>
                  </a:lnTo>
                  <a:lnTo>
                    <a:pt x="1317" y="88858"/>
                  </a:lnTo>
                  <a:lnTo>
                    <a:pt x="537" y="85411"/>
                  </a:lnTo>
                  <a:lnTo>
                    <a:pt x="0" y="78276"/>
                  </a:lnTo>
                  <a:lnTo>
                    <a:pt x="95" y="68734"/>
                  </a:lnTo>
                  <a:lnTo>
                    <a:pt x="947" y="57644"/>
                  </a:lnTo>
                  <a:lnTo>
                    <a:pt x="2657" y="45881"/>
                  </a:lnTo>
                  <a:lnTo>
                    <a:pt x="5402" y="34411"/>
                  </a:lnTo>
                  <a:lnTo>
                    <a:pt x="9182" y="23732"/>
                  </a:lnTo>
                  <a:lnTo>
                    <a:pt x="14178" y="14420"/>
                  </a:lnTo>
                  <a:lnTo>
                    <a:pt x="20812" y="7289"/>
                  </a:lnTo>
                  <a:lnTo>
                    <a:pt x="29157" y="2572"/>
                  </a:lnTo>
                  <a:lnTo>
                    <a:pt x="38675" y="183"/>
                  </a:lnTo>
                  <a:lnTo>
                    <a:pt x="48441" y="0"/>
                  </a:lnTo>
                  <a:lnTo>
                    <a:pt x="57888" y="1729"/>
                  </a:lnTo>
                  <a:lnTo>
                    <a:pt x="66668" y="5139"/>
                  </a:lnTo>
                  <a:lnTo>
                    <a:pt x="74486" y="10159"/>
                  </a:lnTo>
                  <a:lnTo>
                    <a:pt x="81294" y="16604"/>
                  </a:lnTo>
                  <a:lnTo>
                    <a:pt x="87222" y="24200"/>
                  </a:lnTo>
                  <a:lnTo>
                    <a:pt x="92453" y="32668"/>
                  </a:lnTo>
                  <a:lnTo>
                    <a:pt x="97159" y="41770"/>
                  </a:lnTo>
                  <a:lnTo>
                    <a:pt x="101337" y="51444"/>
                  </a:lnTo>
                  <a:lnTo>
                    <a:pt x="105219" y="63052"/>
                  </a:lnTo>
                  <a:lnTo>
                    <a:pt x="109147" y="80964"/>
                  </a:lnTo>
                  <a:lnTo>
                    <a:pt x="113763" y="112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21389" y="2414909"/>
              <a:ext cx="124237" cy="351247"/>
            </a:xfrm>
            <a:custGeom>
              <a:avLst/>
              <a:gdLst/>
              <a:ahLst/>
              <a:cxnLst/>
              <a:rect l="0" t="0" r="0" b="0"/>
              <a:pathLst>
                <a:path w="124237" h="351247">
                  <a:moveTo>
                    <a:pt x="82121" y="228401"/>
                  </a:moveTo>
                  <a:lnTo>
                    <a:pt x="79054" y="219734"/>
                  </a:lnTo>
                  <a:lnTo>
                    <a:pt x="74991" y="212668"/>
                  </a:lnTo>
                  <a:lnTo>
                    <a:pt x="69498" y="206571"/>
                  </a:lnTo>
                  <a:lnTo>
                    <a:pt x="62739" y="201515"/>
                  </a:lnTo>
                  <a:lnTo>
                    <a:pt x="54941" y="197950"/>
                  </a:lnTo>
                  <a:lnTo>
                    <a:pt x="46353" y="196007"/>
                  </a:lnTo>
                  <a:lnTo>
                    <a:pt x="37513" y="195837"/>
                  </a:lnTo>
                  <a:lnTo>
                    <a:pt x="29205" y="197767"/>
                  </a:lnTo>
                  <a:lnTo>
                    <a:pt x="21816" y="201779"/>
                  </a:lnTo>
                  <a:lnTo>
                    <a:pt x="15537" y="207896"/>
                  </a:lnTo>
                  <a:lnTo>
                    <a:pt x="10537" y="216346"/>
                  </a:lnTo>
                  <a:lnTo>
                    <a:pt x="6767" y="227025"/>
                  </a:lnTo>
                  <a:lnTo>
                    <a:pt x="4030" y="239414"/>
                  </a:lnTo>
                  <a:lnTo>
                    <a:pt x="2094" y="252784"/>
                  </a:lnTo>
                  <a:lnTo>
                    <a:pt x="752" y="266619"/>
                  </a:lnTo>
                  <a:lnTo>
                    <a:pt x="0" y="280481"/>
                  </a:lnTo>
                  <a:lnTo>
                    <a:pt x="19" y="293935"/>
                  </a:lnTo>
                  <a:lnTo>
                    <a:pt x="855" y="306786"/>
                  </a:lnTo>
                  <a:lnTo>
                    <a:pt x="2738" y="318719"/>
                  </a:lnTo>
                  <a:lnTo>
                    <a:pt x="6138" y="329216"/>
                  </a:lnTo>
                  <a:lnTo>
                    <a:pt x="11166" y="338117"/>
                  </a:lnTo>
                  <a:lnTo>
                    <a:pt x="17475" y="345094"/>
                  </a:lnTo>
                  <a:lnTo>
                    <a:pt x="24466" y="349509"/>
                  </a:lnTo>
                  <a:lnTo>
                    <a:pt x="31721" y="351246"/>
                  </a:lnTo>
                  <a:lnTo>
                    <a:pt x="39029" y="350311"/>
                  </a:lnTo>
                  <a:lnTo>
                    <a:pt x="46308" y="346576"/>
                  </a:lnTo>
                  <a:lnTo>
                    <a:pt x="53534" y="340250"/>
                  </a:lnTo>
                  <a:lnTo>
                    <a:pt x="60707" y="331786"/>
                  </a:lnTo>
                  <a:lnTo>
                    <a:pt x="67838" y="321679"/>
                  </a:lnTo>
                  <a:lnTo>
                    <a:pt x="74930" y="310365"/>
                  </a:lnTo>
                  <a:lnTo>
                    <a:pt x="81831" y="298026"/>
                  </a:lnTo>
                  <a:lnTo>
                    <a:pt x="88238" y="284614"/>
                  </a:lnTo>
                  <a:lnTo>
                    <a:pt x="94024" y="270189"/>
                  </a:lnTo>
                  <a:lnTo>
                    <a:pt x="99062" y="255079"/>
                  </a:lnTo>
                  <a:lnTo>
                    <a:pt x="103147" y="239784"/>
                  </a:lnTo>
                  <a:lnTo>
                    <a:pt x="106265" y="224595"/>
                  </a:lnTo>
                  <a:lnTo>
                    <a:pt x="108545" y="209294"/>
                  </a:lnTo>
                  <a:lnTo>
                    <a:pt x="110167" y="193269"/>
                  </a:lnTo>
                  <a:lnTo>
                    <a:pt x="111298" y="176229"/>
                  </a:lnTo>
                  <a:lnTo>
                    <a:pt x="112077" y="158361"/>
                  </a:lnTo>
                  <a:lnTo>
                    <a:pt x="112608" y="140133"/>
                  </a:lnTo>
                  <a:lnTo>
                    <a:pt x="112969" y="121873"/>
                  </a:lnTo>
                  <a:lnTo>
                    <a:pt x="113212" y="103883"/>
                  </a:lnTo>
                  <a:lnTo>
                    <a:pt x="113376" y="86504"/>
                  </a:lnTo>
                  <a:lnTo>
                    <a:pt x="113485" y="69855"/>
                  </a:lnTo>
                  <a:lnTo>
                    <a:pt x="113559" y="53879"/>
                  </a:lnTo>
                  <a:lnTo>
                    <a:pt x="113608" y="38450"/>
                  </a:lnTo>
                  <a:lnTo>
                    <a:pt x="113617" y="23478"/>
                  </a:lnTo>
                  <a:lnTo>
                    <a:pt x="112739" y="10362"/>
                  </a:lnTo>
                  <a:lnTo>
                    <a:pt x="110107" y="2096"/>
                  </a:lnTo>
                  <a:lnTo>
                    <a:pt x="106574" y="0"/>
                  </a:lnTo>
                  <a:lnTo>
                    <a:pt x="103125" y="3383"/>
                  </a:lnTo>
                  <a:lnTo>
                    <a:pt x="100235" y="10995"/>
                  </a:lnTo>
                  <a:lnTo>
                    <a:pt x="98006" y="21685"/>
                  </a:lnTo>
                  <a:lnTo>
                    <a:pt x="96369" y="34547"/>
                  </a:lnTo>
                  <a:lnTo>
                    <a:pt x="95202" y="48916"/>
                  </a:lnTo>
                  <a:lnTo>
                    <a:pt x="94387" y="64317"/>
                  </a:lnTo>
                  <a:lnTo>
                    <a:pt x="93826" y="80420"/>
                  </a:lnTo>
                  <a:lnTo>
                    <a:pt x="93443" y="96998"/>
                  </a:lnTo>
                  <a:lnTo>
                    <a:pt x="93183" y="113896"/>
                  </a:lnTo>
                  <a:lnTo>
                    <a:pt x="93007" y="131009"/>
                  </a:lnTo>
                  <a:lnTo>
                    <a:pt x="92894" y="148262"/>
                  </a:lnTo>
                  <a:lnTo>
                    <a:pt x="92987" y="165442"/>
                  </a:lnTo>
                  <a:lnTo>
                    <a:pt x="93583" y="182212"/>
                  </a:lnTo>
                  <a:lnTo>
                    <a:pt x="94800" y="198415"/>
                  </a:lnTo>
                  <a:lnTo>
                    <a:pt x="96602" y="213906"/>
                  </a:lnTo>
                  <a:lnTo>
                    <a:pt x="98882" y="228471"/>
                  </a:lnTo>
                  <a:lnTo>
                    <a:pt x="101528" y="242079"/>
                  </a:lnTo>
                  <a:lnTo>
                    <a:pt x="104480" y="254791"/>
                  </a:lnTo>
                  <a:lnTo>
                    <a:pt x="108130" y="268124"/>
                  </a:lnTo>
                  <a:lnTo>
                    <a:pt x="113917" y="285485"/>
                  </a:lnTo>
                  <a:lnTo>
                    <a:pt x="124236" y="312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86864" y="2328920"/>
              <a:ext cx="274699" cy="396763"/>
            </a:xfrm>
            <a:custGeom>
              <a:avLst/>
              <a:gdLst/>
              <a:ahLst/>
              <a:cxnLst/>
              <a:rect l="0" t="0" r="0" b="0"/>
              <a:pathLst>
                <a:path w="274699" h="396763">
                  <a:moveTo>
                    <a:pt x="43071" y="40650"/>
                  </a:moveTo>
                  <a:lnTo>
                    <a:pt x="37271" y="46584"/>
                  </a:lnTo>
                  <a:lnTo>
                    <a:pt x="32347" y="52789"/>
                  </a:lnTo>
                  <a:lnTo>
                    <a:pt x="27837" y="59809"/>
                  </a:lnTo>
                  <a:lnTo>
                    <a:pt x="23391" y="64954"/>
                  </a:lnTo>
                  <a:lnTo>
                    <a:pt x="19606" y="64972"/>
                  </a:lnTo>
                  <a:lnTo>
                    <a:pt x="17972" y="61010"/>
                  </a:lnTo>
                  <a:lnTo>
                    <a:pt x="18633" y="54559"/>
                  </a:lnTo>
                  <a:lnTo>
                    <a:pt x="21157" y="46755"/>
                  </a:lnTo>
                  <a:lnTo>
                    <a:pt x="25062" y="38491"/>
                  </a:lnTo>
                  <a:lnTo>
                    <a:pt x="29953" y="30256"/>
                  </a:lnTo>
                  <a:lnTo>
                    <a:pt x="35696" y="22396"/>
                  </a:lnTo>
                  <a:lnTo>
                    <a:pt x="42384" y="15248"/>
                  </a:lnTo>
                  <a:lnTo>
                    <a:pt x="49997" y="8928"/>
                  </a:lnTo>
                  <a:lnTo>
                    <a:pt x="58399" y="3850"/>
                  </a:lnTo>
                  <a:lnTo>
                    <a:pt x="67418" y="792"/>
                  </a:lnTo>
                  <a:lnTo>
                    <a:pt x="76890" y="0"/>
                  </a:lnTo>
                  <a:lnTo>
                    <a:pt x="86521" y="1417"/>
                  </a:lnTo>
                  <a:lnTo>
                    <a:pt x="95908" y="4951"/>
                  </a:lnTo>
                  <a:lnTo>
                    <a:pt x="104844" y="10327"/>
                  </a:lnTo>
                  <a:lnTo>
                    <a:pt x="113148" y="17171"/>
                  </a:lnTo>
                  <a:lnTo>
                    <a:pt x="120580" y="25119"/>
                  </a:lnTo>
                  <a:lnTo>
                    <a:pt x="127097" y="33875"/>
                  </a:lnTo>
                  <a:lnTo>
                    <a:pt x="132814" y="43530"/>
                  </a:lnTo>
                  <a:lnTo>
                    <a:pt x="137896" y="54528"/>
                  </a:lnTo>
                  <a:lnTo>
                    <a:pt x="142499" y="66999"/>
                  </a:lnTo>
                  <a:lnTo>
                    <a:pt x="146593" y="80630"/>
                  </a:lnTo>
                  <a:lnTo>
                    <a:pt x="149971" y="94850"/>
                  </a:lnTo>
                  <a:lnTo>
                    <a:pt x="152578" y="109268"/>
                  </a:lnTo>
                  <a:lnTo>
                    <a:pt x="154498" y="123695"/>
                  </a:lnTo>
                  <a:lnTo>
                    <a:pt x="155870" y="138060"/>
                  </a:lnTo>
                  <a:lnTo>
                    <a:pt x="156826" y="152350"/>
                  </a:lnTo>
                  <a:lnTo>
                    <a:pt x="157316" y="166573"/>
                  </a:lnTo>
                  <a:lnTo>
                    <a:pt x="157121" y="180742"/>
                  </a:lnTo>
                  <a:lnTo>
                    <a:pt x="156175" y="194872"/>
                  </a:lnTo>
                  <a:lnTo>
                    <a:pt x="154558" y="208973"/>
                  </a:lnTo>
                  <a:lnTo>
                    <a:pt x="152401" y="223054"/>
                  </a:lnTo>
                  <a:lnTo>
                    <a:pt x="149834" y="237121"/>
                  </a:lnTo>
                  <a:lnTo>
                    <a:pt x="146806" y="251179"/>
                  </a:lnTo>
                  <a:lnTo>
                    <a:pt x="143095" y="265230"/>
                  </a:lnTo>
                  <a:lnTo>
                    <a:pt x="138640" y="279273"/>
                  </a:lnTo>
                  <a:lnTo>
                    <a:pt x="133683" y="293144"/>
                  </a:lnTo>
                  <a:lnTo>
                    <a:pt x="128663" y="306538"/>
                  </a:lnTo>
                  <a:lnTo>
                    <a:pt x="123839" y="319321"/>
                  </a:lnTo>
                  <a:lnTo>
                    <a:pt x="119126" y="331362"/>
                  </a:lnTo>
                  <a:lnTo>
                    <a:pt x="114202" y="342456"/>
                  </a:lnTo>
                  <a:lnTo>
                    <a:pt x="108884" y="352586"/>
                  </a:lnTo>
                  <a:lnTo>
                    <a:pt x="102990" y="361880"/>
                  </a:lnTo>
                  <a:lnTo>
                    <a:pt x="96268" y="370518"/>
                  </a:lnTo>
                  <a:lnTo>
                    <a:pt x="88667" y="378653"/>
                  </a:lnTo>
                  <a:lnTo>
                    <a:pt x="80289" y="385930"/>
                  </a:lnTo>
                  <a:lnTo>
                    <a:pt x="71295" y="391535"/>
                  </a:lnTo>
                  <a:lnTo>
                    <a:pt x="61843" y="395149"/>
                  </a:lnTo>
                  <a:lnTo>
                    <a:pt x="52227" y="396762"/>
                  </a:lnTo>
                  <a:lnTo>
                    <a:pt x="42852" y="396406"/>
                  </a:lnTo>
                  <a:lnTo>
                    <a:pt x="33924" y="394309"/>
                  </a:lnTo>
                  <a:lnTo>
                    <a:pt x="25625" y="390648"/>
                  </a:lnTo>
                  <a:lnTo>
                    <a:pt x="18197" y="385458"/>
                  </a:lnTo>
                  <a:lnTo>
                    <a:pt x="11692" y="378894"/>
                  </a:lnTo>
                  <a:lnTo>
                    <a:pt x="6323" y="371048"/>
                  </a:lnTo>
                  <a:lnTo>
                    <a:pt x="2539" y="361881"/>
                  </a:lnTo>
                  <a:lnTo>
                    <a:pt x="443" y="351500"/>
                  </a:lnTo>
                  <a:lnTo>
                    <a:pt x="0" y="340444"/>
                  </a:lnTo>
                  <a:lnTo>
                    <a:pt x="1216" y="329565"/>
                  </a:lnTo>
                  <a:lnTo>
                    <a:pt x="3926" y="319330"/>
                  </a:lnTo>
                  <a:lnTo>
                    <a:pt x="8015" y="310002"/>
                  </a:lnTo>
                  <a:lnTo>
                    <a:pt x="13500" y="301809"/>
                  </a:lnTo>
                  <a:lnTo>
                    <a:pt x="20261" y="294753"/>
                  </a:lnTo>
                  <a:lnTo>
                    <a:pt x="28070" y="288998"/>
                  </a:lnTo>
                  <a:lnTo>
                    <a:pt x="36682" y="284947"/>
                  </a:lnTo>
                  <a:lnTo>
                    <a:pt x="45881" y="282664"/>
                  </a:lnTo>
                  <a:lnTo>
                    <a:pt x="55497" y="281925"/>
                  </a:lnTo>
                  <a:lnTo>
                    <a:pt x="65406" y="282408"/>
                  </a:lnTo>
                  <a:lnTo>
                    <a:pt x="75514" y="283804"/>
                  </a:lnTo>
                  <a:lnTo>
                    <a:pt x="85760" y="285857"/>
                  </a:lnTo>
                  <a:lnTo>
                    <a:pt x="96098" y="288372"/>
                  </a:lnTo>
                  <a:lnTo>
                    <a:pt x="106500" y="291207"/>
                  </a:lnTo>
                  <a:lnTo>
                    <a:pt x="116943" y="294261"/>
                  </a:lnTo>
                  <a:lnTo>
                    <a:pt x="127414" y="297464"/>
                  </a:lnTo>
                  <a:lnTo>
                    <a:pt x="137904" y="300768"/>
                  </a:lnTo>
                  <a:lnTo>
                    <a:pt x="148407" y="304140"/>
                  </a:lnTo>
                  <a:lnTo>
                    <a:pt x="158919" y="307557"/>
                  </a:lnTo>
                  <a:lnTo>
                    <a:pt x="169436" y="311005"/>
                  </a:lnTo>
                  <a:lnTo>
                    <a:pt x="179957" y="314473"/>
                  </a:lnTo>
                  <a:lnTo>
                    <a:pt x="190481" y="317955"/>
                  </a:lnTo>
                  <a:lnTo>
                    <a:pt x="201006" y="321437"/>
                  </a:lnTo>
                  <a:lnTo>
                    <a:pt x="211532" y="324588"/>
                  </a:lnTo>
                  <a:lnTo>
                    <a:pt x="222059" y="326793"/>
                  </a:lnTo>
                  <a:lnTo>
                    <a:pt x="232573" y="327795"/>
                  </a:lnTo>
                  <a:lnTo>
                    <a:pt x="242618" y="327818"/>
                  </a:lnTo>
                  <a:lnTo>
                    <a:pt x="252292" y="327387"/>
                  </a:lnTo>
                  <a:lnTo>
                    <a:pt x="262445" y="326460"/>
                  </a:lnTo>
                  <a:lnTo>
                    <a:pt x="274698" y="324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05452" y="2171069"/>
              <a:ext cx="166681" cy="206848"/>
            </a:xfrm>
            <a:custGeom>
              <a:avLst/>
              <a:gdLst/>
              <a:ahLst/>
              <a:cxnLst/>
              <a:rect l="0" t="0" r="0" b="0"/>
              <a:pathLst>
                <a:path w="166681" h="206848">
                  <a:moveTo>
                    <a:pt x="8753" y="19516"/>
                  </a:moveTo>
                  <a:lnTo>
                    <a:pt x="3138" y="27218"/>
                  </a:lnTo>
                  <a:lnTo>
                    <a:pt x="198" y="26966"/>
                  </a:lnTo>
                  <a:lnTo>
                    <a:pt x="0" y="22282"/>
                  </a:lnTo>
                  <a:lnTo>
                    <a:pt x="1967" y="16048"/>
                  </a:lnTo>
                  <a:lnTo>
                    <a:pt x="5676" y="9767"/>
                  </a:lnTo>
                  <a:lnTo>
                    <a:pt x="10969" y="4717"/>
                  </a:lnTo>
                  <a:lnTo>
                    <a:pt x="17632" y="1422"/>
                  </a:lnTo>
                  <a:lnTo>
                    <a:pt x="25392" y="0"/>
                  </a:lnTo>
                  <a:lnTo>
                    <a:pt x="33978" y="472"/>
                  </a:lnTo>
                  <a:lnTo>
                    <a:pt x="43159" y="2645"/>
                  </a:lnTo>
                  <a:lnTo>
                    <a:pt x="52596" y="6524"/>
                  </a:lnTo>
                  <a:lnTo>
                    <a:pt x="61851" y="12391"/>
                  </a:lnTo>
                  <a:lnTo>
                    <a:pt x="70696" y="20223"/>
                  </a:lnTo>
                  <a:lnTo>
                    <a:pt x="78769" y="29733"/>
                  </a:lnTo>
                  <a:lnTo>
                    <a:pt x="85514" y="40557"/>
                  </a:lnTo>
                  <a:lnTo>
                    <a:pt x="90752" y="52355"/>
                  </a:lnTo>
                  <a:lnTo>
                    <a:pt x="94626" y="64852"/>
                  </a:lnTo>
                  <a:lnTo>
                    <a:pt x="97399" y="77839"/>
                  </a:lnTo>
                  <a:lnTo>
                    <a:pt x="99339" y="91165"/>
                  </a:lnTo>
                  <a:lnTo>
                    <a:pt x="100509" y="104722"/>
                  </a:lnTo>
                  <a:lnTo>
                    <a:pt x="100780" y="118436"/>
                  </a:lnTo>
                  <a:lnTo>
                    <a:pt x="100146" y="132249"/>
                  </a:lnTo>
                  <a:lnTo>
                    <a:pt x="98568" y="145796"/>
                  </a:lnTo>
                  <a:lnTo>
                    <a:pt x="95907" y="158440"/>
                  </a:lnTo>
                  <a:lnTo>
                    <a:pt x="92184" y="169902"/>
                  </a:lnTo>
                  <a:lnTo>
                    <a:pt x="87395" y="180073"/>
                  </a:lnTo>
                  <a:lnTo>
                    <a:pt x="81431" y="188840"/>
                  </a:lnTo>
                  <a:lnTo>
                    <a:pt x="74350" y="196280"/>
                  </a:lnTo>
                  <a:lnTo>
                    <a:pt x="66493" y="202124"/>
                  </a:lnTo>
                  <a:lnTo>
                    <a:pt x="58382" y="205703"/>
                  </a:lnTo>
                  <a:lnTo>
                    <a:pt x="50350" y="206847"/>
                  </a:lnTo>
                  <a:lnTo>
                    <a:pt x="43011" y="205667"/>
                  </a:lnTo>
                  <a:lnTo>
                    <a:pt x="37300" y="202292"/>
                  </a:lnTo>
                  <a:lnTo>
                    <a:pt x="33587" y="197032"/>
                  </a:lnTo>
                  <a:lnTo>
                    <a:pt x="32062" y="190604"/>
                  </a:lnTo>
                  <a:lnTo>
                    <a:pt x="33001" y="184001"/>
                  </a:lnTo>
                  <a:lnTo>
                    <a:pt x="36304" y="177798"/>
                  </a:lnTo>
                  <a:lnTo>
                    <a:pt x="41757" y="172333"/>
                  </a:lnTo>
                  <a:lnTo>
                    <a:pt x="49220" y="167888"/>
                  </a:lnTo>
                  <a:lnTo>
                    <a:pt x="58415" y="164497"/>
                  </a:lnTo>
                  <a:lnTo>
                    <a:pt x="68823" y="162186"/>
                  </a:lnTo>
                  <a:lnTo>
                    <a:pt x="79791" y="161069"/>
                  </a:lnTo>
                  <a:lnTo>
                    <a:pt x="90904" y="161090"/>
                  </a:lnTo>
                  <a:lnTo>
                    <a:pt x="101974" y="162067"/>
                  </a:lnTo>
                  <a:lnTo>
                    <a:pt x="112939" y="163784"/>
                  </a:lnTo>
                  <a:lnTo>
                    <a:pt x="123783" y="166043"/>
                  </a:lnTo>
                  <a:lnTo>
                    <a:pt x="134068" y="168534"/>
                  </a:lnTo>
                  <a:lnTo>
                    <a:pt x="143937" y="171082"/>
                  </a:lnTo>
                  <a:lnTo>
                    <a:pt x="154257" y="173905"/>
                  </a:lnTo>
                  <a:lnTo>
                    <a:pt x="166680" y="177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93148" y="243274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4844" y="0"/>
                  </a:lnTo>
                  <a:lnTo>
                    <a:pt x="160933" y="0"/>
                  </a:lnTo>
                  <a:lnTo>
                    <a:pt x="146443" y="4"/>
                  </a:lnTo>
                  <a:lnTo>
                    <a:pt x="131588" y="177"/>
                  </a:lnTo>
                  <a:lnTo>
                    <a:pt x="117060" y="826"/>
                  </a:lnTo>
                  <a:lnTo>
                    <a:pt x="103246" y="2079"/>
                  </a:lnTo>
                  <a:lnTo>
                    <a:pt x="90207" y="3904"/>
                  </a:lnTo>
                  <a:lnTo>
                    <a:pt x="77844" y="6201"/>
                  </a:lnTo>
                  <a:lnTo>
                    <a:pt x="66016" y="8857"/>
                  </a:lnTo>
                  <a:lnTo>
                    <a:pt x="54656" y="11815"/>
                  </a:lnTo>
                  <a:lnTo>
                    <a:pt x="42453" y="15471"/>
                  </a:lnTo>
                  <a:lnTo>
                    <a:pt x="26096" y="212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87904" y="2526482"/>
              <a:ext cx="113675" cy="222114"/>
            </a:xfrm>
            <a:custGeom>
              <a:avLst/>
              <a:gdLst/>
              <a:ahLst/>
              <a:cxnLst/>
              <a:rect l="0" t="0" r="0" b="0"/>
              <a:pathLst>
                <a:path w="113675" h="222114">
                  <a:moveTo>
                    <a:pt x="0" y="11544"/>
                  </a:moveTo>
                  <a:lnTo>
                    <a:pt x="6002" y="5877"/>
                  </a:lnTo>
                  <a:lnTo>
                    <a:pt x="12847" y="2233"/>
                  </a:lnTo>
                  <a:lnTo>
                    <a:pt x="21230" y="328"/>
                  </a:lnTo>
                  <a:lnTo>
                    <a:pt x="30685" y="0"/>
                  </a:lnTo>
                  <a:lnTo>
                    <a:pt x="40350" y="1267"/>
                  </a:lnTo>
                  <a:lnTo>
                    <a:pt x="49696" y="4001"/>
                  </a:lnTo>
                  <a:lnTo>
                    <a:pt x="58222" y="8267"/>
                  </a:lnTo>
                  <a:lnTo>
                    <a:pt x="65329" y="14399"/>
                  </a:lnTo>
                  <a:lnTo>
                    <a:pt x="70825" y="22401"/>
                  </a:lnTo>
                  <a:lnTo>
                    <a:pt x="74377" y="31687"/>
                  </a:lnTo>
                  <a:lnTo>
                    <a:pt x="75344" y="41296"/>
                  </a:lnTo>
                  <a:lnTo>
                    <a:pt x="73647" y="50643"/>
                  </a:lnTo>
                  <a:lnTo>
                    <a:pt x="70443" y="59525"/>
                  </a:lnTo>
                  <a:lnTo>
                    <a:pt x="67758" y="67944"/>
                  </a:lnTo>
                  <a:lnTo>
                    <a:pt x="66714" y="75974"/>
                  </a:lnTo>
                  <a:lnTo>
                    <a:pt x="67702" y="83705"/>
                  </a:lnTo>
                  <a:lnTo>
                    <a:pt x="70817" y="91218"/>
                  </a:lnTo>
                  <a:lnTo>
                    <a:pt x="75842" y="98585"/>
                  </a:lnTo>
                  <a:lnTo>
                    <a:pt x="82251" y="106180"/>
                  </a:lnTo>
                  <a:lnTo>
                    <a:pt x="89359" y="114652"/>
                  </a:lnTo>
                  <a:lnTo>
                    <a:pt x="96703" y="124278"/>
                  </a:lnTo>
                  <a:lnTo>
                    <a:pt x="103575" y="134846"/>
                  </a:lnTo>
                  <a:lnTo>
                    <a:pt x="108970" y="145857"/>
                  </a:lnTo>
                  <a:lnTo>
                    <a:pt x="112465" y="156957"/>
                  </a:lnTo>
                  <a:lnTo>
                    <a:pt x="113674" y="167663"/>
                  </a:lnTo>
                  <a:lnTo>
                    <a:pt x="111991" y="177312"/>
                  </a:lnTo>
                  <a:lnTo>
                    <a:pt x="107374" y="185641"/>
                  </a:lnTo>
                  <a:lnTo>
                    <a:pt x="100226" y="192571"/>
                  </a:lnTo>
                  <a:lnTo>
                    <a:pt x="91085" y="198016"/>
                  </a:lnTo>
                  <a:lnTo>
                    <a:pt x="80468" y="202094"/>
                  </a:lnTo>
                  <a:lnTo>
                    <a:pt x="68955" y="205208"/>
                  </a:lnTo>
                  <a:lnTo>
                    <a:pt x="57170" y="207930"/>
                  </a:lnTo>
                  <a:lnTo>
                    <a:pt x="45488" y="210618"/>
                  </a:lnTo>
                  <a:lnTo>
                    <a:pt x="34489" y="213268"/>
                  </a:lnTo>
                  <a:lnTo>
                    <a:pt x="23991" y="215875"/>
                  </a:lnTo>
                  <a:lnTo>
                    <a:pt x="13077" y="218674"/>
                  </a:lnTo>
                  <a:lnTo>
                    <a:pt x="0" y="22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915979" y="800165"/>
            <a:ext cx="126343" cy="189177"/>
          </a:xfrm>
          <a:custGeom>
            <a:avLst/>
            <a:gdLst/>
            <a:ahLst/>
            <a:cxnLst/>
            <a:rect l="0" t="0" r="0" b="0"/>
            <a:pathLst>
              <a:path w="126343" h="189177">
                <a:moveTo>
                  <a:pt x="0" y="115814"/>
                </a:moveTo>
                <a:lnTo>
                  <a:pt x="2933" y="127482"/>
                </a:lnTo>
                <a:lnTo>
                  <a:pt x="5716" y="137971"/>
                </a:lnTo>
                <a:lnTo>
                  <a:pt x="8615" y="148272"/>
                </a:lnTo>
                <a:lnTo>
                  <a:pt x="11656" y="158574"/>
                </a:lnTo>
                <a:lnTo>
                  <a:pt x="14821" y="168917"/>
                </a:lnTo>
                <a:lnTo>
                  <a:pt x="18090" y="179236"/>
                </a:lnTo>
                <a:lnTo>
                  <a:pt x="21614" y="187035"/>
                </a:lnTo>
                <a:lnTo>
                  <a:pt x="25195" y="189176"/>
                </a:lnTo>
                <a:lnTo>
                  <a:pt x="28299" y="186629"/>
                </a:lnTo>
                <a:lnTo>
                  <a:pt x="31111" y="181032"/>
                </a:lnTo>
                <a:lnTo>
                  <a:pt x="33893" y="173396"/>
                </a:lnTo>
                <a:lnTo>
                  <a:pt x="36777" y="164143"/>
                </a:lnTo>
                <a:lnTo>
                  <a:pt x="39802" y="153588"/>
                </a:lnTo>
                <a:lnTo>
                  <a:pt x="43122" y="142191"/>
                </a:lnTo>
                <a:lnTo>
                  <a:pt x="47020" y="130523"/>
                </a:lnTo>
                <a:lnTo>
                  <a:pt x="51601" y="118923"/>
                </a:lnTo>
                <a:lnTo>
                  <a:pt x="56810" y="107519"/>
                </a:lnTo>
                <a:lnTo>
                  <a:pt x="62531" y="96326"/>
                </a:lnTo>
                <a:lnTo>
                  <a:pt x="68638" y="85313"/>
                </a:lnTo>
                <a:lnTo>
                  <a:pt x="75026" y="74442"/>
                </a:lnTo>
                <a:lnTo>
                  <a:pt x="81614" y="63676"/>
                </a:lnTo>
                <a:lnTo>
                  <a:pt x="88335" y="52993"/>
                </a:lnTo>
                <a:lnTo>
                  <a:pt x="95036" y="42633"/>
                </a:lnTo>
                <a:lnTo>
                  <a:pt x="102232" y="31969"/>
                </a:lnTo>
                <a:lnTo>
                  <a:pt x="111672" y="18946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1743186" y="3195417"/>
            <a:ext cx="1589381" cy="352687"/>
            <a:chOff x="1743186" y="3195417"/>
            <a:chExt cx="1589381" cy="352687"/>
          </a:xfrm>
        </p:grpSpPr>
        <p:sp>
          <p:nvSpPr>
            <p:cNvPr id="55" name="Freeform 54"/>
            <p:cNvSpPr/>
            <p:nvPr/>
          </p:nvSpPr>
          <p:spPr>
            <a:xfrm>
              <a:off x="1743186" y="3304402"/>
              <a:ext cx="120359" cy="233174"/>
            </a:xfrm>
            <a:custGeom>
              <a:avLst/>
              <a:gdLst/>
              <a:ahLst/>
              <a:cxnLst/>
              <a:rect l="0" t="0" r="0" b="0"/>
              <a:pathLst>
                <a:path w="120359" h="233174">
                  <a:moveTo>
                    <a:pt x="109829" y="54188"/>
                  </a:moveTo>
                  <a:lnTo>
                    <a:pt x="106828" y="45387"/>
                  </a:lnTo>
                  <a:lnTo>
                    <a:pt x="103406" y="37040"/>
                  </a:lnTo>
                  <a:lnTo>
                    <a:pt x="99201" y="28355"/>
                  </a:lnTo>
                  <a:lnTo>
                    <a:pt x="93955" y="19753"/>
                  </a:lnTo>
                  <a:lnTo>
                    <a:pt x="87177" y="12203"/>
                  </a:lnTo>
                  <a:lnTo>
                    <a:pt x="78749" y="6180"/>
                  </a:lnTo>
                  <a:lnTo>
                    <a:pt x="69182" y="1988"/>
                  </a:lnTo>
                  <a:lnTo>
                    <a:pt x="59387" y="0"/>
                  </a:lnTo>
                  <a:lnTo>
                    <a:pt x="49917" y="193"/>
                  </a:lnTo>
                  <a:lnTo>
                    <a:pt x="40953" y="2408"/>
                  </a:lnTo>
                  <a:lnTo>
                    <a:pt x="32480" y="6545"/>
                  </a:lnTo>
                  <a:lnTo>
                    <a:pt x="24423" y="12363"/>
                  </a:lnTo>
                  <a:lnTo>
                    <a:pt x="17013" y="19689"/>
                  </a:lnTo>
                  <a:lnTo>
                    <a:pt x="10781" y="28500"/>
                  </a:lnTo>
                  <a:lnTo>
                    <a:pt x="5923" y="38643"/>
                  </a:lnTo>
                  <a:lnTo>
                    <a:pt x="2490" y="49706"/>
                  </a:lnTo>
                  <a:lnTo>
                    <a:pt x="552" y="61123"/>
                  </a:lnTo>
                  <a:lnTo>
                    <a:pt x="0" y="72537"/>
                  </a:lnTo>
                  <a:lnTo>
                    <a:pt x="916" y="83640"/>
                  </a:lnTo>
                  <a:lnTo>
                    <a:pt x="3650" y="94096"/>
                  </a:lnTo>
                  <a:lnTo>
                    <a:pt x="8229" y="103776"/>
                  </a:lnTo>
                  <a:lnTo>
                    <a:pt x="14404" y="112088"/>
                  </a:lnTo>
                  <a:lnTo>
                    <a:pt x="21836" y="117936"/>
                  </a:lnTo>
                  <a:lnTo>
                    <a:pt x="30199" y="120941"/>
                  </a:lnTo>
                  <a:lnTo>
                    <a:pt x="39067" y="121348"/>
                  </a:lnTo>
                  <a:lnTo>
                    <a:pt x="47931" y="119652"/>
                  </a:lnTo>
                  <a:lnTo>
                    <a:pt x="56518" y="116363"/>
                  </a:lnTo>
                  <a:lnTo>
                    <a:pt x="64757" y="111753"/>
                  </a:lnTo>
                  <a:lnTo>
                    <a:pt x="72676" y="105852"/>
                  </a:lnTo>
                  <a:lnTo>
                    <a:pt x="80334" y="98779"/>
                  </a:lnTo>
                  <a:lnTo>
                    <a:pt x="87631" y="90745"/>
                  </a:lnTo>
                  <a:lnTo>
                    <a:pt x="94313" y="81975"/>
                  </a:lnTo>
                  <a:lnTo>
                    <a:pt x="100275" y="72746"/>
                  </a:lnTo>
                  <a:lnTo>
                    <a:pt x="105020" y="66017"/>
                  </a:lnTo>
                  <a:lnTo>
                    <a:pt x="107926" y="65321"/>
                  </a:lnTo>
                  <a:lnTo>
                    <a:pt x="109353" y="69583"/>
                  </a:lnTo>
                  <a:lnTo>
                    <a:pt x="109939" y="77196"/>
                  </a:lnTo>
                  <a:lnTo>
                    <a:pt x="110121" y="87009"/>
                  </a:lnTo>
                  <a:lnTo>
                    <a:pt x="110133" y="98263"/>
                  </a:lnTo>
                  <a:lnTo>
                    <a:pt x="110086" y="110462"/>
                  </a:lnTo>
                  <a:lnTo>
                    <a:pt x="110027" y="123281"/>
                  </a:lnTo>
                  <a:lnTo>
                    <a:pt x="109979" y="136506"/>
                  </a:lnTo>
                  <a:lnTo>
                    <a:pt x="110110" y="149835"/>
                  </a:lnTo>
                  <a:lnTo>
                    <a:pt x="110727" y="162868"/>
                  </a:lnTo>
                  <a:lnTo>
                    <a:pt x="111953" y="175406"/>
                  </a:lnTo>
                  <a:lnTo>
                    <a:pt x="113598" y="187184"/>
                  </a:lnTo>
                  <a:lnTo>
                    <a:pt x="115413" y="199036"/>
                  </a:lnTo>
                  <a:lnTo>
                    <a:pt x="117556" y="213118"/>
                  </a:lnTo>
                  <a:lnTo>
                    <a:pt x="120358" y="233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79357" y="3337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89886" y="3463875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7408" y="9359"/>
                  </a:lnTo>
                  <a:lnTo>
                    <a:pt x="4939" y="167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84895" y="3239970"/>
              <a:ext cx="89261" cy="192321"/>
            </a:xfrm>
            <a:custGeom>
              <a:avLst/>
              <a:gdLst/>
              <a:ahLst/>
              <a:cxnLst/>
              <a:rect l="0" t="0" r="0" b="0"/>
              <a:pathLst>
                <a:path w="89261" h="192321">
                  <a:moveTo>
                    <a:pt x="89260" y="55449"/>
                  </a:moveTo>
                  <a:lnTo>
                    <a:pt x="89126" y="43848"/>
                  </a:lnTo>
                  <a:lnTo>
                    <a:pt x="87846" y="34000"/>
                  </a:lnTo>
                  <a:lnTo>
                    <a:pt x="85243" y="25004"/>
                  </a:lnTo>
                  <a:lnTo>
                    <a:pt x="81178" y="16907"/>
                  </a:lnTo>
                  <a:lnTo>
                    <a:pt x="75249" y="10177"/>
                  </a:lnTo>
                  <a:lnTo>
                    <a:pt x="67419" y="4970"/>
                  </a:lnTo>
                  <a:lnTo>
                    <a:pt x="58266" y="1462"/>
                  </a:lnTo>
                  <a:lnTo>
                    <a:pt x="48755" y="0"/>
                  </a:lnTo>
                  <a:lnTo>
                    <a:pt x="39483" y="579"/>
                  </a:lnTo>
                  <a:lnTo>
                    <a:pt x="30822" y="3068"/>
                  </a:lnTo>
                  <a:lnTo>
                    <a:pt x="23086" y="7398"/>
                  </a:lnTo>
                  <a:lnTo>
                    <a:pt x="16337" y="13348"/>
                  </a:lnTo>
                  <a:lnTo>
                    <a:pt x="10620" y="20764"/>
                  </a:lnTo>
                  <a:lnTo>
                    <a:pt x="6062" y="29636"/>
                  </a:lnTo>
                  <a:lnTo>
                    <a:pt x="2630" y="39815"/>
                  </a:lnTo>
                  <a:lnTo>
                    <a:pt x="474" y="50733"/>
                  </a:lnTo>
                  <a:lnTo>
                    <a:pt x="0" y="61521"/>
                  </a:lnTo>
                  <a:lnTo>
                    <a:pt x="1279" y="71684"/>
                  </a:lnTo>
                  <a:lnTo>
                    <a:pt x="4257" y="80624"/>
                  </a:lnTo>
                  <a:lnTo>
                    <a:pt x="8921" y="87493"/>
                  </a:lnTo>
                  <a:lnTo>
                    <a:pt x="15091" y="92027"/>
                  </a:lnTo>
                  <a:lnTo>
                    <a:pt x="22317" y="94291"/>
                  </a:lnTo>
                  <a:lnTo>
                    <a:pt x="29997" y="94390"/>
                  </a:lnTo>
                  <a:lnTo>
                    <a:pt x="37745" y="92604"/>
                  </a:lnTo>
                  <a:lnTo>
                    <a:pt x="45232" y="89155"/>
                  </a:lnTo>
                  <a:lnTo>
                    <a:pt x="52106" y="84109"/>
                  </a:lnTo>
                  <a:lnTo>
                    <a:pt x="58262" y="77681"/>
                  </a:lnTo>
                  <a:lnTo>
                    <a:pt x="64303" y="71422"/>
                  </a:lnTo>
                  <a:lnTo>
                    <a:pt x="70798" y="68966"/>
                  </a:lnTo>
                  <a:lnTo>
                    <a:pt x="76717" y="71928"/>
                  </a:lnTo>
                  <a:lnTo>
                    <a:pt x="81035" y="78508"/>
                  </a:lnTo>
                  <a:lnTo>
                    <a:pt x="83908" y="87424"/>
                  </a:lnTo>
                  <a:lnTo>
                    <a:pt x="85771" y="97944"/>
                  </a:lnTo>
                  <a:lnTo>
                    <a:pt x="86976" y="109572"/>
                  </a:lnTo>
                  <a:lnTo>
                    <a:pt x="87760" y="121936"/>
                  </a:lnTo>
                  <a:lnTo>
                    <a:pt x="88358" y="136256"/>
                  </a:lnTo>
                  <a:lnTo>
                    <a:pt x="88827" y="157133"/>
                  </a:lnTo>
                  <a:lnTo>
                    <a:pt x="89260" y="192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11026" y="3463875"/>
              <a:ext cx="31102" cy="84229"/>
            </a:xfrm>
            <a:custGeom>
              <a:avLst/>
              <a:gdLst/>
              <a:ahLst/>
              <a:cxnLst/>
              <a:rect l="0" t="0" r="0" b="0"/>
              <a:pathLst>
                <a:path w="31102" h="84229">
                  <a:moveTo>
                    <a:pt x="0" y="0"/>
                  </a:moveTo>
                  <a:lnTo>
                    <a:pt x="5867" y="5868"/>
                  </a:lnTo>
                  <a:lnTo>
                    <a:pt x="11432" y="11433"/>
                  </a:lnTo>
                  <a:lnTo>
                    <a:pt x="17217" y="17236"/>
                  </a:lnTo>
                  <a:lnTo>
                    <a:pt x="22779" y="23489"/>
                  </a:lnTo>
                  <a:lnTo>
                    <a:pt x="27164" y="30468"/>
                  </a:lnTo>
                  <a:lnTo>
                    <a:pt x="29932" y="38240"/>
                  </a:lnTo>
                  <a:lnTo>
                    <a:pt x="31101" y="46457"/>
                  </a:lnTo>
                  <a:lnTo>
                    <a:pt x="30895" y="55361"/>
                  </a:lnTo>
                  <a:lnTo>
                    <a:pt x="28172" y="66852"/>
                  </a:lnTo>
                  <a:lnTo>
                    <a:pt x="21056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11067" y="3253305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4" y="88341"/>
                  </a:lnTo>
                  <a:lnTo>
                    <a:pt x="177" y="103033"/>
                  </a:lnTo>
                  <a:lnTo>
                    <a:pt x="825" y="117044"/>
                  </a:lnTo>
                  <a:lnTo>
                    <a:pt x="2074" y="130265"/>
                  </a:lnTo>
                  <a:lnTo>
                    <a:pt x="3735" y="142317"/>
                  </a:lnTo>
                  <a:lnTo>
                    <a:pt x="5562" y="153645"/>
                  </a:lnTo>
                  <a:lnTo>
                    <a:pt x="7717" y="165244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86575" y="3203862"/>
              <a:ext cx="124534" cy="242524"/>
            </a:xfrm>
            <a:custGeom>
              <a:avLst/>
              <a:gdLst/>
              <a:ahLst/>
              <a:cxnLst/>
              <a:rect l="0" t="0" r="0" b="0"/>
              <a:pathLst>
                <a:path w="124534" h="242524">
                  <a:moveTo>
                    <a:pt x="124533" y="59972"/>
                  </a:moveTo>
                  <a:lnTo>
                    <a:pt x="118666" y="65974"/>
                  </a:lnTo>
                  <a:lnTo>
                    <a:pt x="113101" y="72818"/>
                  </a:lnTo>
                  <a:lnTo>
                    <a:pt x="107302" y="81201"/>
                  </a:lnTo>
                  <a:lnTo>
                    <a:pt x="101222" y="90656"/>
                  </a:lnTo>
                  <a:lnTo>
                    <a:pt x="94892" y="100322"/>
                  </a:lnTo>
                  <a:lnTo>
                    <a:pt x="88368" y="109681"/>
                  </a:lnTo>
                  <a:lnTo>
                    <a:pt x="81865" y="118727"/>
                  </a:lnTo>
                  <a:lnTo>
                    <a:pt x="75731" y="127779"/>
                  </a:lnTo>
                  <a:lnTo>
                    <a:pt x="70131" y="137053"/>
                  </a:lnTo>
                  <a:lnTo>
                    <a:pt x="65220" y="146772"/>
                  </a:lnTo>
                  <a:lnTo>
                    <a:pt x="61220" y="157221"/>
                  </a:lnTo>
                  <a:lnTo>
                    <a:pt x="58160" y="168482"/>
                  </a:lnTo>
                  <a:lnTo>
                    <a:pt x="55918" y="180472"/>
                  </a:lnTo>
                  <a:lnTo>
                    <a:pt x="54322" y="193044"/>
                  </a:lnTo>
                  <a:lnTo>
                    <a:pt x="53222" y="206034"/>
                  </a:lnTo>
                  <a:lnTo>
                    <a:pt x="52973" y="218500"/>
                  </a:lnTo>
                  <a:lnTo>
                    <a:pt x="54394" y="228812"/>
                  </a:lnTo>
                  <a:lnTo>
                    <a:pt x="57794" y="236250"/>
                  </a:lnTo>
                  <a:lnTo>
                    <a:pt x="62858" y="240766"/>
                  </a:lnTo>
                  <a:lnTo>
                    <a:pt x="68938" y="242523"/>
                  </a:lnTo>
                  <a:lnTo>
                    <a:pt x="75545" y="241928"/>
                  </a:lnTo>
                  <a:lnTo>
                    <a:pt x="82402" y="239482"/>
                  </a:lnTo>
                  <a:lnTo>
                    <a:pt x="89370" y="235655"/>
                  </a:lnTo>
                  <a:lnTo>
                    <a:pt x="96370" y="230833"/>
                  </a:lnTo>
                  <a:lnTo>
                    <a:pt x="102881" y="225143"/>
                  </a:lnTo>
                  <a:lnTo>
                    <a:pt x="107970" y="218494"/>
                  </a:lnTo>
                  <a:lnTo>
                    <a:pt x="111237" y="210915"/>
                  </a:lnTo>
                  <a:lnTo>
                    <a:pt x="112617" y="202706"/>
                  </a:lnTo>
                  <a:lnTo>
                    <a:pt x="112106" y="194349"/>
                  </a:lnTo>
                  <a:lnTo>
                    <a:pt x="109909" y="186136"/>
                  </a:lnTo>
                  <a:lnTo>
                    <a:pt x="106352" y="178163"/>
                  </a:lnTo>
                  <a:lnTo>
                    <a:pt x="101763" y="170429"/>
                  </a:lnTo>
                  <a:lnTo>
                    <a:pt x="96421" y="162894"/>
                  </a:lnTo>
                  <a:lnTo>
                    <a:pt x="90381" y="155512"/>
                  </a:lnTo>
                  <a:lnTo>
                    <a:pt x="83496" y="148241"/>
                  </a:lnTo>
                  <a:lnTo>
                    <a:pt x="75752" y="141054"/>
                  </a:lnTo>
                  <a:lnTo>
                    <a:pt x="67264" y="134090"/>
                  </a:lnTo>
                  <a:lnTo>
                    <a:pt x="58187" y="127640"/>
                  </a:lnTo>
                  <a:lnTo>
                    <a:pt x="48677" y="121812"/>
                  </a:lnTo>
                  <a:lnTo>
                    <a:pt x="39020" y="116236"/>
                  </a:lnTo>
                  <a:lnTo>
                    <a:pt x="29617" y="110193"/>
                  </a:lnTo>
                  <a:lnTo>
                    <a:pt x="20678" y="103303"/>
                  </a:lnTo>
                  <a:lnTo>
                    <a:pt x="12712" y="95368"/>
                  </a:lnTo>
                  <a:lnTo>
                    <a:pt x="6572" y="86205"/>
                  </a:lnTo>
                  <a:lnTo>
                    <a:pt x="2558" y="75854"/>
                  </a:lnTo>
                  <a:lnTo>
                    <a:pt x="490" y="64666"/>
                  </a:lnTo>
                  <a:lnTo>
                    <a:pt x="0" y="53172"/>
                  </a:lnTo>
                  <a:lnTo>
                    <a:pt x="712" y="41715"/>
                  </a:lnTo>
                  <a:lnTo>
                    <a:pt x="2627" y="30754"/>
                  </a:lnTo>
                  <a:lnTo>
                    <a:pt x="6106" y="20927"/>
                  </a:lnTo>
                  <a:lnTo>
                    <a:pt x="11220" y="12483"/>
                  </a:lnTo>
                  <a:lnTo>
                    <a:pt x="17772" y="5815"/>
                  </a:lnTo>
                  <a:lnTo>
                    <a:pt x="25464" y="1609"/>
                  </a:lnTo>
                  <a:lnTo>
                    <a:pt x="34005" y="0"/>
                  </a:lnTo>
                  <a:lnTo>
                    <a:pt x="43086" y="551"/>
                  </a:lnTo>
                  <a:lnTo>
                    <a:pt x="53480" y="2688"/>
                  </a:lnTo>
                  <a:lnTo>
                    <a:pt x="68329" y="7716"/>
                  </a:lnTo>
                  <a:lnTo>
                    <a:pt x="92948" y="17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05865" y="3432290"/>
              <a:ext cx="25367" cy="94757"/>
            </a:xfrm>
            <a:custGeom>
              <a:avLst/>
              <a:gdLst/>
              <a:ahLst/>
              <a:cxnLst/>
              <a:rect l="0" t="0" r="0" b="0"/>
              <a:pathLst>
                <a:path w="25367" h="94757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10" y="23852"/>
                  </a:lnTo>
                  <a:lnTo>
                    <a:pt x="15165" y="31459"/>
                  </a:lnTo>
                  <a:lnTo>
                    <a:pt x="19349" y="39934"/>
                  </a:lnTo>
                  <a:lnTo>
                    <a:pt x="22764" y="49547"/>
                  </a:lnTo>
                  <a:lnTo>
                    <a:pt x="24977" y="59639"/>
                  </a:lnTo>
                  <a:lnTo>
                    <a:pt x="25366" y="69798"/>
                  </a:lnTo>
                  <a:lnTo>
                    <a:pt x="21725" y="80920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04157" y="3195417"/>
              <a:ext cx="159678" cy="233695"/>
            </a:xfrm>
            <a:custGeom>
              <a:avLst/>
              <a:gdLst/>
              <a:ahLst/>
              <a:cxnLst/>
              <a:rect l="0" t="0" r="0" b="0"/>
              <a:pathLst>
                <a:path w="159678" h="233695">
                  <a:moveTo>
                    <a:pt x="1749" y="68417"/>
                  </a:moveTo>
                  <a:lnTo>
                    <a:pt x="1884" y="56816"/>
                  </a:lnTo>
                  <a:lnTo>
                    <a:pt x="3164" y="46967"/>
                  </a:lnTo>
                  <a:lnTo>
                    <a:pt x="5757" y="37962"/>
                  </a:lnTo>
                  <a:lnTo>
                    <a:pt x="9476" y="29520"/>
                  </a:lnTo>
                  <a:lnTo>
                    <a:pt x="14109" y="21493"/>
                  </a:lnTo>
                  <a:lnTo>
                    <a:pt x="19442" y="13788"/>
                  </a:lnTo>
                  <a:lnTo>
                    <a:pt x="25289" y="6975"/>
                  </a:lnTo>
                  <a:lnTo>
                    <a:pt x="31504" y="2217"/>
                  </a:lnTo>
                  <a:lnTo>
                    <a:pt x="37965" y="0"/>
                  </a:lnTo>
                  <a:lnTo>
                    <a:pt x="44268" y="649"/>
                  </a:lnTo>
                  <a:lnTo>
                    <a:pt x="49740" y="4659"/>
                  </a:lnTo>
                  <a:lnTo>
                    <a:pt x="54089" y="11955"/>
                  </a:lnTo>
                  <a:lnTo>
                    <a:pt x="57516" y="22039"/>
                  </a:lnTo>
                  <a:lnTo>
                    <a:pt x="60515" y="34297"/>
                  </a:lnTo>
                  <a:lnTo>
                    <a:pt x="63420" y="48162"/>
                  </a:lnTo>
                  <a:lnTo>
                    <a:pt x="66222" y="63177"/>
                  </a:lnTo>
                  <a:lnTo>
                    <a:pt x="68657" y="78998"/>
                  </a:lnTo>
                  <a:lnTo>
                    <a:pt x="70591" y="95367"/>
                  </a:lnTo>
                  <a:lnTo>
                    <a:pt x="71874" y="111780"/>
                  </a:lnTo>
                  <a:lnTo>
                    <a:pt x="72277" y="127501"/>
                  </a:lnTo>
                  <a:lnTo>
                    <a:pt x="71762" y="142186"/>
                  </a:lnTo>
                  <a:lnTo>
                    <a:pt x="70278" y="155844"/>
                  </a:lnTo>
                  <a:lnTo>
                    <a:pt x="67687" y="168640"/>
                  </a:lnTo>
                  <a:lnTo>
                    <a:pt x="64018" y="180764"/>
                  </a:lnTo>
                  <a:lnTo>
                    <a:pt x="59437" y="192230"/>
                  </a:lnTo>
                  <a:lnTo>
                    <a:pt x="54145" y="202873"/>
                  </a:lnTo>
                  <a:lnTo>
                    <a:pt x="48324" y="212654"/>
                  </a:lnTo>
                  <a:lnTo>
                    <a:pt x="41959" y="221189"/>
                  </a:lnTo>
                  <a:lnTo>
                    <a:pt x="34856" y="227713"/>
                  </a:lnTo>
                  <a:lnTo>
                    <a:pt x="26979" y="231971"/>
                  </a:lnTo>
                  <a:lnTo>
                    <a:pt x="18910" y="233694"/>
                  </a:lnTo>
                  <a:lnTo>
                    <a:pt x="11713" y="232355"/>
                  </a:lnTo>
                  <a:lnTo>
                    <a:pt x="5923" y="227974"/>
                  </a:lnTo>
                  <a:lnTo>
                    <a:pt x="1886" y="221152"/>
                  </a:lnTo>
                  <a:lnTo>
                    <a:pt x="0" y="212764"/>
                  </a:lnTo>
                  <a:lnTo>
                    <a:pt x="261" y="203473"/>
                  </a:lnTo>
                  <a:lnTo>
                    <a:pt x="2521" y="194005"/>
                  </a:lnTo>
                  <a:lnTo>
                    <a:pt x="6688" y="185195"/>
                  </a:lnTo>
                  <a:lnTo>
                    <a:pt x="12522" y="177437"/>
                  </a:lnTo>
                  <a:lnTo>
                    <a:pt x="19689" y="171062"/>
                  </a:lnTo>
                  <a:lnTo>
                    <a:pt x="27860" y="166521"/>
                  </a:lnTo>
                  <a:lnTo>
                    <a:pt x="36760" y="163874"/>
                  </a:lnTo>
                  <a:lnTo>
                    <a:pt x="46174" y="162872"/>
                  </a:lnTo>
                  <a:lnTo>
                    <a:pt x="55946" y="163172"/>
                  </a:lnTo>
                  <a:lnTo>
                    <a:pt x="65968" y="164436"/>
                  </a:lnTo>
                  <a:lnTo>
                    <a:pt x="76325" y="166228"/>
                  </a:lnTo>
                  <a:lnTo>
                    <a:pt x="87270" y="168036"/>
                  </a:lnTo>
                  <a:lnTo>
                    <a:pt x="98883" y="169577"/>
                  </a:lnTo>
                  <a:lnTo>
                    <a:pt x="110689" y="170782"/>
                  </a:lnTo>
                  <a:lnTo>
                    <a:pt x="123011" y="171803"/>
                  </a:lnTo>
                  <a:lnTo>
                    <a:pt x="138051" y="172725"/>
                  </a:lnTo>
                  <a:lnTo>
                    <a:pt x="159677" y="173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42777" y="3211191"/>
              <a:ext cx="89790" cy="189514"/>
            </a:xfrm>
            <a:custGeom>
              <a:avLst/>
              <a:gdLst/>
              <a:ahLst/>
              <a:cxnLst/>
              <a:rect l="0" t="0" r="0" b="0"/>
              <a:pathLst>
                <a:path w="89790" h="189514">
                  <a:moveTo>
                    <a:pt x="0" y="0"/>
                  </a:moveTo>
                  <a:lnTo>
                    <a:pt x="8801" y="2800"/>
                  </a:lnTo>
                  <a:lnTo>
                    <a:pt x="17148" y="4302"/>
                  </a:lnTo>
                  <a:lnTo>
                    <a:pt x="25851" y="4613"/>
                  </a:lnTo>
                  <a:lnTo>
                    <a:pt x="35145" y="4106"/>
                  </a:lnTo>
                  <a:lnTo>
                    <a:pt x="45288" y="3287"/>
                  </a:lnTo>
                  <a:lnTo>
                    <a:pt x="56310" y="2485"/>
                  </a:lnTo>
                  <a:lnTo>
                    <a:pt x="67286" y="2319"/>
                  </a:lnTo>
                  <a:lnTo>
                    <a:pt x="76514" y="3738"/>
                  </a:lnTo>
                  <a:lnTo>
                    <a:pt x="83191" y="7112"/>
                  </a:lnTo>
                  <a:lnTo>
                    <a:pt x="87346" y="12314"/>
                  </a:lnTo>
                  <a:lnTo>
                    <a:pt x="89385" y="19012"/>
                  </a:lnTo>
                  <a:lnTo>
                    <a:pt x="89789" y="26843"/>
                  </a:lnTo>
                  <a:lnTo>
                    <a:pt x="88826" y="35335"/>
                  </a:lnTo>
                  <a:lnTo>
                    <a:pt x="86534" y="43939"/>
                  </a:lnTo>
                  <a:lnTo>
                    <a:pt x="83047" y="52352"/>
                  </a:lnTo>
                  <a:lnTo>
                    <a:pt x="78744" y="60641"/>
                  </a:lnTo>
                  <a:lnTo>
                    <a:pt x="74166" y="69126"/>
                  </a:lnTo>
                  <a:lnTo>
                    <a:pt x="69643" y="77991"/>
                  </a:lnTo>
                  <a:lnTo>
                    <a:pt x="65302" y="87422"/>
                  </a:lnTo>
                  <a:lnTo>
                    <a:pt x="61159" y="97672"/>
                  </a:lnTo>
                  <a:lnTo>
                    <a:pt x="57193" y="108791"/>
                  </a:lnTo>
                  <a:lnTo>
                    <a:pt x="53517" y="120645"/>
                  </a:lnTo>
                  <a:lnTo>
                    <a:pt x="50029" y="134486"/>
                  </a:lnTo>
                  <a:lnTo>
                    <a:pt x="46421" y="154882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814509" y="3652981"/>
            <a:ext cx="1325083" cy="453259"/>
            <a:chOff x="1814509" y="3652981"/>
            <a:chExt cx="1325083" cy="453259"/>
          </a:xfrm>
        </p:grpSpPr>
        <p:sp>
          <p:nvSpPr>
            <p:cNvPr id="66" name="Freeform 65"/>
            <p:cNvSpPr/>
            <p:nvPr/>
          </p:nvSpPr>
          <p:spPr>
            <a:xfrm>
              <a:off x="1814509" y="3821844"/>
              <a:ext cx="113718" cy="284396"/>
            </a:xfrm>
            <a:custGeom>
              <a:avLst/>
              <a:gdLst/>
              <a:ahLst/>
              <a:cxnLst/>
              <a:rect l="0" t="0" r="0" b="0"/>
              <a:pathLst>
                <a:path w="113718" h="284396">
                  <a:moveTo>
                    <a:pt x="27978" y="0"/>
                  </a:moveTo>
                  <a:lnTo>
                    <a:pt x="22110" y="8734"/>
                  </a:lnTo>
                  <a:lnTo>
                    <a:pt x="16546" y="16441"/>
                  </a:lnTo>
                  <a:lnTo>
                    <a:pt x="10759" y="23789"/>
                  </a:lnTo>
                  <a:lnTo>
                    <a:pt x="5165" y="29048"/>
                  </a:lnTo>
                  <a:lnTo>
                    <a:pt x="1205" y="30054"/>
                  </a:lnTo>
                  <a:lnTo>
                    <a:pt x="0" y="27827"/>
                  </a:lnTo>
                  <a:lnTo>
                    <a:pt x="1277" y="23640"/>
                  </a:lnTo>
                  <a:lnTo>
                    <a:pt x="4555" y="18479"/>
                  </a:lnTo>
                  <a:lnTo>
                    <a:pt x="9583" y="13129"/>
                  </a:lnTo>
                  <a:lnTo>
                    <a:pt x="16074" y="8010"/>
                  </a:lnTo>
                  <a:lnTo>
                    <a:pt x="23387" y="3902"/>
                  </a:lnTo>
                  <a:lnTo>
                    <a:pt x="30612" y="2022"/>
                  </a:lnTo>
                  <a:lnTo>
                    <a:pt x="37250" y="2832"/>
                  </a:lnTo>
                  <a:lnTo>
                    <a:pt x="43183" y="6138"/>
                  </a:lnTo>
                  <a:lnTo>
                    <a:pt x="48477" y="11477"/>
                  </a:lnTo>
                  <a:lnTo>
                    <a:pt x="53251" y="18361"/>
                  </a:lnTo>
                  <a:lnTo>
                    <a:pt x="57306" y="26368"/>
                  </a:lnTo>
                  <a:lnTo>
                    <a:pt x="60133" y="35170"/>
                  </a:lnTo>
                  <a:lnTo>
                    <a:pt x="61551" y="44525"/>
                  </a:lnTo>
                  <a:lnTo>
                    <a:pt x="61522" y="54260"/>
                  </a:lnTo>
                  <a:lnTo>
                    <a:pt x="59982" y="64255"/>
                  </a:lnTo>
                  <a:lnTo>
                    <a:pt x="57078" y="74415"/>
                  </a:lnTo>
                  <a:lnTo>
                    <a:pt x="53877" y="84358"/>
                  </a:lnTo>
                  <a:lnTo>
                    <a:pt x="52180" y="93429"/>
                  </a:lnTo>
                  <a:lnTo>
                    <a:pt x="52866" y="101348"/>
                  </a:lnTo>
                  <a:lnTo>
                    <a:pt x="55792" y="108326"/>
                  </a:lnTo>
                  <a:lnTo>
                    <a:pt x="60280" y="114862"/>
                  </a:lnTo>
                  <a:lnTo>
                    <a:pt x="65744" y="121304"/>
                  </a:lnTo>
                  <a:lnTo>
                    <a:pt x="71798" y="127973"/>
                  </a:lnTo>
                  <a:lnTo>
                    <a:pt x="78211" y="135223"/>
                  </a:lnTo>
                  <a:lnTo>
                    <a:pt x="84840" y="143188"/>
                  </a:lnTo>
                  <a:lnTo>
                    <a:pt x="91439" y="151980"/>
                  </a:lnTo>
                  <a:lnTo>
                    <a:pt x="97649" y="161786"/>
                  </a:lnTo>
                  <a:lnTo>
                    <a:pt x="103301" y="172600"/>
                  </a:lnTo>
                  <a:lnTo>
                    <a:pt x="108080" y="184115"/>
                  </a:lnTo>
                  <a:lnTo>
                    <a:pt x="111461" y="195835"/>
                  </a:lnTo>
                  <a:lnTo>
                    <a:pt x="113288" y="207457"/>
                  </a:lnTo>
                  <a:lnTo>
                    <a:pt x="113717" y="218869"/>
                  </a:lnTo>
                  <a:lnTo>
                    <a:pt x="113026" y="230064"/>
                  </a:lnTo>
                  <a:lnTo>
                    <a:pt x="111481" y="241067"/>
                  </a:lnTo>
                  <a:lnTo>
                    <a:pt x="108989" y="251591"/>
                  </a:lnTo>
                  <a:lnTo>
                    <a:pt x="105114" y="261060"/>
                  </a:lnTo>
                  <a:lnTo>
                    <a:pt x="99726" y="269236"/>
                  </a:lnTo>
                  <a:lnTo>
                    <a:pt x="92820" y="275878"/>
                  </a:lnTo>
                  <a:lnTo>
                    <a:pt x="84357" y="280592"/>
                  </a:lnTo>
                  <a:lnTo>
                    <a:pt x="74489" y="283352"/>
                  </a:lnTo>
                  <a:lnTo>
                    <a:pt x="63893" y="284395"/>
                  </a:lnTo>
                  <a:lnTo>
                    <a:pt x="52531" y="284031"/>
                  </a:lnTo>
                  <a:lnTo>
                    <a:pt x="38291" y="281114"/>
                  </a:lnTo>
                  <a:lnTo>
                    <a:pt x="1744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79357" y="385343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68829" y="397977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53098" y="3716559"/>
              <a:ext cx="117195" cy="273742"/>
            </a:xfrm>
            <a:custGeom>
              <a:avLst/>
              <a:gdLst/>
              <a:ahLst/>
              <a:cxnLst/>
              <a:rect l="0" t="0" r="0" b="0"/>
              <a:pathLst>
                <a:path w="117195" h="273742">
                  <a:moveTo>
                    <a:pt x="52643" y="0"/>
                  </a:moveTo>
                  <a:lnTo>
                    <a:pt x="46775" y="5868"/>
                  </a:lnTo>
                  <a:lnTo>
                    <a:pt x="41210" y="11432"/>
                  </a:lnTo>
                  <a:lnTo>
                    <a:pt x="35423" y="17175"/>
                  </a:lnTo>
                  <a:lnTo>
                    <a:pt x="29830" y="21177"/>
                  </a:lnTo>
                  <a:lnTo>
                    <a:pt x="25869" y="21193"/>
                  </a:lnTo>
                  <a:lnTo>
                    <a:pt x="24665" y="18308"/>
                  </a:lnTo>
                  <a:lnTo>
                    <a:pt x="25942" y="13731"/>
                  </a:lnTo>
                  <a:lnTo>
                    <a:pt x="29220" y="8679"/>
                  </a:lnTo>
                  <a:lnTo>
                    <a:pt x="34248" y="4483"/>
                  </a:lnTo>
                  <a:lnTo>
                    <a:pt x="40744" y="1772"/>
                  </a:lnTo>
                  <a:lnTo>
                    <a:pt x="48229" y="743"/>
                  </a:lnTo>
                  <a:lnTo>
                    <a:pt x="56103" y="1478"/>
                  </a:lnTo>
                  <a:lnTo>
                    <a:pt x="63990" y="3824"/>
                  </a:lnTo>
                  <a:lnTo>
                    <a:pt x="71575" y="7649"/>
                  </a:lnTo>
                  <a:lnTo>
                    <a:pt x="78517" y="12948"/>
                  </a:lnTo>
                  <a:lnTo>
                    <a:pt x="84693" y="19579"/>
                  </a:lnTo>
                  <a:lnTo>
                    <a:pt x="89841" y="27299"/>
                  </a:lnTo>
                  <a:lnTo>
                    <a:pt x="93476" y="35850"/>
                  </a:lnTo>
                  <a:lnTo>
                    <a:pt x="95473" y="45004"/>
                  </a:lnTo>
                  <a:lnTo>
                    <a:pt x="95848" y="54420"/>
                  </a:lnTo>
                  <a:lnTo>
                    <a:pt x="94588" y="63661"/>
                  </a:lnTo>
                  <a:lnTo>
                    <a:pt x="91853" y="72503"/>
                  </a:lnTo>
                  <a:lnTo>
                    <a:pt x="87917" y="80915"/>
                  </a:lnTo>
                  <a:lnTo>
                    <a:pt x="83067" y="88952"/>
                  </a:lnTo>
                  <a:lnTo>
                    <a:pt x="77596" y="96696"/>
                  </a:lnTo>
                  <a:lnTo>
                    <a:pt x="73349" y="104326"/>
                  </a:lnTo>
                  <a:lnTo>
                    <a:pt x="72874" y="111259"/>
                  </a:lnTo>
                  <a:lnTo>
                    <a:pt x="75947" y="116884"/>
                  </a:lnTo>
                  <a:lnTo>
                    <a:pt x="81186" y="122267"/>
                  </a:lnTo>
                  <a:lnTo>
                    <a:pt x="87514" y="128280"/>
                  </a:lnTo>
                  <a:lnTo>
                    <a:pt x="94166" y="135228"/>
                  </a:lnTo>
                  <a:lnTo>
                    <a:pt x="100542" y="143079"/>
                  </a:lnTo>
                  <a:lnTo>
                    <a:pt x="106369" y="151679"/>
                  </a:lnTo>
                  <a:lnTo>
                    <a:pt x="111297" y="160850"/>
                  </a:lnTo>
                  <a:lnTo>
                    <a:pt x="114793" y="170439"/>
                  </a:lnTo>
                  <a:lnTo>
                    <a:pt x="116704" y="180323"/>
                  </a:lnTo>
                  <a:lnTo>
                    <a:pt x="117194" y="190414"/>
                  </a:lnTo>
                  <a:lnTo>
                    <a:pt x="116544" y="200646"/>
                  </a:lnTo>
                  <a:lnTo>
                    <a:pt x="115028" y="210971"/>
                  </a:lnTo>
                  <a:lnTo>
                    <a:pt x="112556" y="221192"/>
                  </a:lnTo>
                  <a:lnTo>
                    <a:pt x="108694" y="230982"/>
                  </a:lnTo>
                  <a:lnTo>
                    <a:pt x="103315" y="240189"/>
                  </a:lnTo>
                  <a:lnTo>
                    <a:pt x="96415" y="248505"/>
                  </a:lnTo>
                  <a:lnTo>
                    <a:pt x="87956" y="255414"/>
                  </a:lnTo>
                  <a:lnTo>
                    <a:pt x="78082" y="260762"/>
                  </a:lnTo>
                  <a:lnTo>
                    <a:pt x="67085" y="264717"/>
                  </a:lnTo>
                  <a:lnTo>
                    <a:pt x="53921" y="267974"/>
                  </a:lnTo>
                  <a:lnTo>
                    <a:pt x="34085" y="27081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21554" y="3969243"/>
              <a:ext cx="24452" cy="115815"/>
            </a:xfrm>
            <a:custGeom>
              <a:avLst/>
              <a:gdLst/>
              <a:ahLst/>
              <a:cxnLst/>
              <a:rect l="0" t="0" r="0" b="0"/>
              <a:pathLst>
                <a:path w="24452" h="115815">
                  <a:moveTo>
                    <a:pt x="10528" y="0"/>
                  </a:moveTo>
                  <a:lnTo>
                    <a:pt x="13462" y="8802"/>
                  </a:lnTo>
                  <a:lnTo>
                    <a:pt x="16245" y="17148"/>
                  </a:lnTo>
                  <a:lnTo>
                    <a:pt x="19135" y="25852"/>
                  </a:lnTo>
                  <a:lnTo>
                    <a:pt x="21830" y="35145"/>
                  </a:lnTo>
                  <a:lnTo>
                    <a:pt x="23698" y="45289"/>
                  </a:lnTo>
                  <a:lnTo>
                    <a:pt x="24451" y="56320"/>
                  </a:lnTo>
                  <a:lnTo>
                    <a:pt x="23902" y="67714"/>
                  </a:lnTo>
                  <a:lnTo>
                    <a:pt x="21533" y="79706"/>
                  </a:lnTo>
                  <a:lnTo>
                    <a:pt x="14897" y="9446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38660" y="3684974"/>
              <a:ext cx="96353" cy="245607"/>
            </a:xfrm>
            <a:custGeom>
              <a:avLst/>
              <a:gdLst/>
              <a:ahLst/>
              <a:cxnLst/>
              <a:rect l="0" t="0" r="0" b="0"/>
              <a:pathLst>
                <a:path w="96353" h="245607">
                  <a:moveTo>
                    <a:pt x="56635" y="0"/>
                  </a:moveTo>
                  <a:lnTo>
                    <a:pt x="50767" y="8801"/>
                  </a:lnTo>
                  <a:lnTo>
                    <a:pt x="45203" y="17148"/>
                  </a:lnTo>
                  <a:lnTo>
                    <a:pt x="39408" y="25851"/>
                  </a:lnTo>
                  <a:lnTo>
                    <a:pt x="33500" y="35145"/>
                  </a:lnTo>
                  <a:lnTo>
                    <a:pt x="27819" y="45289"/>
                  </a:lnTo>
                  <a:lnTo>
                    <a:pt x="22549" y="56334"/>
                  </a:lnTo>
                  <a:lnTo>
                    <a:pt x="17871" y="68173"/>
                  </a:lnTo>
                  <a:lnTo>
                    <a:pt x="14033" y="80643"/>
                  </a:lnTo>
                  <a:lnTo>
                    <a:pt x="11080" y="93581"/>
                  </a:lnTo>
                  <a:lnTo>
                    <a:pt x="8742" y="106691"/>
                  </a:lnTo>
                  <a:lnTo>
                    <a:pt x="6549" y="119565"/>
                  </a:lnTo>
                  <a:lnTo>
                    <a:pt x="4226" y="132004"/>
                  </a:lnTo>
                  <a:lnTo>
                    <a:pt x="2002" y="144153"/>
                  </a:lnTo>
                  <a:lnTo>
                    <a:pt x="494" y="156384"/>
                  </a:lnTo>
                  <a:lnTo>
                    <a:pt x="0" y="168912"/>
                  </a:lnTo>
                  <a:lnTo>
                    <a:pt x="500" y="181786"/>
                  </a:lnTo>
                  <a:lnTo>
                    <a:pt x="1832" y="194968"/>
                  </a:lnTo>
                  <a:lnTo>
                    <a:pt x="3814" y="208373"/>
                  </a:lnTo>
                  <a:lnTo>
                    <a:pt x="6603" y="221120"/>
                  </a:lnTo>
                  <a:lnTo>
                    <a:pt x="10677" y="231623"/>
                  </a:lnTo>
                  <a:lnTo>
                    <a:pt x="16190" y="239190"/>
                  </a:lnTo>
                  <a:lnTo>
                    <a:pt x="22841" y="243791"/>
                  </a:lnTo>
                  <a:lnTo>
                    <a:pt x="30068" y="245606"/>
                  </a:lnTo>
                  <a:lnTo>
                    <a:pt x="37489" y="245049"/>
                  </a:lnTo>
                  <a:lnTo>
                    <a:pt x="45079" y="242628"/>
                  </a:lnTo>
                  <a:lnTo>
                    <a:pt x="53081" y="238820"/>
                  </a:lnTo>
                  <a:lnTo>
                    <a:pt x="61601" y="234008"/>
                  </a:lnTo>
                  <a:lnTo>
                    <a:pt x="70288" y="228326"/>
                  </a:lnTo>
                  <a:lnTo>
                    <a:pt x="78441" y="221683"/>
                  </a:lnTo>
                  <a:lnTo>
                    <a:pt x="85689" y="214102"/>
                  </a:lnTo>
                  <a:lnTo>
                    <a:pt x="91521" y="205723"/>
                  </a:lnTo>
                  <a:lnTo>
                    <a:pt x="95150" y="196720"/>
                  </a:lnTo>
                  <a:lnTo>
                    <a:pt x="96352" y="187272"/>
                  </a:lnTo>
                  <a:lnTo>
                    <a:pt x="95055" y="178166"/>
                  </a:lnTo>
                  <a:lnTo>
                    <a:pt x="91077" y="170729"/>
                  </a:lnTo>
                  <a:lnTo>
                    <a:pt x="84601" y="165561"/>
                  </a:lnTo>
                  <a:lnTo>
                    <a:pt x="76545" y="162908"/>
                  </a:lnTo>
                  <a:lnTo>
                    <a:pt x="68310" y="163015"/>
                  </a:lnTo>
                  <a:lnTo>
                    <a:pt x="60711" y="165711"/>
                  </a:lnTo>
                  <a:lnTo>
                    <a:pt x="53939" y="170284"/>
                  </a:lnTo>
                  <a:lnTo>
                    <a:pt x="47073" y="176237"/>
                  </a:lnTo>
                  <a:lnTo>
                    <a:pt x="38403" y="185206"/>
                  </a:lnTo>
                  <a:lnTo>
                    <a:pt x="2504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42694" y="3927129"/>
              <a:ext cx="33686" cy="105286"/>
            </a:xfrm>
            <a:custGeom>
              <a:avLst/>
              <a:gdLst/>
              <a:ahLst/>
              <a:cxnLst/>
              <a:rect l="0" t="0" r="0" b="0"/>
              <a:pathLst>
                <a:path w="33686" h="105286">
                  <a:moveTo>
                    <a:pt x="10528" y="0"/>
                  </a:moveTo>
                  <a:lnTo>
                    <a:pt x="16329" y="8802"/>
                  </a:lnTo>
                  <a:lnTo>
                    <a:pt x="21253" y="17148"/>
                  </a:lnTo>
                  <a:lnTo>
                    <a:pt x="25746" y="25847"/>
                  </a:lnTo>
                  <a:lnTo>
                    <a:pt x="29622" y="34968"/>
                  </a:lnTo>
                  <a:lnTo>
                    <a:pt x="32339" y="44463"/>
                  </a:lnTo>
                  <a:lnTo>
                    <a:pt x="33685" y="54246"/>
                  </a:lnTo>
                  <a:lnTo>
                    <a:pt x="33441" y="63914"/>
                  </a:lnTo>
                  <a:lnTo>
                    <a:pt x="31226" y="72791"/>
                  </a:lnTo>
                  <a:lnTo>
                    <a:pt x="27044" y="80567"/>
                  </a:lnTo>
                  <a:lnTo>
                    <a:pt x="21633" y="87126"/>
                  </a:lnTo>
                  <a:lnTo>
                    <a:pt x="15754" y="93019"/>
                  </a:lnTo>
                  <a:lnTo>
                    <a:pt x="8893" y="9875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29495" y="3652981"/>
              <a:ext cx="110097" cy="221507"/>
            </a:xfrm>
            <a:custGeom>
              <a:avLst/>
              <a:gdLst/>
              <a:ahLst/>
              <a:cxnLst/>
              <a:rect l="0" t="0" r="0" b="0"/>
              <a:pathLst>
                <a:path w="110097" h="221507">
                  <a:moveTo>
                    <a:pt x="86940" y="84635"/>
                  </a:moveTo>
                  <a:lnTo>
                    <a:pt x="92740" y="78701"/>
                  </a:lnTo>
                  <a:lnTo>
                    <a:pt x="97665" y="72496"/>
                  </a:lnTo>
                  <a:lnTo>
                    <a:pt x="102158" y="65400"/>
                  </a:lnTo>
                  <a:lnTo>
                    <a:pt x="106034" y="57460"/>
                  </a:lnTo>
                  <a:lnTo>
                    <a:pt x="108750" y="48813"/>
                  </a:lnTo>
                  <a:lnTo>
                    <a:pt x="110096" y="39628"/>
                  </a:lnTo>
                  <a:lnTo>
                    <a:pt x="109852" y="30374"/>
                  </a:lnTo>
                  <a:lnTo>
                    <a:pt x="107638" y="21781"/>
                  </a:lnTo>
                  <a:lnTo>
                    <a:pt x="103441" y="14204"/>
                  </a:lnTo>
                  <a:lnTo>
                    <a:pt x="97539" y="7967"/>
                  </a:lnTo>
                  <a:lnTo>
                    <a:pt x="90298" y="3527"/>
                  </a:lnTo>
                  <a:lnTo>
                    <a:pt x="82062" y="951"/>
                  </a:lnTo>
                  <a:lnTo>
                    <a:pt x="73111" y="0"/>
                  </a:lnTo>
                  <a:lnTo>
                    <a:pt x="63659" y="334"/>
                  </a:lnTo>
                  <a:lnTo>
                    <a:pt x="53865" y="1635"/>
                  </a:lnTo>
                  <a:lnTo>
                    <a:pt x="44001" y="3962"/>
                  </a:lnTo>
                  <a:lnTo>
                    <a:pt x="34452" y="7725"/>
                  </a:lnTo>
                  <a:lnTo>
                    <a:pt x="25408" y="13038"/>
                  </a:lnTo>
                  <a:lnTo>
                    <a:pt x="17200" y="19894"/>
                  </a:lnTo>
                  <a:lnTo>
                    <a:pt x="10364" y="28324"/>
                  </a:lnTo>
                  <a:lnTo>
                    <a:pt x="5074" y="38174"/>
                  </a:lnTo>
                  <a:lnTo>
                    <a:pt x="1505" y="48855"/>
                  </a:lnTo>
                  <a:lnTo>
                    <a:pt x="0" y="59477"/>
                  </a:lnTo>
                  <a:lnTo>
                    <a:pt x="549" y="69540"/>
                  </a:lnTo>
                  <a:lnTo>
                    <a:pt x="3017" y="78920"/>
                  </a:lnTo>
                  <a:lnTo>
                    <a:pt x="7332" y="87680"/>
                  </a:lnTo>
                  <a:lnTo>
                    <a:pt x="13264" y="95925"/>
                  </a:lnTo>
                  <a:lnTo>
                    <a:pt x="20328" y="103123"/>
                  </a:lnTo>
                  <a:lnTo>
                    <a:pt x="27899" y="108149"/>
                  </a:lnTo>
                  <a:lnTo>
                    <a:pt x="35578" y="110565"/>
                  </a:lnTo>
                  <a:lnTo>
                    <a:pt x="43188" y="110560"/>
                  </a:lnTo>
                  <a:lnTo>
                    <a:pt x="50678" y="108581"/>
                  </a:lnTo>
                  <a:lnTo>
                    <a:pt x="58045" y="105098"/>
                  </a:lnTo>
                  <a:lnTo>
                    <a:pt x="65144" y="100356"/>
                  </a:lnTo>
                  <a:lnTo>
                    <a:pt x="71693" y="94366"/>
                  </a:lnTo>
                  <a:lnTo>
                    <a:pt x="77591" y="87308"/>
                  </a:lnTo>
                  <a:lnTo>
                    <a:pt x="83176" y="82004"/>
                  </a:lnTo>
                  <a:lnTo>
                    <a:pt x="88374" y="81790"/>
                  </a:lnTo>
                  <a:lnTo>
                    <a:pt x="92547" y="85600"/>
                  </a:lnTo>
                  <a:lnTo>
                    <a:pt x="96002" y="91961"/>
                  </a:lnTo>
                  <a:lnTo>
                    <a:pt x="98996" y="100049"/>
                  </a:lnTo>
                  <a:lnTo>
                    <a:pt x="101461" y="109570"/>
                  </a:lnTo>
                  <a:lnTo>
                    <a:pt x="103367" y="120292"/>
                  </a:lnTo>
                  <a:lnTo>
                    <a:pt x="104774" y="131961"/>
                  </a:lnTo>
                  <a:lnTo>
                    <a:pt x="105780" y="144340"/>
                  </a:lnTo>
                  <a:lnTo>
                    <a:pt x="106486" y="157218"/>
                  </a:lnTo>
                  <a:lnTo>
                    <a:pt x="106974" y="170031"/>
                  </a:lnTo>
                  <a:lnTo>
                    <a:pt x="107361" y="183214"/>
                  </a:lnTo>
                  <a:lnTo>
                    <a:pt x="107682" y="199040"/>
                  </a:lnTo>
                  <a:lnTo>
                    <a:pt x="107997" y="221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106326" y="3116435"/>
            <a:ext cx="1140408" cy="819385"/>
            <a:chOff x="2106326" y="3116435"/>
            <a:chExt cx="1140408" cy="819385"/>
          </a:xfrm>
        </p:grpSpPr>
        <p:sp>
          <p:nvSpPr>
            <p:cNvPr id="75" name="Freeform 74"/>
            <p:cNvSpPr/>
            <p:nvPr/>
          </p:nvSpPr>
          <p:spPr>
            <a:xfrm>
              <a:off x="2106326" y="3116435"/>
              <a:ext cx="275444" cy="342983"/>
            </a:xfrm>
            <a:custGeom>
              <a:avLst/>
              <a:gdLst/>
              <a:ahLst/>
              <a:cxnLst/>
              <a:rect l="0" t="0" r="0" b="0"/>
              <a:pathLst>
                <a:path w="275444" h="342983">
                  <a:moveTo>
                    <a:pt x="94129" y="0"/>
                  </a:moveTo>
                  <a:lnTo>
                    <a:pt x="85395" y="3001"/>
                  </a:lnTo>
                  <a:lnTo>
                    <a:pt x="77689" y="6423"/>
                  </a:lnTo>
                  <a:lnTo>
                    <a:pt x="70286" y="10623"/>
                  </a:lnTo>
                  <a:lnTo>
                    <a:pt x="63026" y="15696"/>
                  </a:lnTo>
                  <a:lnTo>
                    <a:pt x="55847" y="21826"/>
                  </a:lnTo>
                  <a:lnTo>
                    <a:pt x="48726" y="29010"/>
                  </a:lnTo>
                  <a:lnTo>
                    <a:pt x="41808" y="37097"/>
                  </a:lnTo>
                  <a:lnTo>
                    <a:pt x="35390" y="45892"/>
                  </a:lnTo>
                  <a:lnTo>
                    <a:pt x="29592" y="55212"/>
                  </a:lnTo>
                  <a:lnTo>
                    <a:pt x="24377" y="64909"/>
                  </a:lnTo>
                  <a:lnTo>
                    <a:pt x="19641" y="74871"/>
                  </a:lnTo>
                  <a:lnTo>
                    <a:pt x="15273" y="85024"/>
                  </a:lnTo>
                  <a:lnTo>
                    <a:pt x="11338" y="95639"/>
                  </a:lnTo>
                  <a:lnTo>
                    <a:pt x="8068" y="107290"/>
                  </a:lnTo>
                  <a:lnTo>
                    <a:pt x="5534" y="120203"/>
                  </a:lnTo>
                  <a:lnTo>
                    <a:pt x="3662" y="134131"/>
                  </a:lnTo>
                  <a:lnTo>
                    <a:pt x="2322" y="148552"/>
                  </a:lnTo>
                  <a:lnTo>
                    <a:pt x="1383" y="163104"/>
                  </a:lnTo>
                  <a:lnTo>
                    <a:pt x="735" y="177620"/>
                  </a:lnTo>
                  <a:lnTo>
                    <a:pt x="292" y="192045"/>
                  </a:lnTo>
                  <a:lnTo>
                    <a:pt x="0" y="206371"/>
                  </a:lnTo>
                  <a:lnTo>
                    <a:pt x="142" y="220448"/>
                  </a:lnTo>
                  <a:lnTo>
                    <a:pt x="1302" y="233988"/>
                  </a:lnTo>
                  <a:lnTo>
                    <a:pt x="3716" y="246872"/>
                  </a:lnTo>
                  <a:lnTo>
                    <a:pt x="7306" y="258982"/>
                  </a:lnTo>
                  <a:lnTo>
                    <a:pt x="11858" y="270124"/>
                  </a:lnTo>
                  <a:lnTo>
                    <a:pt x="17143" y="280285"/>
                  </a:lnTo>
                  <a:lnTo>
                    <a:pt x="22961" y="289602"/>
                  </a:lnTo>
                  <a:lnTo>
                    <a:pt x="29157" y="298253"/>
                  </a:lnTo>
                  <a:lnTo>
                    <a:pt x="35622" y="306407"/>
                  </a:lnTo>
                  <a:lnTo>
                    <a:pt x="42436" y="314037"/>
                  </a:lnTo>
                  <a:lnTo>
                    <a:pt x="49848" y="320942"/>
                  </a:lnTo>
                  <a:lnTo>
                    <a:pt x="57954" y="327066"/>
                  </a:lnTo>
                  <a:lnTo>
                    <a:pt x="66857" y="332332"/>
                  </a:lnTo>
                  <a:lnTo>
                    <a:pt x="76744" y="336570"/>
                  </a:lnTo>
                  <a:lnTo>
                    <a:pt x="87617" y="339786"/>
                  </a:lnTo>
                  <a:lnTo>
                    <a:pt x="99172" y="341963"/>
                  </a:lnTo>
                  <a:lnTo>
                    <a:pt x="110921" y="342982"/>
                  </a:lnTo>
                  <a:lnTo>
                    <a:pt x="122561" y="342891"/>
                  </a:lnTo>
                  <a:lnTo>
                    <a:pt x="133986" y="341864"/>
                  </a:lnTo>
                  <a:lnTo>
                    <a:pt x="145191" y="340113"/>
                  </a:lnTo>
                  <a:lnTo>
                    <a:pt x="156204" y="337822"/>
                  </a:lnTo>
                  <a:lnTo>
                    <a:pt x="166905" y="334980"/>
                  </a:lnTo>
                  <a:lnTo>
                    <a:pt x="177025" y="331395"/>
                  </a:lnTo>
                  <a:lnTo>
                    <a:pt x="186465" y="327020"/>
                  </a:lnTo>
                  <a:lnTo>
                    <a:pt x="195280" y="321947"/>
                  </a:lnTo>
                  <a:lnTo>
                    <a:pt x="203588" y="316317"/>
                  </a:lnTo>
                  <a:lnTo>
                    <a:pt x="211511" y="310269"/>
                  </a:lnTo>
                  <a:lnTo>
                    <a:pt x="219155" y="303920"/>
                  </a:lnTo>
                  <a:lnTo>
                    <a:pt x="226602" y="297359"/>
                  </a:lnTo>
                  <a:lnTo>
                    <a:pt x="233907" y="290642"/>
                  </a:lnTo>
                  <a:lnTo>
                    <a:pt x="240950" y="283487"/>
                  </a:lnTo>
                  <a:lnTo>
                    <a:pt x="247453" y="275313"/>
                  </a:lnTo>
                  <a:lnTo>
                    <a:pt x="253308" y="265882"/>
                  </a:lnTo>
                  <a:lnTo>
                    <a:pt x="258561" y="255275"/>
                  </a:lnTo>
                  <a:lnTo>
                    <a:pt x="263323" y="243706"/>
                  </a:lnTo>
                  <a:lnTo>
                    <a:pt x="267704" y="231408"/>
                  </a:lnTo>
                  <a:lnTo>
                    <a:pt x="271476" y="218744"/>
                  </a:lnTo>
                  <a:lnTo>
                    <a:pt x="274106" y="206177"/>
                  </a:lnTo>
                  <a:lnTo>
                    <a:pt x="275393" y="193952"/>
                  </a:lnTo>
                  <a:lnTo>
                    <a:pt x="275443" y="182117"/>
                  </a:lnTo>
                  <a:lnTo>
                    <a:pt x="274488" y="170630"/>
                  </a:lnTo>
                  <a:lnTo>
                    <a:pt x="272772" y="159420"/>
                  </a:lnTo>
                  <a:lnTo>
                    <a:pt x="270503" y="148414"/>
                  </a:lnTo>
                  <a:lnTo>
                    <a:pt x="267843" y="137558"/>
                  </a:lnTo>
                  <a:lnTo>
                    <a:pt x="264905" y="126810"/>
                  </a:lnTo>
                  <a:lnTo>
                    <a:pt x="261613" y="116302"/>
                  </a:lnTo>
                  <a:lnTo>
                    <a:pt x="257717" y="106320"/>
                  </a:lnTo>
                  <a:lnTo>
                    <a:pt x="253131" y="96975"/>
                  </a:lnTo>
                  <a:lnTo>
                    <a:pt x="247914" y="88226"/>
                  </a:lnTo>
                  <a:lnTo>
                    <a:pt x="242188" y="79963"/>
                  </a:lnTo>
                  <a:lnTo>
                    <a:pt x="236075" y="72070"/>
                  </a:lnTo>
                  <a:lnTo>
                    <a:pt x="229682" y="64446"/>
                  </a:lnTo>
                  <a:lnTo>
                    <a:pt x="223092" y="57012"/>
                  </a:lnTo>
                  <a:lnTo>
                    <a:pt x="216364" y="49712"/>
                  </a:lnTo>
                  <a:lnTo>
                    <a:pt x="209542" y="42502"/>
                  </a:lnTo>
                  <a:lnTo>
                    <a:pt x="202655" y="35355"/>
                  </a:lnTo>
                  <a:lnTo>
                    <a:pt x="195716" y="28259"/>
                  </a:lnTo>
                  <a:lnTo>
                    <a:pt x="188411" y="21528"/>
                  </a:lnTo>
                  <a:lnTo>
                    <a:pt x="180135" y="15767"/>
                  </a:lnTo>
                  <a:lnTo>
                    <a:pt x="170636" y="11229"/>
                  </a:lnTo>
                  <a:lnTo>
                    <a:pt x="159984" y="7843"/>
                  </a:lnTo>
                  <a:lnTo>
                    <a:pt x="148384" y="5406"/>
                  </a:lnTo>
                  <a:lnTo>
                    <a:pt x="136066" y="3696"/>
                  </a:lnTo>
                  <a:lnTo>
                    <a:pt x="123388" y="2681"/>
                  </a:lnTo>
                  <a:lnTo>
                    <a:pt x="110812" y="2516"/>
                  </a:lnTo>
                  <a:lnTo>
                    <a:pt x="98585" y="3221"/>
                  </a:lnTo>
                  <a:lnTo>
                    <a:pt x="86920" y="4845"/>
                  </a:lnTo>
                  <a:lnTo>
                    <a:pt x="76078" y="7538"/>
                  </a:lnTo>
                  <a:lnTo>
                    <a:pt x="66119" y="11278"/>
                  </a:lnTo>
                  <a:lnTo>
                    <a:pt x="56938" y="15908"/>
                  </a:lnTo>
                  <a:lnTo>
                    <a:pt x="48377" y="21233"/>
                  </a:lnTo>
                  <a:lnTo>
                    <a:pt x="40289" y="27068"/>
                  </a:lnTo>
                  <a:lnTo>
                    <a:pt x="32847" y="33155"/>
                  </a:lnTo>
                  <a:lnTo>
                    <a:pt x="25807" y="39864"/>
                  </a:lnTo>
                  <a:lnTo>
                    <a:pt x="18549" y="48899"/>
                  </a:lnTo>
                  <a:lnTo>
                    <a:pt x="9901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51573" y="3535433"/>
              <a:ext cx="295161" cy="400387"/>
            </a:xfrm>
            <a:custGeom>
              <a:avLst/>
              <a:gdLst/>
              <a:ahLst/>
              <a:cxnLst/>
              <a:rect l="0" t="0" r="0" b="0"/>
              <a:pathLst>
                <a:path w="295161" h="400387">
                  <a:moveTo>
                    <a:pt x="122748" y="23199"/>
                  </a:moveTo>
                  <a:lnTo>
                    <a:pt x="114014" y="26199"/>
                  </a:lnTo>
                  <a:lnTo>
                    <a:pt x="106307" y="29623"/>
                  </a:lnTo>
                  <a:lnTo>
                    <a:pt x="98905" y="33823"/>
                  </a:lnTo>
                  <a:lnTo>
                    <a:pt x="91644" y="38896"/>
                  </a:lnTo>
                  <a:lnTo>
                    <a:pt x="84465" y="45025"/>
                  </a:lnTo>
                  <a:lnTo>
                    <a:pt x="77339" y="52209"/>
                  </a:lnTo>
                  <a:lnTo>
                    <a:pt x="70249" y="60296"/>
                  </a:lnTo>
                  <a:lnTo>
                    <a:pt x="63182" y="69091"/>
                  </a:lnTo>
                  <a:lnTo>
                    <a:pt x="56136" y="78411"/>
                  </a:lnTo>
                  <a:lnTo>
                    <a:pt x="49269" y="88108"/>
                  </a:lnTo>
                  <a:lnTo>
                    <a:pt x="42884" y="98070"/>
                  </a:lnTo>
                  <a:lnTo>
                    <a:pt x="37108" y="108213"/>
                  </a:lnTo>
                  <a:lnTo>
                    <a:pt x="31909" y="118483"/>
                  </a:lnTo>
                  <a:lnTo>
                    <a:pt x="27182" y="128837"/>
                  </a:lnTo>
                  <a:lnTo>
                    <a:pt x="22816" y="139249"/>
                  </a:lnTo>
                  <a:lnTo>
                    <a:pt x="18714" y="149699"/>
                  </a:lnTo>
                  <a:lnTo>
                    <a:pt x="14798" y="160175"/>
                  </a:lnTo>
                  <a:lnTo>
                    <a:pt x="11017" y="170673"/>
                  </a:lnTo>
                  <a:lnTo>
                    <a:pt x="7493" y="181351"/>
                  </a:lnTo>
                  <a:lnTo>
                    <a:pt x="4506" y="192512"/>
                  </a:lnTo>
                  <a:lnTo>
                    <a:pt x="2170" y="204279"/>
                  </a:lnTo>
                  <a:lnTo>
                    <a:pt x="602" y="216453"/>
                  </a:lnTo>
                  <a:lnTo>
                    <a:pt x="0" y="228625"/>
                  </a:lnTo>
                  <a:lnTo>
                    <a:pt x="374" y="240553"/>
                  </a:lnTo>
                  <a:lnTo>
                    <a:pt x="1591" y="252172"/>
                  </a:lnTo>
                  <a:lnTo>
                    <a:pt x="3472" y="263507"/>
                  </a:lnTo>
                  <a:lnTo>
                    <a:pt x="5844" y="274613"/>
                  </a:lnTo>
                  <a:lnTo>
                    <a:pt x="8571" y="285546"/>
                  </a:lnTo>
                  <a:lnTo>
                    <a:pt x="11547" y="296354"/>
                  </a:lnTo>
                  <a:lnTo>
                    <a:pt x="14699" y="307068"/>
                  </a:lnTo>
                  <a:lnTo>
                    <a:pt x="18137" y="317554"/>
                  </a:lnTo>
                  <a:lnTo>
                    <a:pt x="22131" y="327521"/>
                  </a:lnTo>
                  <a:lnTo>
                    <a:pt x="26783" y="336855"/>
                  </a:lnTo>
                  <a:lnTo>
                    <a:pt x="32044" y="345598"/>
                  </a:lnTo>
                  <a:lnTo>
                    <a:pt x="37801" y="353857"/>
                  </a:lnTo>
                  <a:lnTo>
                    <a:pt x="43938" y="361742"/>
                  </a:lnTo>
                  <a:lnTo>
                    <a:pt x="50517" y="369191"/>
                  </a:lnTo>
                  <a:lnTo>
                    <a:pt x="57764" y="375975"/>
                  </a:lnTo>
                  <a:lnTo>
                    <a:pt x="65756" y="382017"/>
                  </a:lnTo>
                  <a:lnTo>
                    <a:pt x="74580" y="387227"/>
                  </a:lnTo>
                  <a:lnTo>
                    <a:pt x="84415" y="391429"/>
                  </a:lnTo>
                  <a:lnTo>
                    <a:pt x="95256" y="394625"/>
                  </a:lnTo>
                  <a:lnTo>
                    <a:pt x="106960" y="396957"/>
                  </a:lnTo>
                  <a:lnTo>
                    <a:pt x="119341" y="398614"/>
                  </a:lnTo>
                  <a:lnTo>
                    <a:pt x="132219" y="399764"/>
                  </a:lnTo>
                  <a:lnTo>
                    <a:pt x="145290" y="400386"/>
                  </a:lnTo>
                  <a:lnTo>
                    <a:pt x="158137" y="400279"/>
                  </a:lnTo>
                  <a:lnTo>
                    <a:pt x="170550" y="399389"/>
                  </a:lnTo>
                  <a:lnTo>
                    <a:pt x="182341" y="397639"/>
                  </a:lnTo>
                  <a:lnTo>
                    <a:pt x="193268" y="394860"/>
                  </a:lnTo>
                  <a:lnTo>
                    <a:pt x="203285" y="391063"/>
                  </a:lnTo>
                  <a:lnTo>
                    <a:pt x="212504" y="386394"/>
                  </a:lnTo>
                  <a:lnTo>
                    <a:pt x="221091" y="381043"/>
                  </a:lnTo>
                  <a:lnTo>
                    <a:pt x="229205" y="375182"/>
                  </a:lnTo>
                  <a:lnTo>
                    <a:pt x="236979" y="368790"/>
                  </a:lnTo>
                  <a:lnTo>
                    <a:pt x="244514" y="361668"/>
                  </a:lnTo>
                  <a:lnTo>
                    <a:pt x="251878" y="353765"/>
                  </a:lnTo>
                  <a:lnTo>
                    <a:pt x="258960" y="345170"/>
                  </a:lnTo>
                  <a:lnTo>
                    <a:pt x="265490" y="336023"/>
                  </a:lnTo>
                  <a:lnTo>
                    <a:pt x="271357" y="326456"/>
                  </a:lnTo>
                  <a:lnTo>
                    <a:pt x="276450" y="316421"/>
                  </a:lnTo>
                  <a:lnTo>
                    <a:pt x="280572" y="305699"/>
                  </a:lnTo>
                  <a:lnTo>
                    <a:pt x="283718" y="294232"/>
                  </a:lnTo>
                  <a:lnTo>
                    <a:pt x="286187" y="282259"/>
                  </a:lnTo>
                  <a:lnTo>
                    <a:pt x="288468" y="270223"/>
                  </a:lnTo>
                  <a:lnTo>
                    <a:pt x="290850" y="258386"/>
                  </a:lnTo>
                  <a:lnTo>
                    <a:pt x="293114" y="246827"/>
                  </a:lnTo>
                  <a:lnTo>
                    <a:pt x="294648" y="235534"/>
                  </a:lnTo>
                  <a:lnTo>
                    <a:pt x="295160" y="224455"/>
                  </a:lnTo>
                  <a:lnTo>
                    <a:pt x="294673" y="213541"/>
                  </a:lnTo>
                  <a:lnTo>
                    <a:pt x="293348" y="202745"/>
                  </a:lnTo>
                  <a:lnTo>
                    <a:pt x="291381" y="192029"/>
                  </a:lnTo>
                  <a:lnTo>
                    <a:pt x="288941" y="181204"/>
                  </a:lnTo>
                  <a:lnTo>
                    <a:pt x="286166" y="169943"/>
                  </a:lnTo>
                  <a:lnTo>
                    <a:pt x="283156" y="158110"/>
                  </a:lnTo>
                  <a:lnTo>
                    <a:pt x="279985" y="145891"/>
                  </a:lnTo>
                  <a:lnTo>
                    <a:pt x="276703" y="133688"/>
                  </a:lnTo>
                  <a:lnTo>
                    <a:pt x="273342" y="121745"/>
                  </a:lnTo>
                  <a:lnTo>
                    <a:pt x="269762" y="110285"/>
                  </a:lnTo>
                  <a:lnTo>
                    <a:pt x="265673" y="99589"/>
                  </a:lnTo>
                  <a:lnTo>
                    <a:pt x="260957" y="89731"/>
                  </a:lnTo>
                  <a:lnTo>
                    <a:pt x="255652" y="80619"/>
                  </a:lnTo>
                  <a:lnTo>
                    <a:pt x="249867" y="72106"/>
                  </a:lnTo>
                  <a:lnTo>
                    <a:pt x="243715" y="64040"/>
                  </a:lnTo>
                  <a:lnTo>
                    <a:pt x="237296" y="56300"/>
                  </a:lnTo>
                  <a:lnTo>
                    <a:pt x="230688" y="48787"/>
                  </a:lnTo>
                  <a:lnTo>
                    <a:pt x="223944" y="41438"/>
                  </a:lnTo>
                  <a:lnTo>
                    <a:pt x="216941" y="34365"/>
                  </a:lnTo>
                  <a:lnTo>
                    <a:pt x="209401" y="27843"/>
                  </a:lnTo>
                  <a:lnTo>
                    <a:pt x="201215" y="21975"/>
                  </a:lnTo>
                  <a:lnTo>
                    <a:pt x="192427" y="16712"/>
                  </a:lnTo>
                  <a:lnTo>
                    <a:pt x="183150" y="11944"/>
                  </a:lnTo>
                  <a:lnTo>
                    <a:pt x="173505" y="7560"/>
                  </a:lnTo>
                  <a:lnTo>
                    <a:pt x="163664" y="3800"/>
                  </a:lnTo>
                  <a:lnTo>
                    <a:pt x="152670" y="991"/>
                  </a:lnTo>
                  <a:lnTo>
                    <a:pt x="137323" y="0"/>
                  </a:lnTo>
                  <a:lnTo>
                    <a:pt x="112219" y="2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947772" y="4529811"/>
            <a:ext cx="1652975" cy="707876"/>
            <a:chOff x="1947772" y="4529811"/>
            <a:chExt cx="1652975" cy="707876"/>
          </a:xfrm>
        </p:grpSpPr>
        <p:sp>
          <p:nvSpPr>
            <p:cNvPr id="78" name="Freeform 77"/>
            <p:cNvSpPr/>
            <p:nvPr/>
          </p:nvSpPr>
          <p:spPr>
            <a:xfrm>
              <a:off x="2057393" y="4529811"/>
              <a:ext cx="195706" cy="339362"/>
            </a:xfrm>
            <a:custGeom>
              <a:avLst/>
              <a:gdLst/>
              <a:ahLst/>
              <a:cxnLst/>
              <a:rect l="0" t="0" r="0" b="0"/>
              <a:pathLst>
                <a:path w="195706" h="339362">
                  <a:moveTo>
                    <a:pt x="48306" y="71142"/>
                  </a:moveTo>
                  <a:lnTo>
                    <a:pt x="42128" y="76648"/>
                  </a:lnTo>
                  <a:lnTo>
                    <a:pt x="34682" y="78875"/>
                  </a:lnTo>
                  <a:lnTo>
                    <a:pt x="27551" y="78113"/>
                  </a:lnTo>
                  <a:lnTo>
                    <a:pt x="22197" y="74894"/>
                  </a:lnTo>
                  <a:lnTo>
                    <a:pt x="18906" y="69679"/>
                  </a:lnTo>
                  <a:lnTo>
                    <a:pt x="17439" y="62921"/>
                  </a:lnTo>
                  <a:lnTo>
                    <a:pt x="17412" y="55020"/>
                  </a:lnTo>
                  <a:lnTo>
                    <a:pt x="18460" y="46305"/>
                  </a:lnTo>
                  <a:lnTo>
                    <a:pt x="20446" y="37184"/>
                  </a:lnTo>
                  <a:lnTo>
                    <a:pt x="23446" y="28140"/>
                  </a:lnTo>
                  <a:lnTo>
                    <a:pt x="27429" y="19443"/>
                  </a:lnTo>
                  <a:lnTo>
                    <a:pt x="32408" y="11638"/>
                  </a:lnTo>
                  <a:lnTo>
                    <a:pt x="38506" y="5606"/>
                  </a:lnTo>
                  <a:lnTo>
                    <a:pt x="45677" y="1673"/>
                  </a:lnTo>
                  <a:lnTo>
                    <a:pt x="53425" y="0"/>
                  </a:lnTo>
                  <a:lnTo>
                    <a:pt x="60931" y="838"/>
                  </a:lnTo>
                  <a:lnTo>
                    <a:pt x="67753" y="4073"/>
                  </a:lnTo>
                  <a:lnTo>
                    <a:pt x="73805" y="9481"/>
                  </a:lnTo>
                  <a:lnTo>
                    <a:pt x="79178" y="16915"/>
                  </a:lnTo>
                  <a:lnTo>
                    <a:pt x="84009" y="26095"/>
                  </a:lnTo>
                  <a:lnTo>
                    <a:pt x="88271" y="36661"/>
                  </a:lnTo>
                  <a:lnTo>
                    <a:pt x="91770" y="48268"/>
                  </a:lnTo>
                  <a:lnTo>
                    <a:pt x="94461" y="60628"/>
                  </a:lnTo>
                  <a:lnTo>
                    <a:pt x="96440" y="73519"/>
                  </a:lnTo>
                  <a:lnTo>
                    <a:pt x="97852" y="86778"/>
                  </a:lnTo>
                  <a:lnTo>
                    <a:pt x="98839" y="100294"/>
                  </a:lnTo>
                  <a:lnTo>
                    <a:pt x="99520" y="114151"/>
                  </a:lnTo>
                  <a:lnTo>
                    <a:pt x="99986" y="128600"/>
                  </a:lnTo>
                  <a:lnTo>
                    <a:pt x="100297" y="143723"/>
                  </a:lnTo>
                  <a:lnTo>
                    <a:pt x="100337" y="159134"/>
                  </a:lnTo>
                  <a:lnTo>
                    <a:pt x="99832" y="174101"/>
                  </a:lnTo>
                  <a:lnTo>
                    <a:pt x="98675" y="188245"/>
                  </a:lnTo>
                  <a:lnTo>
                    <a:pt x="96914" y="201692"/>
                  </a:lnTo>
                  <a:lnTo>
                    <a:pt x="94661" y="214868"/>
                  </a:lnTo>
                  <a:lnTo>
                    <a:pt x="92034" y="228063"/>
                  </a:lnTo>
                  <a:lnTo>
                    <a:pt x="89135" y="241231"/>
                  </a:lnTo>
                  <a:lnTo>
                    <a:pt x="86043" y="254085"/>
                  </a:lnTo>
                  <a:lnTo>
                    <a:pt x="82813" y="266474"/>
                  </a:lnTo>
                  <a:lnTo>
                    <a:pt x="79322" y="278236"/>
                  </a:lnTo>
                  <a:lnTo>
                    <a:pt x="75294" y="289135"/>
                  </a:lnTo>
                  <a:lnTo>
                    <a:pt x="70618" y="299131"/>
                  </a:lnTo>
                  <a:lnTo>
                    <a:pt x="65341" y="308334"/>
                  </a:lnTo>
                  <a:lnTo>
                    <a:pt x="59574" y="316910"/>
                  </a:lnTo>
                  <a:lnTo>
                    <a:pt x="53435" y="324998"/>
                  </a:lnTo>
                  <a:lnTo>
                    <a:pt x="47024" y="332075"/>
                  </a:lnTo>
                  <a:lnTo>
                    <a:pt x="40422" y="337012"/>
                  </a:lnTo>
                  <a:lnTo>
                    <a:pt x="33691" y="339361"/>
                  </a:lnTo>
                  <a:lnTo>
                    <a:pt x="27036" y="339139"/>
                  </a:lnTo>
                  <a:lnTo>
                    <a:pt x="20794" y="336481"/>
                  </a:lnTo>
                  <a:lnTo>
                    <a:pt x="15120" y="331724"/>
                  </a:lnTo>
                  <a:lnTo>
                    <a:pt x="10157" y="325143"/>
                  </a:lnTo>
                  <a:lnTo>
                    <a:pt x="6122" y="316846"/>
                  </a:lnTo>
                  <a:lnTo>
                    <a:pt x="3043" y="307056"/>
                  </a:lnTo>
                  <a:lnTo>
                    <a:pt x="958" y="296232"/>
                  </a:lnTo>
                  <a:lnTo>
                    <a:pt x="0" y="284976"/>
                  </a:lnTo>
                  <a:lnTo>
                    <a:pt x="145" y="273685"/>
                  </a:lnTo>
                  <a:lnTo>
                    <a:pt x="1717" y="263174"/>
                  </a:lnTo>
                  <a:lnTo>
                    <a:pt x="5432" y="254712"/>
                  </a:lnTo>
                  <a:lnTo>
                    <a:pt x="11485" y="248806"/>
                  </a:lnTo>
                  <a:lnTo>
                    <a:pt x="19466" y="245301"/>
                  </a:lnTo>
                  <a:lnTo>
                    <a:pt x="28649" y="243763"/>
                  </a:lnTo>
                  <a:lnTo>
                    <a:pt x="38485" y="243733"/>
                  </a:lnTo>
                  <a:lnTo>
                    <a:pt x="48492" y="245131"/>
                  </a:lnTo>
                  <a:lnTo>
                    <a:pt x="58196" y="248255"/>
                  </a:lnTo>
                  <a:lnTo>
                    <a:pt x="67381" y="253122"/>
                  </a:lnTo>
                  <a:lnTo>
                    <a:pt x="76038" y="259337"/>
                  </a:lnTo>
                  <a:lnTo>
                    <a:pt x="84247" y="266270"/>
                  </a:lnTo>
                  <a:lnTo>
                    <a:pt x="92111" y="273484"/>
                  </a:lnTo>
                  <a:lnTo>
                    <a:pt x="99888" y="280597"/>
                  </a:lnTo>
                  <a:lnTo>
                    <a:pt x="107957" y="287213"/>
                  </a:lnTo>
                  <a:lnTo>
                    <a:pt x="116502" y="293177"/>
                  </a:lnTo>
                  <a:lnTo>
                    <a:pt x="125532" y="298519"/>
                  </a:lnTo>
                  <a:lnTo>
                    <a:pt x="134972" y="303349"/>
                  </a:lnTo>
                  <a:lnTo>
                    <a:pt x="144722" y="307783"/>
                  </a:lnTo>
                  <a:lnTo>
                    <a:pt x="154434" y="311776"/>
                  </a:lnTo>
                  <a:lnTo>
                    <a:pt x="164584" y="315513"/>
                  </a:lnTo>
                  <a:lnTo>
                    <a:pt x="177179" y="319324"/>
                  </a:lnTo>
                  <a:lnTo>
                    <a:pt x="195705" y="323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47772" y="4906279"/>
              <a:ext cx="357970" cy="10405"/>
            </a:xfrm>
            <a:custGeom>
              <a:avLst/>
              <a:gdLst/>
              <a:ahLst/>
              <a:cxnLst/>
              <a:rect l="0" t="0" r="0" b="0"/>
              <a:pathLst>
                <a:path w="357970" h="10405">
                  <a:moveTo>
                    <a:pt x="357969" y="0"/>
                  </a:moveTo>
                  <a:lnTo>
                    <a:pt x="349100" y="2867"/>
                  </a:lnTo>
                  <a:lnTo>
                    <a:pt x="340113" y="5009"/>
                  </a:lnTo>
                  <a:lnTo>
                    <a:pt x="330118" y="6612"/>
                  </a:lnTo>
                  <a:lnTo>
                    <a:pt x="319137" y="7793"/>
                  </a:lnTo>
                  <a:lnTo>
                    <a:pt x="307326" y="8641"/>
                  </a:lnTo>
                  <a:lnTo>
                    <a:pt x="294868" y="9239"/>
                  </a:lnTo>
                  <a:lnTo>
                    <a:pt x="281930" y="9653"/>
                  </a:lnTo>
                  <a:lnTo>
                    <a:pt x="268649" y="9938"/>
                  </a:lnTo>
                  <a:lnTo>
                    <a:pt x="255127" y="10131"/>
                  </a:lnTo>
                  <a:lnTo>
                    <a:pt x="241439" y="10262"/>
                  </a:lnTo>
                  <a:lnTo>
                    <a:pt x="227637" y="10350"/>
                  </a:lnTo>
                  <a:lnTo>
                    <a:pt x="213762" y="10404"/>
                  </a:lnTo>
                  <a:lnTo>
                    <a:pt x="200004" y="10271"/>
                  </a:lnTo>
                  <a:lnTo>
                    <a:pt x="186685" y="9650"/>
                  </a:lnTo>
                  <a:lnTo>
                    <a:pt x="173944" y="8419"/>
                  </a:lnTo>
                  <a:lnTo>
                    <a:pt x="161590" y="6778"/>
                  </a:lnTo>
                  <a:lnTo>
                    <a:pt x="149222" y="5138"/>
                  </a:lnTo>
                  <a:lnTo>
                    <a:pt x="136600" y="3741"/>
                  </a:lnTo>
                  <a:lnTo>
                    <a:pt x="123665" y="2651"/>
                  </a:lnTo>
                  <a:lnTo>
                    <a:pt x="110441" y="1846"/>
                  </a:lnTo>
                  <a:lnTo>
                    <a:pt x="96985" y="1269"/>
                  </a:lnTo>
                  <a:lnTo>
                    <a:pt x="83355" y="865"/>
                  </a:lnTo>
                  <a:lnTo>
                    <a:pt x="69599" y="586"/>
                  </a:lnTo>
                  <a:lnTo>
                    <a:pt x="55771" y="396"/>
                  </a:lnTo>
                  <a:lnTo>
                    <a:pt x="42507" y="266"/>
                  </a:lnTo>
                  <a:lnTo>
                    <a:pt x="29710" y="164"/>
                  </a:lnTo>
                  <a:lnTo>
                    <a:pt x="16257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05699" y="4997822"/>
              <a:ext cx="133631" cy="239865"/>
            </a:xfrm>
            <a:custGeom>
              <a:avLst/>
              <a:gdLst/>
              <a:ahLst/>
              <a:cxnLst/>
              <a:rect l="0" t="0" r="0" b="0"/>
              <a:pathLst>
                <a:path w="133631" h="239865">
                  <a:moveTo>
                    <a:pt x="10528" y="24271"/>
                  </a:moveTo>
                  <a:lnTo>
                    <a:pt x="16530" y="15670"/>
                  </a:lnTo>
                  <a:lnTo>
                    <a:pt x="23375" y="9244"/>
                  </a:lnTo>
                  <a:lnTo>
                    <a:pt x="31758" y="4445"/>
                  </a:lnTo>
                  <a:lnTo>
                    <a:pt x="41213" y="1249"/>
                  </a:lnTo>
                  <a:lnTo>
                    <a:pt x="50879" y="0"/>
                  </a:lnTo>
                  <a:lnTo>
                    <a:pt x="60229" y="718"/>
                  </a:lnTo>
                  <a:lnTo>
                    <a:pt x="68928" y="3299"/>
                  </a:lnTo>
                  <a:lnTo>
                    <a:pt x="76684" y="7688"/>
                  </a:lnTo>
                  <a:lnTo>
                    <a:pt x="83438" y="13673"/>
                  </a:lnTo>
                  <a:lnTo>
                    <a:pt x="88987" y="20942"/>
                  </a:lnTo>
                  <a:lnTo>
                    <a:pt x="92899" y="29183"/>
                  </a:lnTo>
                  <a:lnTo>
                    <a:pt x="95083" y="38125"/>
                  </a:lnTo>
                  <a:lnTo>
                    <a:pt x="95586" y="47398"/>
                  </a:lnTo>
                  <a:lnTo>
                    <a:pt x="94413" y="56543"/>
                  </a:lnTo>
                  <a:lnTo>
                    <a:pt x="91736" y="65321"/>
                  </a:lnTo>
                  <a:lnTo>
                    <a:pt x="87838" y="73689"/>
                  </a:lnTo>
                  <a:lnTo>
                    <a:pt x="83014" y="81696"/>
                  </a:lnTo>
                  <a:lnTo>
                    <a:pt x="77571" y="89408"/>
                  </a:lnTo>
                  <a:lnTo>
                    <a:pt x="73666" y="96539"/>
                  </a:lnTo>
                  <a:lnTo>
                    <a:pt x="73826" y="102388"/>
                  </a:lnTo>
                  <a:lnTo>
                    <a:pt x="77339" y="106979"/>
                  </a:lnTo>
                  <a:lnTo>
                    <a:pt x="83159" y="111201"/>
                  </a:lnTo>
                  <a:lnTo>
                    <a:pt x="90369" y="115683"/>
                  </a:lnTo>
                  <a:lnTo>
                    <a:pt x="98147" y="120660"/>
                  </a:lnTo>
                  <a:lnTo>
                    <a:pt x="106010" y="126148"/>
                  </a:lnTo>
                  <a:lnTo>
                    <a:pt x="113430" y="132399"/>
                  </a:lnTo>
                  <a:lnTo>
                    <a:pt x="119741" y="139928"/>
                  </a:lnTo>
                  <a:lnTo>
                    <a:pt x="124690" y="148907"/>
                  </a:lnTo>
                  <a:lnTo>
                    <a:pt x="128371" y="159203"/>
                  </a:lnTo>
                  <a:lnTo>
                    <a:pt x="131017" y="170559"/>
                  </a:lnTo>
                  <a:lnTo>
                    <a:pt x="132862" y="182704"/>
                  </a:lnTo>
                  <a:lnTo>
                    <a:pt x="133630" y="194924"/>
                  </a:lnTo>
                  <a:lnTo>
                    <a:pt x="132565" y="206129"/>
                  </a:lnTo>
                  <a:lnTo>
                    <a:pt x="129399" y="215800"/>
                  </a:lnTo>
                  <a:lnTo>
                    <a:pt x="124154" y="223780"/>
                  </a:lnTo>
                  <a:lnTo>
                    <a:pt x="116889" y="230006"/>
                  </a:lnTo>
                  <a:lnTo>
                    <a:pt x="107855" y="234634"/>
                  </a:lnTo>
                  <a:lnTo>
                    <a:pt x="97570" y="237796"/>
                  </a:lnTo>
                  <a:lnTo>
                    <a:pt x="86691" y="239493"/>
                  </a:lnTo>
                  <a:lnTo>
                    <a:pt x="75640" y="239864"/>
                  </a:lnTo>
                  <a:lnTo>
                    <a:pt x="64615" y="239152"/>
                  </a:lnTo>
                  <a:lnTo>
                    <a:pt x="53679" y="237612"/>
                  </a:lnTo>
                  <a:lnTo>
                    <a:pt x="42855" y="235472"/>
                  </a:lnTo>
                  <a:lnTo>
                    <a:pt x="32584" y="233061"/>
                  </a:lnTo>
                  <a:lnTo>
                    <a:pt x="22726" y="230576"/>
                  </a:lnTo>
                  <a:lnTo>
                    <a:pt x="12414" y="227803"/>
                  </a:lnTo>
                  <a:lnTo>
                    <a:pt x="0" y="224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47979" y="4779938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72493" y="7661"/>
                  </a:lnTo>
                  <a:lnTo>
                    <a:pt x="61364" y="5519"/>
                  </a:lnTo>
                  <a:lnTo>
                    <a:pt x="49784" y="3916"/>
                  </a:lnTo>
                  <a:lnTo>
                    <a:pt x="38270" y="2733"/>
                  </a:lnTo>
                  <a:lnTo>
                    <a:pt x="26954" y="1755"/>
                  </a:lnTo>
                  <a:lnTo>
                    <a:pt x="14839" y="8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26922" y="484310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104145" y="10461"/>
                  </a:lnTo>
                  <a:lnTo>
                    <a:pt x="93656" y="9821"/>
                  </a:lnTo>
                  <a:lnTo>
                    <a:pt x="83350" y="8529"/>
                  </a:lnTo>
                  <a:lnTo>
                    <a:pt x="72876" y="6842"/>
                  </a:lnTo>
                  <a:lnTo>
                    <a:pt x="61884" y="5174"/>
                  </a:lnTo>
                  <a:lnTo>
                    <a:pt x="50259" y="3761"/>
                  </a:lnTo>
                  <a:lnTo>
                    <a:pt x="38652" y="2659"/>
                  </a:lnTo>
                  <a:lnTo>
                    <a:pt x="27232" y="1728"/>
                  </a:lnTo>
                  <a:lnTo>
                    <a:pt x="14995" y="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95378" y="4779938"/>
              <a:ext cx="505369" cy="63172"/>
            </a:xfrm>
            <a:custGeom>
              <a:avLst/>
              <a:gdLst/>
              <a:ahLst/>
              <a:cxnLst/>
              <a:rect l="0" t="0" r="0" b="0"/>
              <a:pathLst>
                <a:path w="505369" h="63172">
                  <a:moveTo>
                    <a:pt x="0" y="63171"/>
                  </a:moveTo>
                  <a:lnTo>
                    <a:pt x="8801" y="60237"/>
                  </a:lnTo>
                  <a:lnTo>
                    <a:pt x="17148" y="57455"/>
                  </a:lnTo>
                  <a:lnTo>
                    <a:pt x="25851" y="54555"/>
                  </a:lnTo>
                  <a:lnTo>
                    <a:pt x="35145" y="51514"/>
                  </a:lnTo>
                  <a:lnTo>
                    <a:pt x="45288" y="48349"/>
                  </a:lnTo>
                  <a:lnTo>
                    <a:pt x="56338" y="45086"/>
                  </a:lnTo>
                  <a:lnTo>
                    <a:pt x="68350" y="41747"/>
                  </a:lnTo>
                  <a:lnTo>
                    <a:pt x="81469" y="38356"/>
                  </a:lnTo>
                  <a:lnTo>
                    <a:pt x="95660" y="34927"/>
                  </a:lnTo>
                  <a:lnTo>
                    <a:pt x="110595" y="31472"/>
                  </a:lnTo>
                  <a:lnTo>
                    <a:pt x="125766" y="28000"/>
                  </a:lnTo>
                  <a:lnTo>
                    <a:pt x="140861" y="24520"/>
                  </a:lnTo>
                  <a:lnTo>
                    <a:pt x="155928" y="21199"/>
                  </a:lnTo>
                  <a:lnTo>
                    <a:pt x="171264" y="18350"/>
                  </a:lnTo>
                  <a:lnTo>
                    <a:pt x="187026" y="16097"/>
                  </a:lnTo>
                  <a:lnTo>
                    <a:pt x="203223" y="14245"/>
                  </a:lnTo>
                  <a:lnTo>
                    <a:pt x="219790" y="12388"/>
                  </a:lnTo>
                  <a:lnTo>
                    <a:pt x="236647" y="10287"/>
                  </a:lnTo>
                  <a:lnTo>
                    <a:pt x="253885" y="8045"/>
                  </a:lnTo>
                  <a:lnTo>
                    <a:pt x="271749" y="5993"/>
                  </a:lnTo>
                  <a:lnTo>
                    <a:pt x="290324" y="4315"/>
                  </a:lnTo>
                  <a:lnTo>
                    <a:pt x="309544" y="3037"/>
                  </a:lnTo>
                  <a:lnTo>
                    <a:pt x="329284" y="2104"/>
                  </a:lnTo>
                  <a:lnTo>
                    <a:pt x="349418" y="1441"/>
                  </a:lnTo>
                  <a:lnTo>
                    <a:pt x="369838" y="980"/>
                  </a:lnTo>
                  <a:lnTo>
                    <a:pt x="390459" y="662"/>
                  </a:lnTo>
                  <a:lnTo>
                    <a:pt x="411197" y="446"/>
                  </a:lnTo>
                  <a:lnTo>
                    <a:pt x="431291" y="300"/>
                  </a:lnTo>
                  <a:lnTo>
                    <a:pt x="451385" y="184"/>
                  </a:lnTo>
                  <a:lnTo>
                    <a:pt x="474361" y="90"/>
                  </a:lnTo>
                  <a:lnTo>
                    <a:pt x="5053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3216426" y="4918213"/>
            <a:ext cx="131637" cy="356565"/>
          </a:xfrm>
          <a:custGeom>
            <a:avLst/>
            <a:gdLst/>
            <a:ahLst/>
            <a:cxnLst/>
            <a:rect l="0" t="0" r="0" b="0"/>
            <a:pathLst>
              <a:path w="131637" h="356565">
                <a:moveTo>
                  <a:pt x="121107" y="61766"/>
                </a:moveTo>
                <a:lnTo>
                  <a:pt x="123840" y="53032"/>
                </a:lnTo>
                <a:lnTo>
                  <a:pt x="124702" y="45325"/>
                </a:lnTo>
                <a:lnTo>
                  <a:pt x="123712" y="37923"/>
                </a:lnTo>
                <a:lnTo>
                  <a:pt x="121173" y="30662"/>
                </a:lnTo>
                <a:lnTo>
                  <a:pt x="117388" y="23483"/>
                </a:lnTo>
                <a:lnTo>
                  <a:pt x="112644" y="16371"/>
                </a:lnTo>
                <a:lnTo>
                  <a:pt x="106865" y="9799"/>
                </a:lnTo>
                <a:lnTo>
                  <a:pt x="99638" y="4678"/>
                </a:lnTo>
                <a:lnTo>
                  <a:pt x="90859" y="1391"/>
                </a:lnTo>
                <a:lnTo>
                  <a:pt x="80864" y="0"/>
                </a:lnTo>
                <a:lnTo>
                  <a:pt x="70238" y="505"/>
                </a:lnTo>
                <a:lnTo>
                  <a:pt x="59397" y="2702"/>
                </a:lnTo>
                <a:lnTo>
                  <a:pt x="48865" y="6430"/>
                </a:lnTo>
                <a:lnTo>
                  <a:pt x="39333" y="11665"/>
                </a:lnTo>
                <a:lnTo>
                  <a:pt x="31077" y="18255"/>
                </a:lnTo>
                <a:lnTo>
                  <a:pt x="24026" y="25948"/>
                </a:lnTo>
                <a:lnTo>
                  <a:pt x="17967" y="34481"/>
                </a:lnTo>
                <a:lnTo>
                  <a:pt x="12669" y="43631"/>
                </a:lnTo>
                <a:lnTo>
                  <a:pt x="8090" y="53385"/>
                </a:lnTo>
                <a:lnTo>
                  <a:pt x="4378" y="63917"/>
                </a:lnTo>
                <a:lnTo>
                  <a:pt x="1557" y="75250"/>
                </a:lnTo>
                <a:lnTo>
                  <a:pt x="0" y="86792"/>
                </a:lnTo>
                <a:lnTo>
                  <a:pt x="469" y="97474"/>
                </a:lnTo>
                <a:lnTo>
                  <a:pt x="3203" y="106762"/>
                </a:lnTo>
                <a:lnTo>
                  <a:pt x="8143" y="114471"/>
                </a:lnTo>
                <a:lnTo>
                  <a:pt x="15196" y="120507"/>
                </a:lnTo>
                <a:lnTo>
                  <a:pt x="24079" y="125000"/>
                </a:lnTo>
                <a:lnTo>
                  <a:pt x="34092" y="127899"/>
                </a:lnTo>
                <a:lnTo>
                  <a:pt x="44257" y="128887"/>
                </a:lnTo>
                <a:lnTo>
                  <a:pt x="54008" y="127964"/>
                </a:lnTo>
                <a:lnTo>
                  <a:pt x="63178" y="125399"/>
                </a:lnTo>
                <a:lnTo>
                  <a:pt x="71797" y="121544"/>
                </a:lnTo>
                <a:lnTo>
                  <a:pt x="79965" y="116727"/>
                </a:lnTo>
                <a:lnTo>
                  <a:pt x="87790" y="111054"/>
                </a:lnTo>
                <a:lnTo>
                  <a:pt x="95367" y="104423"/>
                </a:lnTo>
                <a:lnTo>
                  <a:pt x="102771" y="96911"/>
                </a:lnTo>
                <a:lnTo>
                  <a:pt x="110148" y="90735"/>
                </a:lnTo>
                <a:lnTo>
                  <a:pt x="116880" y="89241"/>
                </a:lnTo>
                <a:lnTo>
                  <a:pt x="121862" y="92634"/>
                </a:lnTo>
                <a:lnTo>
                  <a:pt x="125221" y="99663"/>
                </a:lnTo>
                <a:lnTo>
                  <a:pt x="127425" y="109137"/>
                </a:lnTo>
                <a:lnTo>
                  <a:pt x="128865" y="120534"/>
                </a:lnTo>
                <a:lnTo>
                  <a:pt x="129807" y="133911"/>
                </a:lnTo>
                <a:lnTo>
                  <a:pt x="130426" y="149168"/>
                </a:lnTo>
                <a:lnTo>
                  <a:pt x="130834" y="166007"/>
                </a:lnTo>
                <a:lnTo>
                  <a:pt x="131103" y="184075"/>
                </a:lnTo>
                <a:lnTo>
                  <a:pt x="131282" y="203048"/>
                </a:lnTo>
                <a:lnTo>
                  <a:pt x="131401" y="222502"/>
                </a:lnTo>
                <a:lnTo>
                  <a:pt x="131479" y="241936"/>
                </a:lnTo>
                <a:lnTo>
                  <a:pt x="131532" y="261066"/>
                </a:lnTo>
                <a:lnTo>
                  <a:pt x="131566" y="279455"/>
                </a:lnTo>
                <a:lnTo>
                  <a:pt x="131594" y="298432"/>
                </a:lnTo>
                <a:lnTo>
                  <a:pt x="131615" y="321896"/>
                </a:lnTo>
                <a:lnTo>
                  <a:pt x="131636" y="35656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2368911" y="4631730"/>
            <a:ext cx="410613" cy="526108"/>
            <a:chOff x="2368911" y="4631730"/>
            <a:chExt cx="410613" cy="526108"/>
          </a:xfrm>
        </p:grpSpPr>
        <p:sp>
          <p:nvSpPr>
            <p:cNvPr id="86" name="Freeform 85"/>
            <p:cNvSpPr/>
            <p:nvPr/>
          </p:nvSpPr>
          <p:spPr>
            <a:xfrm>
              <a:off x="2368911" y="4864165"/>
              <a:ext cx="105287" cy="84230"/>
            </a:xfrm>
            <a:custGeom>
              <a:avLst/>
              <a:gdLst/>
              <a:ahLst/>
              <a:cxnLst/>
              <a:rect l="0" t="0" r="0" b="0"/>
              <a:pathLst>
                <a:path w="105287" h="84230">
                  <a:moveTo>
                    <a:pt x="105286" y="0"/>
                  </a:moveTo>
                  <a:lnTo>
                    <a:pt x="96484" y="5868"/>
                  </a:lnTo>
                  <a:lnTo>
                    <a:pt x="88138" y="11433"/>
                  </a:lnTo>
                  <a:lnTo>
                    <a:pt x="79443" y="17232"/>
                  </a:lnTo>
                  <a:lnTo>
                    <a:pt x="70495" y="23313"/>
                  </a:lnTo>
                  <a:lnTo>
                    <a:pt x="61649" y="29643"/>
                  </a:lnTo>
                  <a:lnTo>
                    <a:pt x="53110" y="36171"/>
                  </a:lnTo>
                  <a:lnTo>
                    <a:pt x="44921" y="42847"/>
                  </a:lnTo>
                  <a:lnTo>
                    <a:pt x="37044" y="49629"/>
                  </a:lnTo>
                  <a:lnTo>
                    <a:pt x="29423" y="56477"/>
                  </a:lnTo>
                  <a:lnTo>
                    <a:pt x="22297" y="63066"/>
                  </a:lnTo>
                  <a:lnTo>
                    <a:pt x="15507" y="69429"/>
                  </a:lnTo>
                  <a:lnTo>
                    <a:pt x="8452" y="76127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00497" y="4822052"/>
              <a:ext cx="52643" cy="105285"/>
            </a:xfrm>
            <a:custGeom>
              <a:avLst/>
              <a:gdLst/>
              <a:ahLst/>
              <a:cxnLst/>
              <a:rect l="0" t="0" r="0" b="0"/>
              <a:pathLst>
                <a:path w="52643" h="105285">
                  <a:moveTo>
                    <a:pt x="0" y="0"/>
                  </a:moveTo>
                  <a:lnTo>
                    <a:pt x="3001" y="8801"/>
                  </a:lnTo>
                  <a:lnTo>
                    <a:pt x="6423" y="17147"/>
                  </a:lnTo>
                  <a:lnTo>
                    <a:pt x="10615" y="25847"/>
                  </a:lnTo>
                  <a:lnTo>
                    <a:pt x="15342" y="34967"/>
                  </a:lnTo>
                  <a:lnTo>
                    <a:pt x="20175" y="44462"/>
                  </a:lnTo>
                  <a:lnTo>
                    <a:pt x="24852" y="54245"/>
                  </a:lnTo>
                  <a:lnTo>
                    <a:pt x="29332" y="63978"/>
                  </a:lnTo>
                  <a:lnTo>
                    <a:pt x="34253" y="74143"/>
                  </a:lnTo>
                  <a:lnTo>
                    <a:pt x="41160" y="86749"/>
                  </a:lnTo>
                  <a:lnTo>
                    <a:pt x="52642" y="1052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590010" y="4631730"/>
              <a:ext cx="125474" cy="172403"/>
            </a:xfrm>
            <a:custGeom>
              <a:avLst/>
              <a:gdLst/>
              <a:ahLst/>
              <a:cxnLst/>
              <a:rect l="0" t="0" r="0" b="0"/>
              <a:pathLst>
                <a:path w="125474" h="172403">
                  <a:moveTo>
                    <a:pt x="0" y="63979"/>
                  </a:moveTo>
                  <a:lnTo>
                    <a:pt x="3001" y="52379"/>
                  </a:lnTo>
                  <a:lnTo>
                    <a:pt x="6423" y="42530"/>
                  </a:lnTo>
                  <a:lnTo>
                    <a:pt x="10624" y="33529"/>
                  </a:lnTo>
                  <a:lnTo>
                    <a:pt x="15697" y="25260"/>
                  </a:lnTo>
                  <a:lnTo>
                    <a:pt x="21827" y="17882"/>
                  </a:lnTo>
                  <a:lnTo>
                    <a:pt x="29010" y="11421"/>
                  </a:lnTo>
                  <a:lnTo>
                    <a:pt x="37097" y="6087"/>
                  </a:lnTo>
                  <a:lnTo>
                    <a:pt x="45892" y="2329"/>
                  </a:lnTo>
                  <a:lnTo>
                    <a:pt x="55203" y="257"/>
                  </a:lnTo>
                  <a:lnTo>
                    <a:pt x="64555" y="0"/>
                  </a:lnTo>
                  <a:lnTo>
                    <a:pt x="73219" y="1873"/>
                  </a:lnTo>
                  <a:lnTo>
                    <a:pt x="80848" y="5838"/>
                  </a:lnTo>
                  <a:lnTo>
                    <a:pt x="87120" y="11585"/>
                  </a:lnTo>
                  <a:lnTo>
                    <a:pt x="91585" y="18721"/>
                  </a:lnTo>
                  <a:lnTo>
                    <a:pt x="94173" y="26882"/>
                  </a:lnTo>
                  <a:lnTo>
                    <a:pt x="94963" y="35612"/>
                  </a:lnTo>
                  <a:lnTo>
                    <a:pt x="93988" y="44384"/>
                  </a:lnTo>
                  <a:lnTo>
                    <a:pt x="91472" y="52904"/>
                  </a:lnTo>
                  <a:lnTo>
                    <a:pt x="88532" y="60928"/>
                  </a:lnTo>
                  <a:lnTo>
                    <a:pt x="87013" y="68171"/>
                  </a:lnTo>
                  <a:lnTo>
                    <a:pt x="87818" y="74566"/>
                  </a:lnTo>
                  <a:lnTo>
                    <a:pt x="90823" y="80371"/>
                  </a:lnTo>
                  <a:lnTo>
                    <a:pt x="95366" y="86044"/>
                  </a:lnTo>
                  <a:lnTo>
                    <a:pt x="100860" y="91871"/>
                  </a:lnTo>
                  <a:lnTo>
                    <a:pt x="106765" y="98111"/>
                  </a:lnTo>
                  <a:lnTo>
                    <a:pt x="112546" y="105066"/>
                  </a:lnTo>
                  <a:lnTo>
                    <a:pt x="117924" y="112824"/>
                  </a:lnTo>
                  <a:lnTo>
                    <a:pt x="122359" y="121307"/>
                  </a:lnTo>
                  <a:lnTo>
                    <a:pt x="124981" y="130371"/>
                  </a:lnTo>
                  <a:lnTo>
                    <a:pt x="125473" y="139861"/>
                  </a:lnTo>
                  <a:lnTo>
                    <a:pt x="123685" y="149162"/>
                  </a:lnTo>
                  <a:lnTo>
                    <a:pt x="119370" y="157262"/>
                  </a:lnTo>
                  <a:lnTo>
                    <a:pt x="112656" y="163697"/>
                  </a:lnTo>
                  <a:lnTo>
                    <a:pt x="104099" y="168354"/>
                  </a:lnTo>
                  <a:lnTo>
                    <a:pt x="94463" y="171196"/>
                  </a:lnTo>
                  <a:lnTo>
                    <a:pt x="84292" y="172402"/>
                  </a:lnTo>
                  <a:lnTo>
                    <a:pt x="73950" y="172249"/>
                  </a:lnTo>
                  <a:lnTo>
                    <a:pt x="62492" y="170878"/>
                  </a:lnTo>
                  <a:lnTo>
                    <a:pt x="46685" y="167058"/>
                  </a:lnTo>
                  <a:lnTo>
                    <a:pt x="21057" y="1587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68953" y="4853637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8835" y="0"/>
                  </a:lnTo>
                  <a:lnTo>
                    <a:pt x="187706" y="0"/>
                  </a:lnTo>
                  <a:lnTo>
                    <a:pt x="176107" y="0"/>
                  </a:lnTo>
                  <a:lnTo>
                    <a:pt x="163946" y="0"/>
                  </a:lnTo>
                  <a:lnTo>
                    <a:pt x="151286" y="0"/>
                  </a:lnTo>
                  <a:lnTo>
                    <a:pt x="138230" y="0"/>
                  </a:lnTo>
                  <a:lnTo>
                    <a:pt x="124878" y="0"/>
                  </a:lnTo>
                  <a:lnTo>
                    <a:pt x="111313" y="0"/>
                  </a:lnTo>
                  <a:lnTo>
                    <a:pt x="97598" y="0"/>
                  </a:lnTo>
                  <a:lnTo>
                    <a:pt x="83779" y="0"/>
                  </a:lnTo>
                  <a:lnTo>
                    <a:pt x="69889" y="0"/>
                  </a:lnTo>
                  <a:lnTo>
                    <a:pt x="55968" y="0"/>
                  </a:lnTo>
                  <a:lnTo>
                    <a:pt x="42640" y="0"/>
                  </a:lnTo>
                  <a:lnTo>
                    <a:pt x="29793" y="0"/>
                  </a:lnTo>
                  <a:lnTo>
                    <a:pt x="1629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58425" y="4923742"/>
              <a:ext cx="194726" cy="234096"/>
            </a:xfrm>
            <a:custGeom>
              <a:avLst/>
              <a:gdLst/>
              <a:ahLst/>
              <a:cxnLst/>
              <a:rect l="0" t="0" r="0" b="0"/>
              <a:pathLst>
                <a:path w="194726" h="234096">
                  <a:moveTo>
                    <a:pt x="94756" y="3594"/>
                  </a:moveTo>
                  <a:lnTo>
                    <a:pt x="103557" y="862"/>
                  </a:lnTo>
                  <a:lnTo>
                    <a:pt x="111904" y="0"/>
                  </a:lnTo>
                  <a:lnTo>
                    <a:pt x="120589" y="1000"/>
                  </a:lnTo>
                  <a:lnTo>
                    <a:pt x="129191" y="3884"/>
                  </a:lnTo>
                  <a:lnTo>
                    <a:pt x="136741" y="8965"/>
                  </a:lnTo>
                  <a:lnTo>
                    <a:pt x="142764" y="16198"/>
                  </a:lnTo>
                  <a:lnTo>
                    <a:pt x="146956" y="24936"/>
                  </a:lnTo>
                  <a:lnTo>
                    <a:pt x="148944" y="34163"/>
                  </a:lnTo>
                  <a:lnTo>
                    <a:pt x="148751" y="43241"/>
                  </a:lnTo>
                  <a:lnTo>
                    <a:pt x="146537" y="51771"/>
                  </a:lnTo>
                  <a:lnTo>
                    <a:pt x="142399" y="59419"/>
                  </a:lnTo>
                  <a:lnTo>
                    <a:pt x="136621" y="66130"/>
                  </a:lnTo>
                  <a:lnTo>
                    <a:pt x="130827" y="72577"/>
                  </a:lnTo>
                  <a:lnTo>
                    <a:pt x="128546" y="79545"/>
                  </a:lnTo>
                  <a:lnTo>
                    <a:pt x="131098" y="86317"/>
                  </a:lnTo>
                  <a:lnTo>
                    <a:pt x="136567" y="92024"/>
                  </a:lnTo>
                  <a:lnTo>
                    <a:pt x="143573" y="97143"/>
                  </a:lnTo>
                  <a:lnTo>
                    <a:pt x="151200" y="102644"/>
                  </a:lnTo>
                  <a:lnTo>
                    <a:pt x="158949" y="109039"/>
                  </a:lnTo>
                  <a:lnTo>
                    <a:pt x="166455" y="116407"/>
                  </a:lnTo>
                  <a:lnTo>
                    <a:pt x="173351" y="124625"/>
                  </a:lnTo>
                  <a:lnTo>
                    <a:pt x="179504" y="133517"/>
                  </a:lnTo>
                  <a:lnTo>
                    <a:pt x="184806" y="143075"/>
                  </a:lnTo>
                  <a:lnTo>
                    <a:pt x="189079" y="153465"/>
                  </a:lnTo>
                  <a:lnTo>
                    <a:pt x="192316" y="164700"/>
                  </a:lnTo>
                  <a:lnTo>
                    <a:pt x="194340" y="176345"/>
                  </a:lnTo>
                  <a:lnTo>
                    <a:pt x="194725" y="187628"/>
                  </a:lnTo>
                  <a:lnTo>
                    <a:pt x="193382" y="198132"/>
                  </a:lnTo>
                  <a:lnTo>
                    <a:pt x="190191" y="207471"/>
                  </a:lnTo>
                  <a:lnTo>
                    <a:pt x="184851" y="215140"/>
                  </a:lnTo>
                  <a:lnTo>
                    <a:pt x="177406" y="221035"/>
                  </a:lnTo>
                  <a:lnTo>
                    <a:pt x="168170" y="225365"/>
                  </a:lnTo>
                  <a:lnTo>
                    <a:pt x="157537" y="228454"/>
                  </a:lnTo>
                  <a:lnTo>
                    <a:pt x="145861" y="230613"/>
                  </a:lnTo>
                  <a:lnTo>
                    <a:pt x="133108" y="232101"/>
                  </a:lnTo>
                  <a:lnTo>
                    <a:pt x="118885" y="233118"/>
                  </a:lnTo>
                  <a:lnTo>
                    <a:pt x="103108" y="233802"/>
                  </a:lnTo>
                  <a:lnTo>
                    <a:pt x="86445" y="234095"/>
                  </a:lnTo>
                  <a:lnTo>
                    <a:pt x="70101" y="233761"/>
                  </a:lnTo>
                  <a:lnTo>
                    <a:pt x="54754" y="232722"/>
                  </a:lnTo>
                  <a:lnTo>
                    <a:pt x="40983" y="231202"/>
                  </a:lnTo>
                  <a:lnTo>
                    <a:pt x="28174" y="229486"/>
                  </a:lnTo>
                  <a:lnTo>
                    <a:pt x="15211" y="227420"/>
                  </a:lnTo>
                  <a:lnTo>
                    <a:pt x="0" y="2246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3278704" y="4316684"/>
            <a:ext cx="168846" cy="308112"/>
          </a:xfrm>
          <a:custGeom>
            <a:avLst/>
            <a:gdLst/>
            <a:ahLst/>
            <a:cxnLst/>
            <a:rect l="0" t="0" r="0" b="0"/>
            <a:pathLst>
              <a:path w="168846" h="308112">
                <a:moveTo>
                  <a:pt x="122000" y="0"/>
                </a:moveTo>
                <a:lnTo>
                  <a:pt x="116133" y="5935"/>
                </a:lnTo>
                <a:lnTo>
                  <a:pt x="110568" y="12139"/>
                </a:lnTo>
                <a:lnTo>
                  <a:pt x="104774" y="19235"/>
                </a:lnTo>
                <a:lnTo>
                  <a:pt x="98866" y="27175"/>
                </a:lnTo>
                <a:lnTo>
                  <a:pt x="93184" y="35821"/>
                </a:lnTo>
                <a:lnTo>
                  <a:pt x="87905" y="45011"/>
                </a:lnTo>
                <a:lnTo>
                  <a:pt x="82881" y="54438"/>
                </a:lnTo>
                <a:lnTo>
                  <a:pt x="77747" y="63679"/>
                </a:lnTo>
                <a:lnTo>
                  <a:pt x="72293" y="72528"/>
                </a:lnTo>
                <a:lnTo>
                  <a:pt x="66476" y="81282"/>
                </a:lnTo>
                <a:lnTo>
                  <a:pt x="60339" y="90611"/>
                </a:lnTo>
                <a:lnTo>
                  <a:pt x="53948" y="100847"/>
                </a:lnTo>
                <a:lnTo>
                  <a:pt x="47367" y="111673"/>
                </a:lnTo>
                <a:lnTo>
                  <a:pt x="40650" y="122333"/>
                </a:lnTo>
                <a:lnTo>
                  <a:pt x="33841" y="132402"/>
                </a:lnTo>
                <a:lnTo>
                  <a:pt x="27135" y="142112"/>
                </a:lnTo>
                <a:lnTo>
                  <a:pt x="20858" y="152151"/>
                </a:lnTo>
                <a:lnTo>
                  <a:pt x="15160" y="162904"/>
                </a:lnTo>
                <a:lnTo>
                  <a:pt x="10183" y="174433"/>
                </a:lnTo>
                <a:lnTo>
                  <a:pt x="6137" y="186637"/>
                </a:lnTo>
                <a:lnTo>
                  <a:pt x="3051" y="199367"/>
                </a:lnTo>
                <a:lnTo>
                  <a:pt x="961" y="212324"/>
                </a:lnTo>
                <a:lnTo>
                  <a:pt x="0" y="225089"/>
                </a:lnTo>
                <a:lnTo>
                  <a:pt x="131" y="237448"/>
                </a:lnTo>
                <a:lnTo>
                  <a:pt x="1182" y="249371"/>
                </a:lnTo>
                <a:lnTo>
                  <a:pt x="2951" y="260917"/>
                </a:lnTo>
                <a:lnTo>
                  <a:pt x="5262" y="272154"/>
                </a:lnTo>
                <a:lnTo>
                  <a:pt x="8458" y="282667"/>
                </a:lnTo>
                <a:lnTo>
                  <a:pt x="13345" y="291597"/>
                </a:lnTo>
                <a:lnTo>
                  <a:pt x="20225" y="298597"/>
                </a:lnTo>
                <a:lnTo>
                  <a:pt x="28779" y="303636"/>
                </a:lnTo>
                <a:lnTo>
                  <a:pt x="38355" y="306735"/>
                </a:lnTo>
                <a:lnTo>
                  <a:pt x="48462" y="308111"/>
                </a:lnTo>
                <a:lnTo>
                  <a:pt x="58823" y="307934"/>
                </a:lnTo>
                <a:lnTo>
                  <a:pt x="69297" y="306237"/>
                </a:lnTo>
                <a:lnTo>
                  <a:pt x="79813" y="303176"/>
                </a:lnTo>
                <a:lnTo>
                  <a:pt x="90178" y="299005"/>
                </a:lnTo>
                <a:lnTo>
                  <a:pt x="100071" y="293990"/>
                </a:lnTo>
                <a:lnTo>
                  <a:pt x="109358" y="288355"/>
                </a:lnTo>
                <a:lnTo>
                  <a:pt x="118071" y="282115"/>
                </a:lnTo>
                <a:lnTo>
                  <a:pt x="126311" y="275094"/>
                </a:lnTo>
                <a:lnTo>
                  <a:pt x="134184" y="267259"/>
                </a:lnTo>
                <a:lnTo>
                  <a:pt x="141625" y="258709"/>
                </a:lnTo>
                <a:lnTo>
                  <a:pt x="148404" y="249592"/>
                </a:lnTo>
                <a:lnTo>
                  <a:pt x="154442" y="240045"/>
                </a:lnTo>
                <a:lnTo>
                  <a:pt x="159650" y="230023"/>
                </a:lnTo>
                <a:lnTo>
                  <a:pt x="163850" y="219311"/>
                </a:lnTo>
                <a:lnTo>
                  <a:pt x="167031" y="207858"/>
                </a:lnTo>
                <a:lnTo>
                  <a:pt x="168845" y="196235"/>
                </a:lnTo>
                <a:lnTo>
                  <a:pt x="168556" y="185498"/>
                </a:lnTo>
                <a:lnTo>
                  <a:pt x="165951" y="176179"/>
                </a:lnTo>
                <a:lnTo>
                  <a:pt x="161268" y="168618"/>
                </a:lnTo>
                <a:lnTo>
                  <a:pt x="154920" y="163215"/>
                </a:lnTo>
                <a:lnTo>
                  <a:pt x="147320" y="159960"/>
                </a:lnTo>
                <a:lnTo>
                  <a:pt x="138812" y="158707"/>
                </a:lnTo>
                <a:lnTo>
                  <a:pt x="129666" y="159362"/>
                </a:lnTo>
                <a:lnTo>
                  <a:pt x="120080" y="161689"/>
                </a:lnTo>
                <a:lnTo>
                  <a:pt x="110358" y="165518"/>
                </a:lnTo>
                <a:lnTo>
                  <a:pt x="100904" y="170828"/>
                </a:lnTo>
                <a:lnTo>
                  <a:pt x="91915" y="177470"/>
                </a:lnTo>
                <a:lnTo>
                  <a:pt x="83404" y="185200"/>
                </a:lnTo>
                <a:lnTo>
                  <a:pt x="75301" y="193758"/>
                </a:lnTo>
                <a:lnTo>
                  <a:pt x="67518" y="202922"/>
                </a:lnTo>
                <a:lnTo>
                  <a:pt x="60138" y="212515"/>
                </a:lnTo>
                <a:lnTo>
                  <a:pt x="53401" y="222407"/>
                </a:lnTo>
                <a:lnTo>
                  <a:pt x="47385" y="232501"/>
                </a:lnTo>
                <a:lnTo>
                  <a:pt x="41978" y="242660"/>
                </a:lnTo>
                <a:lnTo>
                  <a:pt x="36320" y="253911"/>
                </a:lnTo>
                <a:lnTo>
                  <a:pt x="28799" y="269476"/>
                </a:lnTo>
                <a:lnTo>
                  <a:pt x="16715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3937658" y="4402748"/>
            <a:ext cx="1400291" cy="745688"/>
            <a:chOff x="3937658" y="4402748"/>
            <a:chExt cx="1400291" cy="745688"/>
          </a:xfrm>
        </p:grpSpPr>
        <p:sp>
          <p:nvSpPr>
            <p:cNvPr id="93" name="Freeform 92"/>
            <p:cNvSpPr/>
            <p:nvPr/>
          </p:nvSpPr>
          <p:spPr>
            <a:xfrm>
              <a:off x="3937658" y="4703927"/>
              <a:ext cx="539776" cy="181297"/>
            </a:xfrm>
            <a:custGeom>
              <a:avLst/>
              <a:gdLst/>
              <a:ahLst/>
              <a:cxnLst/>
              <a:rect l="0" t="0" r="0" b="0"/>
              <a:pathLst>
                <a:path w="539776" h="181297">
                  <a:moveTo>
                    <a:pt x="0" y="97067"/>
                  </a:moveTo>
                  <a:lnTo>
                    <a:pt x="11802" y="97067"/>
                  </a:lnTo>
                  <a:lnTo>
                    <a:pt x="23571" y="97068"/>
                  </a:lnTo>
                  <a:lnTo>
                    <a:pt x="36466" y="97068"/>
                  </a:lnTo>
                  <a:lnTo>
                    <a:pt x="50487" y="97068"/>
                  </a:lnTo>
                  <a:lnTo>
                    <a:pt x="65463" y="97068"/>
                  </a:lnTo>
                  <a:lnTo>
                    <a:pt x="81181" y="97068"/>
                  </a:lnTo>
                  <a:lnTo>
                    <a:pt x="97284" y="97068"/>
                  </a:lnTo>
                  <a:lnTo>
                    <a:pt x="113308" y="97068"/>
                  </a:lnTo>
                  <a:lnTo>
                    <a:pt x="129005" y="97068"/>
                  </a:lnTo>
                  <a:lnTo>
                    <a:pt x="144323" y="97068"/>
                  </a:lnTo>
                  <a:lnTo>
                    <a:pt x="159300" y="97068"/>
                  </a:lnTo>
                  <a:lnTo>
                    <a:pt x="174008" y="97068"/>
                  </a:lnTo>
                  <a:lnTo>
                    <a:pt x="188514" y="97068"/>
                  </a:lnTo>
                  <a:lnTo>
                    <a:pt x="202875" y="97068"/>
                  </a:lnTo>
                  <a:lnTo>
                    <a:pt x="217133" y="97072"/>
                  </a:lnTo>
                  <a:lnTo>
                    <a:pt x="231320" y="97245"/>
                  </a:lnTo>
                  <a:lnTo>
                    <a:pt x="245459" y="97893"/>
                  </a:lnTo>
                  <a:lnTo>
                    <a:pt x="259570" y="99142"/>
                  </a:lnTo>
                  <a:lnTo>
                    <a:pt x="273826" y="100794"/>
                  </a:lnTo>
                  <a:lnTo>
                    <a:pt x="288543" y="102442"/>
                  </a:lnTo>
                  <a:lnTo>
                    <a:pt x="303850" y="103845"/>
                  </a:lnTo>
                  <a:lnTo>
                    <a:pt x="319555" y="104938"/>
                  </a:lnTo>
                  <a:lnTo>
                    <a:pt x="335250" y="105746"/>
                  </a:lnTo>
                  <a:lnTo>
                    <a:pt x="350696" y="106325"/>
                  </a:lnTo>
                  <a:lnTo>
                    <a:pt x="365832" y="106730"/>
                  </a:lnTo>
                  <a:lnTo>
                    <a:pt x="380680" y="107009"/>
                  </a:lnTo>
                  <a:lnTo>
                    <a:pt x="395303" y="107200"/>
                  </a:lnTo>
                  <a:lnTo>
                    <a:pt x="409920" y="107330"/>
                  </a:lnTo>
                  <a:lnTo>
                    <a:pt x="424886" y="107418"/>
                  </a:lnTo>
                  <a:lnTo>
                    <a:pt x="440360" y="107472"/>
                  </a:lnTo>
                  <a:lnTo>
                    <a:pt x="456007" y="107339"/>
                  </a:lnTo>
                  <a:lnTo>
                    <a:pt x="471133" y="106717"/>
                  </a:lnTo>
                  <a:lnTo>
                    <a:pt x="485362" y="105473"/>
                  </a:lnTo>
                  <a:lnTo>
                    <a:pt x="498016" y="103314"/>
                  </a:lnTo>
                  <a:lnTo>
                    <a:pt x="507999" y="99728"/>
                  </a:lnTo>
                  <a:lnTo>
                    <a:pt x="514959" y="94575"/>
                  </a:lnTo>
                  <a:lnTo>
                    <a:pt x="519020" y="88182"/>
                  </a:lnTo>
                  <a:lnTo>
                    <a:pt x="520407" y="81135"/>
                  </a:lnTo>
                  <a:lnTo>
                    <a:pt x="519530" y="73844"/>
                  </a:lnTo>
                  <a:lnTo>
                    <a:pt x="516879" y="66510"/>
                  </a:lnTo>
                  <a:lnTo>
                    <a:pt x="512909" y="59215"/>
                  </a:lnTo>
                  <a:lnTo>
                    <a:pt x="507990" y="51978"/>
                  </a:lnTo>
                  <a:lnTo>
                    <a:pt x="502404" y="44797"/>
                  </a:lnTo>
                  <a:lnTo>
                    <a:pt x="496357" y="37662"/>
                  </a:lnTo>
                  <a:lnTo>
                    <a:pt x="489994" y="30557"/>
                  </a:lnTo>
                  <a:lnTo>
                    <a:pt x="483417" y="23310"/>
                  </a:lnTo>
                  <a:lnTo>
                    <a:pt x="476694" y="15603"/>
                  </a:lnTo>
                  <a:lnTo>
                    <a:pt x="469923" y="7378"/>
                  </a:lnTo>
                  <a:lnTo>
                    <a:pt x="464867" y="1211"/>
                  </a:lnTo>
                  <a:lnTo>
                    <a:pt x="463626" y="0"/>
                  </a:lnTo>
                  <a:lnTo>
                    <a:pt x="465411" y="2283"/>
                  </a:lnTo>
                  <a:lnTo>
                    <a:pt x="469141" y="6728"/>
                  </a:lnTo>
                  <a:lnTo>
                    <a:pt x="474080" y="12775"/>
                  </a:lnTo>
                  <a:lnTo>
                    <a:pt x="479771" y="20067"/>
                  </a:lnTo>
                  <a:lnTo>
                    <a:pt x="485935" y="28140"/>
                  </a:lnTo>
                  <a:lnTo>
                    <a:pt x="492398" y="36434"/>
                  </a:lnTo>
                  <a:lnTo>
                    <a:pt x="499058" y="44620"/>
                  </a:lnTo>
                  <a:lnTo>
                    <a:pt x="506012" y="52580"/>
                  </a:lnTo>
                  <a:lnTo>
                    <a:pt x="513522" y="60310"/>
                  </a:lnTo>
                  <a:lnTo>
                    <a:pt x="521667" y="67843"/>
                  </a:lnTo>
                  <a:lnTo>
                    <a:pt x="529579" y="75225"/>
                  </a:lnTo>
                  <a:lnTo>
                    <a:pt x="535607" y="82497"/>
                  </a:lnTo>
                  <a:lnTo>
                    <a:pt x="538986" y="89688"/>
                  </a:lnTo>
                  <a:lnTo>
                    <a:pt x="539775" y="96825"/>
                  </a:lnTo>
                  <a:lnTo>
                    <a:pt x="538402" y="103924"/>
                  </a:lnTo>
                  <a:lnTo>
                    <a:pt x="535362" y="110992"/>
                  </a:lnTo>
                  <a:lnTo>
                    <a:pt x="530934" y="117874"/>
                  </a:lnTo>
                  <a:lnTo>
                    <a:pt x="525162" y="124269"/>
                  </a:lnTo>
                  <a:lnTo>
                    <a:pt x="518180" y="130056"/>
                  </a:lnTo>
                  <a:lnTo>
                    <a:pt x="510208" y="135433"/>
                  </a:lnTo>
                  <a:lnTo>
                    <a:pt x="501481" y="140811"/>
                  </a:lnTo>
                  <a:lnTo>
                    <a:pt x="492206" y="146427"/>
                  </a:lnTo>
                  <a:lnTo>
                    <a:pt x="482614" y="152235"/>
                  </a:lnTo>
                  <a:lnTo>
                    <a:pt x="471813" y="158660"/>
                  </a:lnTo>
                  <a:lnTo>
                    <a:pt x="456622" y="167391"/>
                  </a:lnTo>
                  <a:lnTo>
                    <a:pt x="431668" y="181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28321" y="4575759"/>
              <a:ext cx="246415" cy="510297"/>
            </a:xfrm>
            <a:custGeom>
              <a:avLst/>
              <a:gdLst/>
              <a:ahLst/>
              <a:cxnLst/>
              <a:rect l="0" t="0" r="0" b="0"/>
              <a:pathLst>
                <a:path w="246415" h="510297">
                  <a:moveTo>
                    <a:pt x="56902" y="14666"/>
                  </a:moveTo>
                  <a:lnTo>
                    <a:pt x="53967" y="23467"/>
                  </a:lnTo>
                  <a:lnTo>
                    <a:pt x="51185" y="31814"/>
                  </a:lnTo>
                  <a:lnTo>
                    <a:pt x="48285" y="40512"/>
                  </a:lnTo>
                  <a:lnTo>
                    <a:pt x="45245" y="49633"/>
                  </a:lnTo>
                  <a:lnTo>
                    <a:pt x="42080" y="59128"/>
                  </a:lnTo>
                  <a:lnTo>
                    <a:pt x="38833" y="68848"/>
                  </a:lnTo>
                  <a:lnTo>
                    <a:pt x="36114" y="76210"/>
                  </a:lnTo>
                  <a:lnTo>
                    <a:pt x="34851" y="78025"/>
                  </a:lnTo>
                  <a:lnTo>
                    <a:pt x="35089" y="75268"/>
                  </a:lnTo>
                  <a:lnTo>
                    <a:pt x="36447" y="69549"/>
                  </a:lnTo>
                  <a:lnTo>
                    <a:pt x="38721" y="62011"/>
                  </a:lnTo>
                  <a:lnTo>
                    <a:pt x="41959" y="53362"/>
                  </a:lnTo>
                  <a:lnTo>
                    <a:pt x="46123" y="44034"/>
                  </a:lnTo>
                  <a:lnTo>
                    <a:pt x="51233" y="34447"/>
                  </a:lnTo>
                  <a:lnTo>
                    <a:pt x="57426" y="25065"/>
                  </a:lnTo>
                  <a:lnTo>
                    <a:pt x="64666" y="16133"/>
                  </a:lnTo>
                  <a:lnTo>
                    <a:pt x="72631" y="8335"/>
                  </a:lnTo>
                  <a:lnTo>
                    <a:pt x="80818" y="2837"/>
                  </a:lnTo>
                  <a:lnTo>
                    <a:pt x="88909" y="74"/>
                  </a:lnTo>
                  <a:lnTo>
                    <a:pt x="96628" y="0"/>
                  </a:lnTo>
                  <a:lnTo>
                    <a:pt x="103658" y="2452"/>
                  </a:lnTo>
                  <a:lnTo>
                    <a:pt x="109903" y="7061"/>
                  </a:lnTo>
                  <a:lnTo>
                    <a:pt x="115435" y="13373"/>
                  </a:lnTo>
                  <a:lnTo>
                    <a:pt x="120393" y="20955"/>
                  </a:lnTo>
                  <a:lnTo>
                    <a:pt x="124917" y="29456"/>
                  </a:lnTo>
                  <a:lnTo>
                    <a:pt x="129128" y="38770"/>
                  </a:lnTo>
                  <a:lnTo>
                    <a:pt x="133117" y="49007"/>
                  </a:lnTo>
                  <a:lnTo>
                    <a:pt x="136951" y="60153"/>
                  </a:lnTo>
                  <a:lnTo>
                    <a:pt x="140681" y="72079"/>
                  </a:lnTo>
                  <a:lnTo>
                    <a:pt x="144338" y="84617"/>
                  </a:lnTo>
                  <a:lnTo>
                    <a:pt x="147943" y="97618"/>
                  </a:lnTo>
                  <a:lnTo>
                    <a:pt x="151346" y="111283"/>
                  </a:lnTo>
                  <a:lnTo>
                    <a:pt x="154252" y="126126"/>
                  </a:lnTo>
                  <a:lnTo>
                    <a:pt x="156538" y="142333"/>
                  </a:lnTo>
                  <a:lnTo>
                    <a:pt x="158242" y="159624"/>
                  </a:lnTo>
                  <a:lnTo>
                    <a:pt x="159468" y="177457"/>
                  </a:lnTo>
                  <a:lnTo>
                    <a:pt x="160331" y="195452"/>
                  </a:lnTo>
                  <a:lnTo>
                    <a:pt x="160927" y="213433"/>
                  </a:lnTo>
                  <a:lnTo>
                    <a:pt x="161336" y="231338"/>
                  </a:lnTo>
                  <a:lnTo>
                    <a:pt x="161610" y="249158"/>
                  </a:lnTo>
                  <a:lnTo>
                    <a:pt x="161625" y="266904"/>
                  </a:lnTo>
                  <a:lnTo>
                    <a:pt x="161103" y="284592"/>
                  </a:lnTo>
                  <a:lnTo>
                    <a:pt x="159935" y="302233"/>
                  </a:lnTo>
                  <a:lnTo>
                    <a:pt x="158166" y="319674"/>
                  </a:lnTo>
                  <a:lnTo>
                    <a:pt x="155908" y="336619"/>
                  </a:lnTo>
                  <a:lnTo>
                    <a:pt x="153274" y="352944"/>
                  </a:lnTo>
                  <a:lnTo>
                    <a:pt x="150200" y="368687"/>
                  </a:lnTo>
                  <a:lnTo>
                    <a:pt x="146458" y="383952"/>
                  </a:lnTo>
                  <a:lnTo>
                    <a:pt x="141979" y="398848"/>
                  </a:lnTo>
                  <a:lnTo>
                    <a:pt x="136835" y="413311"/>
                  </a:lnTo>
                  <a:lnTo>
                    <a:pt x="131158" y="427110"/>
                  </a:lnTo>
                  <a:lnTo>
                    <a:pt x="125079" y="440169"/>
                  </a:lnTo>
                  <a:lnTo>
                    <a:pt x="118709" y="452397"/>
                  </a:lnTo>
                  <a:lnTo>
                    <a:pt x="112134" y="463617"/>
                  </a:lnTo>
                  <a:lnTo>
                    <a:pt x="105411" y="473826"/>
                  </a:lnTo>
                  <a:lnTo>
                    <a:pt x="98423" y="483004"/>
                  </a:lnTo>
                  <a:lnTo>
                    <a:pt x="90893" y="491031"/>
                  </a:lnTo>
                  <a:lnTo>
                    <a:pt x="82712" y="497942"/>
                  </a:lnTo>
                  <a:lnTo>
                    <a:pt x="73929" y="503584"/>
                  </a:lnTo>
                  <a:lnTo>
                    <a:pt x="64655" y="507552"/>
                  </a:lnTo>
                  <a:lnTo>
                    <a:pt x="55013" y="509772"/>
                  </a:lnTo>
                  <a:lnTo>
                    <a:pt x="45266" y="510296"/>
                  </a:lnTo>
                  <a:lnTo>
                    <a:pt x="35804" y="509136"/>
                  </a:lnTo>
                  <a:lnTo>
                    <a:pt x="26821" y="506454"/>
                  </a:lnTo>
                  <a:lnTo>
                    <a:pt x="18656" y="502044"/>
                  </a:lnTo>
                  <a:lnTo>
                    <a:pt x="11850" y="495278"/>
                  </a:lnTo>
                  <a:lnTo>
                    <a:pt x="6575" y="486031"/>
                  </a:lnTo>
                  <a:lnTo>
                    <a:pt x="2847" y="474923"/>
                  </a:lnTo>
                  <a:lnTo>
                    <a:pt x="704" y="463020"/>
                  </a:lnTo>
                  <a:lnTo>
                    <a:pt x="0" y="451018"/>
                  </a:lnTo>
                  <a:lnTo>
                    <a:pt x="474" y="439218"/>
                  </a:lnTo>
                  <a:lnTo>
                    <a:pt x="1847" y="427696"/>
                  </a:lnTo>
                  <a:lnTo>
                    <a:pt x="3880" y="416436"/>
                  </a:lnTo>
                  <a:lnTo>
                    <a:pt x="6547" y="405554"/>
                  </a:lnTo>
                  <a:lnTo>
                    <a:pt x="10014" y="395306"/>
                  </a:lnTo>
                  <a:lnTo>
                    <a:pt x="14315" y="385781"/>
                  </a:lnTo>
                  <a:lnTo>
                    <a:pt x="19509" y="377077"/>
                  </a:lnTo>
                  <a:lnTo>
                    <a:pt x="25751" y="369375"/>
                  </a:lnTo>
                  <a:lnTo>
                    <a:pt x="33028" y="362685"/>
                  </a:lnTo>
                  <a:lnTo>
                    <a:pt x="41186" y="357192"/>
                  </a:lnTo>
                  <a:lnTo>
                    <a:pt x="50033" y="353325"/>
                  </a:lnTo>
                  <a:lnTo>
                    <a:pt x="59386" y="351179"/>
                  </a:lnTo>
                  <a:lnTo>
                    <a:pt x="68936" y="350873"/>
                  </a:lnTo>
                  <a:lnTo>
                    <a:pt x="78267" y="352711"/>
                  </a:lnTo>
                  <a:lnTo>
                    <a:pt x="87170" y="356649"/>
                  </a:lnTo>
                  <a:lnTo>
                    <a:pt x="95622" y="362207"/>
                  </a:lnTo>
                  <a:lnTo>
                    <a:pt x="103685" y="368684"/>
                  </a:lnTo>
                  <a:lnTo>
                    <a:pt x="111444" y="375595"/>
                  </a:lnTo>
                  <a:lnTo>
                    <a:pt x="118978" y="382841"/>
                  </a:lnTo>
                  <a:lnTo>
                    <a:pt x="126352" y="390610"/>
                  </a:lnTo>
                  <a:lnTo>
                    <a:pt x="133612" y="398978"/>
                  </a:lnTo>
                  <a:lnTo>
                    <a:pt x="140795" y="407733"/>
                  </a:lnTo>
                  <a:lnTo>
                    <a:pt x="147924" y="416464"/>
                  </a:lnTo>
                  <a:lnTo>
                    <a:pt x="155022" y="424932"/>
                  </a:lnTo>
                  <a:lnTo>
                    <a:pt x="162263" y="433077"/>
                  </a:lnTo>
                  <a:lnTo>
                    <a:pt x="169964" y="440927"/>
                  </a:lnTo>
                  <a:lnTo>
                    <a:pt x="178258" y="448534"/>
                  </a:lnTo>
                  <a:lnTo>
                    <a:pt x="187118" y="455796"/>
                  </a:lnTo>
                  <a:lnTo>
                    <a:pt x="196443" y="462454"/>
                  </a:lnTo>
                  <a:lnTo>
                    <a:pt x="206112" y="468407"/>
                  </a:lnTo>
                  <a:lnTo>
                    <a:pt x="215570" y="473375"/>
                  </a:lnTo>
                  <a:lnTo>
                    <a:pt x="224778" y="477201"/>
                  </a:lnTo>
                  <a:lnTo>
                    <a:pt x="234542" y="479102"/>
                  </a:lnTo>
                  <a:lnTo>
                    <a:pt x="246414" y="477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150818" y="4402748"/>
              <a:ext cx="187131" cy="282434"/>
            </a:xfrm>
            <a:custGeom>
              <a:avLst/>
              <a:gdLst/>
              <a:ahLst/>
              <a:cxnLst/>
              <a:rect l="0" t="0" r="0" b="0"/>
              <a:pathLst>
                <a:path w="187131" h="282434">
                  <a:moveTo>
                    <a:pt x="39731" y="61334"/>
                  </a:moveTo>
                  <a:lnTo>
                    <a:pt x="33863" y="67202"/>
                  </a:lnTo>
                  <a:lnTo>
                    <a:pt x="28299" y="72767"/>
                  </a:lnTo>
                  <a:lnTo>
                    <a:pt x="22510" y="78519"/>
                  </a:lnTo>
                  <a:lnTo>
                    <a:pt x="16827" y="82852"/>
                  </a:lnTo>
                  <a:lnTo>
                    <a:pt x="12375" y="83322"/>
                  </a:lnTo>
                  <a:lnTo>
                    <a:pt x="9983" y="80054"/>
                  </a:lnTo>
                  <a:lnTo>
                    <a:pt x="9413" y="74143"/>
                  </a:lnTo>
                  <a:lnTo>
                    <a:pt x="10175" y="66544"/>
                  </a:lnTo>
                  <a:lnTo>
                    <a:pt x="12014" y="58052"/>
                  </a:lnTo>
                  <a:lnTo>
                    <a:pt x="14942" y="49370"/>
                  </a:lnTo>
                  <a:lnTo>
                    <a:pt x="18885" y="40871"/>
                  </a:lnTo>
                  <a:lnTo>
                    <a:pt x="23673" y="32674"/>
                  </a:lnTo>
                  <a:lnTo>
                    <a:pt x="29114" y="24774"/>
                  </a:lnTo>
                  <a:lnTo>
                    <a:pt x="35041" y="17134"/>
                  </a:lnTo>
                  <a:lnTo>
                    <a:pt x="41479" y="10186"/>
                  </a:lnTo>
                  <a:lnTo>
                    <a:pt x="48634" y="4802"/>
                  </a:lnTo>
                  <a:lnTo>
                    <a:pt x="56554" y="1341"/>
                  </a:lnTo>
                  <a:lnTo>
                    <a:pt x="64991" y="0"/>
                  </a:lnTo>
                  <a:lnTo>
                    <a:pt x="73501" y="1070"/>
                  </a:lnTo>
                  <a:lnTo>
                    <a:pt x="81812" y="4460"/>
                  </a:lnTo>
                  <a:lnTo>
                    <a:pt x="89680" y="9802"/>
                  </a:lnTo>
                  <a:lnTo>
                    <a:pt x="96812" y="16660"/>
                  </a:lnTo>
                  <a:lnTo>
                    <a:pt x="103119" y="24640"/>
                  </a:lnTo>
                  <a:lnTo>
                    <a:pt x="108524" y="33587"/>
                  </a:lnTo>
                  <a:lnTo>
                    <a:pt x="112864" y="43569"/>
                  </a:lnTo>
                  <a:lnTo>
                    <a:pt x="116155" y="54546"/>
                  </a:lnTo>
                  <a:lnTo>
                    <a:pt x="118554" y="66527"/>
                  </a:lnTo>
                  <a:lnTo>
                    <a:pt x="120255" y="79633"/>
                  </a:lnTo>
                  <a:lnTo>
                    <a:pt x="121436" y="93815"/>
                  </a:lnTo>
                  <a:lnTo>
                    <a:pt x="122079" y="108577"/>
                  </a:lnTo>
                  <a:lnTo>
                    <a:pt x="121986" y="123100"/>
                  </a:lnTo>
                  <a:lnTo>
                    <a:pt x="121109" y="136943"/>
                  </a:lnTo>
                  <a:lnTo>
                    <a:pt x="119538" y="150186"/>
                  </a:lnTo>
                  <a:lnTo>
                    <a:pt x="117412" y="163225"/>
                  </a:lnTo>
                  <a:lnTo>
                    <a:pt x="114866" y="176323"/>
                  </a:lnTo>
                  <a:lnTo>
                    <a:pt x="111851" y="189256"/>
                  </a:lnTo>
                  <a:lnTo>
                    <a:pt x="108150" y="201421"/>
                  </a:lnTo>
                  <a:lnTo>
                    <a:pt x="103693" y="212529"/>
                  </a:lnTo>
                  <a:lnTo>
                    <a:pt x="98394" y="222447"/>
                  </a:lnTo>
                  <a:lnTo>
                    <a:pt x="92081" y="231037"/>
                  </a:lnTo>
                  <a:lnTo>
                    <a:pt x="84752" y="238364"/>
                  </a:lnTo>
                  <a:lnTo>
                    <a:pt x="76389" y="244471"/>
                  </a:lnTo>
                  <a:lnTo>
                    <a:pt x="66872" y="249290"/>
                  </a:lnTo>
                  <a:lnTo>
                    <a:pt x="56256" y="252893"/>
                  </a:lnTo>
                  <a:lnTo>
                    <a:pt x="45045" y="254992"/>
                  </a:lnTo>
                  <a:lnTo>
                    <a:pt x="34059" y="254896"/>
                  </a:lnTo>
                  <a:lnTo>
                    <a:pt x="23763" y="252420"/>
                  </a:lnTo>
                  <a:lnTo>
                    <a:pt x="14734" y="247825"/>
                  </a:lnTo>
                  <a:lnTo>
                    <a:pt x="7807" y="241536"/>
                  </a:lnTo>
                  <a:lnTo>
                    <a:pt x="3228" y="233975"/>
                  </a:lnTo>
                  <a:lnTo>
                    <a:pt x="764" y="225493"/>
                  </a:lnTo>
                  <a:lnTo>
                    <a:pt x="0" y="216364"/>
                  </a:lnTo>
                  <a:lnTo>
                    <a:pt x="525" y="206795"/>
                  </a:lnTo>
                  <a:lnTo>
                    <a:pt x="2313" y="197253"/>
                  </a:lnTo>
                  <a:lnTo>
                    <a:pt x="5707" y="188453"/>
                  </a:lnTo>
                  <a:lnTo>
                    <a:pt x="10763" y="180734"/>
                  </a:lnTo>
                  <a:lnTo>
                    <a:pt x="17275" y="174569"/>
                  </a:lnTo>
                  <a:lnTo>
                    <a:pt x="24942" y="170709"/>
                  </a:lnTo>
                  <a:lnTo>
                    <a:pt x="33466" y="169344"/>
                  </a:lnTo>
                  <a:lnTo>
                    <a:pt x="42442" y="170360"/>
                  </a:lnTo>
                  <a:lnTo>
                    <a:pt x="51381" y="173617"/>
                  </a:lnTo>
                  <a:lnTo>
                    <a:pt x="60018" y="178799"/>
                  </a:lnTo>
                  <a:lnTo>
                    <a:pt x="68290" y="185342"/>
                  </a:lnTo>
                  <a:lnTo>
                    <a:pt x="76231" y="192554"/>
                  </a:lnTo>
                  <a:lnTo>
                    <a:pt x="83909" y="199989"/>
                  </a:lnTo>
                  <a:lnTo>
                    <a:pt x="91389" y="207434"/>
                  </a:lnTo>
                  <a:lnTo>
                    <a:pt x="98726" y="214812"/>
                  </a:lnTo>
                  <a:lnTo>
                    <a:pt x="105963" y="222108"/>
                  </a:lnTo>
                  <a:lnTo>
                    <a:pt x="113128" y="229330"/>
                  </a:lnTo>
                  <a:lnTo>
                    <a:pt x="120247" y="236494"/>
                  </a:lnTo>
                  <a:lnTo>
                    <a:pt x="127337" y="243609"/>
                  </a:lnTo>
                  <a:lnTo>
                    <a:pt x="134574" y="250525"/>
                  </a:lnTo>
                  <a:lnTo>
                    <a:pt x="142272" y="256943"/>
                  </a:lnTo>
                  <a:lnTo>
                    <a:pt x="150550" y="262736"/>
                  </a:lnTo>
                  <a:lnTo>
                    <a:pt x="158923" y="267794"/>
                  </a:lnTo>
                  <a:lnTo>
                    <a:pt x="167209" y="272434"/>
                  </a:lnTo>
                  <a:lnTo>
                    <a:pt x="176140" y="277062"/>
                  </a:lnTo>
                  <a:lnTo>
                    <a:pt x="187130" y="282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85264" y="4779938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40948" y="10528"/>
                  </a:lnTo>
                  <a:lnTo>
                    <a:pt x="229820" y="10528"/>
                  </a:lnTo>
                  <a:lnTo>
                    <a:pt x="218222" y="10528"/>
                  </a:lnTo>
                  <a:lnTo>
                    <a:pt x="206061" y="10528"/>
                  </a:lnTo>
                  <a:lnTo>
                    <a:pt x="193401" y="10528"/>
                  </a:lnTo>
                  <a:lnTo>
                    <a:pt x="180349" y="10523"/>
                  </a:lnTo>
                  <a:lnTo>
                    <a:pt x="167170" y="10350"/>
                  </a:lnTo>
                  <a:lnTo>
                    <a:pt x="154253" y="9702"/>
                  </a:lnTo>
                  <a:lnTo>
                    <a:pt x="141787" y="8454"/>
                  </a:lnTo>
                  <a:lnTo>
                    <a:pt x="129620" y="6801"/>
                  </a:lnTo>
                  <a:lnTo>
                    <a:pt x="117378" y="5153"/>
                  </a:lnTo>
                  <a:lnTo>
                    <a:pt x="104842" y="3750"/>
                  </a:lnTo>
                  <a:lnTo>
                    <a:pt x="91964" y="2657"/>
                  </a:lnTo>
                  <a:lnTo>
                    <a:pt x="78779" y="1849"/>
                  </a:lnTo>
                  <a:lnTo>
                    <a:pt x="65363" y="1271"/>
                  </a:lnTo>
                  <a:lnTo>
                    <a:pt x="52191" y="865"/>
                  </a:lnTo>
                  <a:lnTo>
                    <a:pt x="38729" y="541"/>
                  </a:lnTo>
                  <a:lnTo>
                    <a:pt x="22679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37906" y="4864165"/>
              <a:ext cx="141741" cy="284271"/>
            </a:xfrm>
            <a:custGeom>
              <a:avLst/>
              <a:gdLst/>
              <a:ahLst/>
              <a:cxnLst/>
              <a:rect l="0" t="0" r="0" b="0"/>
              <a:pathLst>
                <a:path w="141741" h="284271">
                  <a:moveTo>
                    <a:pt x="94757" y="0"/>
                  </a:moveTo>
                  <a:lnTo>
                    <a:pt x="86023" y="3001"/>
                  </a:lnTo>
                  <a:lnTo>
                    <a:pt x="78317" y="6424"/>
                  </a:lnTo>
                  <a:lnTo>
                    <a:pt x="70910" y="10620"/>
                  </a:lnTo>
                  <a:lnTo>
                    <a:pt x="63476" y="15520"/>
                  </a:lnTo>
                  <a:lnTo>
                    <a:pt x="55649" y="21001"/>
                  </a:lnTo>
                  <a:lnTo>
                    <a:pt x="47274" y="26932"/>
                  </a:lnTo>
                  <a:lnTo>
                    <a:pt x="38531" y="33193"/>
                  </a:lnTo>
                  <a:lnTo>
                    <a:pt x="29816" y="39692"/>
                  </a:lnTo>
                  <a:lnTo>
                    <a:pt x="21371" y="46301"/>
                  </a:lnTo>
                  <a:lnTo>
                    <a:pt x="13588" y="51053"/>
                  </a:lnTo>
                  <a:lnTo>
                    <a:pt x="8026" y="51692"/>
                  </a:lnTo>
                  <a:lnTo>
                    <a:pt x="6280" y="49230"/>
                  </a:lnTo>
                  <a:lnTo>
                    <a:pt x="8084" y="44904"/>
                  </a:lnTo>
                  <a:lnTo>
                    <a:pt x="12754" y="39662"/>
                  </a:lnTo>
                  <a:lnTo>
                    <a:pt x="19819" y="34263"/>
                  </a:lnTo>
                  <a:lnTo>
                    <a:pt x="28813" y="29107"/>
                  </a:lnTo>
                  <a:lnTo>
                    <a:pt x="39119" y="24635"/>
                  </a:lnTo>
                  <a:lnTo>
                    <a:pt x="50036" y="21448"/>
                  </a:lnTo>
                  <a:lnTo>
                    <a:pt x="61119" y="19749"/>
                  </a:lnTo>
                  <a:lnTo>
                    <a:pt x="72002" y="19572"/>
                  </a:lnTo>
                  <a:lnTo>
                    <a:pt x="82312" y="20964"/>
                  </a:lnTo>
                  <a:lnTo>
                    <a:pt x="91899" y="23796"/>
                  </a:lnTo>
                  <a:lnTo>
                    <a:pt x="100320" y="28136"/>
                  </a:lnTo>
                  <a:lnTo>
                    <a:pt x="106775" y="34322"/>
                  </a:lnTo>
                  <a:lnTo>
                    <a:pt x="110999" y="42361"/>
                  </a:lnTo>
                  <a:lnTo>
                    <a:pt x="113039" y="51674"/>
                  </a:lnTo>
                  <a:lnTo>
                    <a:pt x="112979" y="61301"/>
                  </a:lnTo>
                  <a:lnTo>
                    <a:pt x="111089" y="70660"/>
                  </a:lnTo>
                  <a:lnTo>
                    <a:pt x="107738" y="79550"/>
                  </a:lnTo>
                  <a:lnTo>
                    <a:pt x="103290" y="87975"/>
                  </a:lnTo>
                  <a:lnTo>
                    <a:pt x="98069" y="96008"/>
                  </a:lnTo>
                  <a:lnTo>
                    <a:pt x="93128" y="103743"/>
                  </a:lnTo>
                  <a:lnTo>
                    <a:pt x="90175" y="111258"/>
                  </a:lnTo>
                  <a:lnTo>
                    <a:pt x="89979" y="118621"/>
                  </a:lnTo>
                  <a:lnTo>
                    <a:pt x="92462" y="126044"/>
                  </a:lnTo>
                  <a:lnTo>
                    <a:pt x="97178" y="133868"/>
                  </a:lnTo>
                  <a:lnTo>
                    <a:pt x="103598" y="142246"/>
                  </a:lnTo>
                  <a:lnTo>
                    <a:pt x="110939" y="151161"/>
                  </a:lnTo>
                  <a:lnTo>
                    <a:pt x="118220" y="160524"/>
                  </a:lnTo>
                  <a:lnTo>
                    <a:pt x="124911" y="170235"/>
                  </a:lnTo>
                  <a:lnTo>
                    <a:pt x="130718" y="180367"/>
                  </a:lnTo>
                  <a:lnTo>
                    <a:pt x="135400" y="191153"/>
                  </a:lnTo>
                  <a:lnTo>
                    <a:pt x="138948" y="202659"/>
                  </a:lnTo>
                  <a:lnTo>
                    <a:pt x="141196" y="214488"/>
                  </a:lnTo>
                  <a:lnTo>
                    <a:pt x="141740" y="225895"/>
                  </a:lnTo>
                  <a:lnTo>
                    <a:pt x="140511" y="236487"/>
                  </a:lnTo>
                  <a:lnTo>
                    <a:pt x="137570" y="246056"/>
                  </a:lnTo>
                  <a:lnTo>
                    <a:pt x="132930" y="254410"/>
                  </a:lnTo>
                  <a:lnTo>
                    <a:pt x="126768" y="261578"/>
                  </a:lnTo>
                  <a:lnTo>
                    <a:pt x="119207" y="267579"/>
                  </a:lnTo>
                  <a:lnTo>
                    <a:pt x="110239" y="272326"/>
                  </a:lnTo>
                  <a:lnTo>
                    <a:pt x="99985" y="275896"/>
                  </a:lnTo>
                  <a:lnTo>
                    <a:pt x="88678" y="278482"/>
                  </a:lnTo>
                  <a:lnTo>
                    <a:pt x="76564" y="280310"/>
                  </a:lnTo>
                  <a:lnTo>
                    <a:pt x="63875" y="281580"/>
                  </a:lnTo>
                  <a:lnTo>
                    <a:pt x="51195" y="282453"/>
                  </a:lnTo>
                  <a:lnTo>
                    <a:pt x="38117" y="283143"/>
                  </a:lnTo>
                  <a:lnTo>
                    <a:pt x="22379" y="283714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022507" y="3024114"/>
            <a:ext cx="405590" cy="724032"/>
            <a:chOff x="7022507" y="3024114"/>
            <a:chExt cx="405590" cy="724032"/>
          </a:xfrm>
        </p:grpSpPr>
        <p:sp>
          <p:nvSpPr>
            <p:cNvPr id="99" name="Freeform 98"/>
            <p:cNvSpPr/>
            <p:nvPr/>
          </p:nvSpPr>
          <p:spPr>
            <a:xfrm>
              <a:off x="7085679" y="3024114"/>
              <a:ext cx="147970" cy="224604"/>
            </a:xfrm>
            <a:custGeom>
              <a:avLst/>
              <a:gdLst/>
              <a:ahLst/>
              <a:cxnLst/>
              <a:rect l="0" t="0" r="0" b="0"/>
              <a:pathLst>
                <a:path w="147970" h="224604">
                  <a:moveTo>
                    <a:pt x="73699" y="39678"/>
                  </a:moveTo>
                  <a:lnTo>
                    <a:pt x="64964" y="42679"/>
                  </a:lnTo>
                  <a:lnTo>
                    <a:pt x="57257" y="46101"/>
                  </a:lnTo>
                  <a:lnTo>
                    <a:pt x="49866" y="50240"/>
                  </a:lnTo>
                  <a:lnTo>
                    <a:pt x="43016" y="52981"/>
                  </a:lnTo>
                  <a:lnTo>
                    <a:pt x="38065" y="51832"/>
                  </a:lnTo>
                  <a:lnTo>
                    <a:pt x="36203" y="47642"/>
                  </a:lnTo>
                  <a:lnTo>
                    <a:pt x="37080" y="41403"/>
                  </a:lnTo>
                  <a:lnTo>
                    <a:pt x="40121" y="33942"/>
                  </a:lnTo>
                  <a:lnTo>
                    <a:pt x="45007" y="26012"/>
                  </a:lnTo>
                  <a:lnTo>
                    <a:pt x="51427" y="18061"/>
                  </a:lnTo>
                  <a:lnTo>
                    <a:pt x="59205" y="10756"/>
                  </a:lnTo>
                  <a:lnTo>
                    <a:pt x="68343" y="5057"/>
                  </a:lnTo>
                  <a:lnTo>
                    <a:pt x="78696" y="1352"/>
                  </a:lnTo>
                  <a:lnTo>
                    <a:pt x="89228" y="0"/>
                  </a:lnTo>
                  <a:lnTo>
                    <a:pt x="98160" y="1586"/>
                  </a:lnTo>
                  <a:lnTo>
                    <a:pt x="104640" y="6132"/>
                  </a:lnTo>
                  <a:lnTo>
                    <a:pt x="108664" y="13064"/>
                  </a:lnTo>
                  <a:lnTo>
                    <a:pt x="110616" y="21527"/>
                  </a:lnTo>
                  <a:lnTo>
                    <a:pt x="110961" y="30875"/>
                  </a:lnTo>
                  <a:lnTo>
                    <a:pt x="109960" y="40722"/>
                  </a:lnTo>
                  <a:lnTo>
                    <a:pt x="107643" y="50850"/>
                  </a:lnTo>
                  <a:lnTo>
                    <a:pt x="104155" y="61129"/>
                  </a:lnTo>
                  <a:lnTo>
                    <a:pt x="100533" y="71165"/>
                  </a:lnTo>
                  <a:lnTo>
                    <a:pt x="98541" y="80305"/>
                  </a:lnTo>
                  <a:lnTo>
                    <a:pt x="99025" y="88274"/>
                  </a:lnTo>
                  <a:lnTo>
                    <a:pt x="101983" y="95287"/>
                  </a:lnTo>
                  <a:lnTo>
                    <a:pt x="107023" y="101847"/>
                  </a:lnTo>
                  <a:lnTo>
                    <a:pt x="113666" y="108306"/>
                  </a:lnTo>
                  <a:lnTo>
                    <a:pt x="121157" y="114986"/>
                  </a:lnTo>
                  <a:lnTo>
                    <a:pt x="128541" y="122243"/>
                  </a:lnTo>
                  <a:lnTo>
                    <a:pt x="135296" y="130209"/>
                  </a:lnTo>
                  <a:lnTo>
                    <a:pt x="140976" y="138832"/>
                  </a:lnTo>
                  <a:lnTo>
                    <a:pt x="145040" y="147991"/>
                  </a:lnTo>
                  <a:lnTo>
                    <a:pt x="147360" y="157553"/>
                  </a:lnTo>
                  <a:lnTo>
                    <a:pt x="147969" y="167244"/>
                  </a:lnTo>
                  <a:lnTo>
                    <a:pt x="146874" y="176669"/>
                  </a:lnTo>
                  <a:lnTo>
                    <a:pt x="144249" y="185630"/>
                  </a:lnTo>
                  <a:lnTo>
                    <a:pt x="140218" y="193951"/>
                  </a:lnTo>
                  <a:lnTo>
                    <a:pt x="134773" y="201394"/>
                  </a:lnTo>
                  <a:lnTo>
                    <a:pt x="128034" y="207914"/>
                  </a:lnTo>
                  <a:lnTo>
                    <a:pt x="120071" y="213462"/>
                  </a:lnTo>
                  <a:lnTo>
                    <a:pt x="110823" y="217899"/>
                  </a:lnTo>
                  <a:lnTo>
                    <a:pt x="100379" y="221251"/>
                  </a:lnTo>
                  <a:lnTo>
                    <a:pt x="88942" y="223520"/>
                  </a:lnTo>
                  <a:lnTo>
                    <a:pt x="76741" y="224603"/>
                  </a:lnTo>
                  <a:lnTo>
                    <a:pt x="63993" y="224559"/>
                  </a:lnTo>
                  <a:lnTo>
                    <a:pt x="51272" y="223727"/>
                  </a:lnTo>
                  <a:lnTo>
                    <a:pt x="38165" y="222556"/>
                  </a:lnTo>
                  <a:lnTo>
                    <a:pt x="22402" y="220945"/>
                  </a:lnTo>
                  <a:lnTo>
                    <a:pt x="0" y="2186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22507" y="3275510"/>
              <a:ext cx="294800" cy="30439"/>
            </a:xfrm>
            <a:custGeom>
              <a:avLst/>
              <a:gdLst/>
              <a:ahLst/>
              <a:cxnLst/>
              <a:rect l="0" t="0" r="0" b="0"/>
              <a:pathLst>
                <a:path w="294800" h="30439">
                  <a:moveTo>
                    <a:pt x="294799" y="30438"/>
                  </a:moveTo>
                  <a:lnTo>
                    <a:pt x="285931" y="27504"/>
                  </a:lnTo>
                  <a:lnTo>
                    <a:pt x="276944" y="24721"/>
                  </a:lnTo>
                  <a:lnTo>
                    <a:pt x="266944" y="21827"/>
                  </a:lnTo>
                  <a:lnTo>
                    <a:pt x="255790" y="18959"/>
                  </a:lnTo>
                  <a:lnTo>
                    <a:pt x="243330" y="16442"/>
                  </a:lnTo>
                  <a:lnTo>
                    <a:pt x="229618" y="14427"/>
                  </a:lnTo>
                  <a:lnTo>
                    <a:pt x="214855" y="12742"/>
                  </a:lnTo>
                  <a:lnTo>
                    <a:pt x="199279" y="10999"/>
                  </a:lnTo>
                  <a:lnTo>
                    <a:pt x="183106" y="8977"/>
                  </a:lnTo>
                  <a:lnTo>
                    <a:pt x="166672" y="6788"/>
                  </a:lnTo>
                  <a:lnTo>
                    <a:pt x="150414" y="4772"/>
                  </a:lnTo>
                  <a:lnTo>
                    <a:pt x="134552" y="3118"/>
                  </a:lnTo>
                  <a:lnTo>
                    <a:pt x="119122" y="1856"/>
                  </a:lnTo>
                  <a:lnTo>
                    <a:pt x="104068" y="934"/>
                  </a:lnTo>
                  <a:lnTo>
                    <a:pt x="89314" y="283"/>
                  </a:lnTo>
                  <a:lnTo>
                    <a:pt x="74946" y="0"/>
                  </a:lnTo>
                  <a:lnTo>
                    <a:pt x="61210" y="335"/>
                  </a:lnTo>
                  <a:lnTo>
                    <a:pt x="48203" y="1369"/>
                  </a:lnTo>
                  <a:lnTo>
                    <a:pt x="36308" y="2885"/>
                  </a:lnTo>
                  <a:lnTo>
                    <a:pt x="25110" y="4598"/>
                  </a:lnTo>
                  <a:lnTo>
                    <a:pt x="13625" y="6659"/>
                  </a:lnTo>
                  <a:lnTo>
                    <a:pt x="0" y="9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12021" y="3369119"/>
              <a:ext cx="21057" cy="242156"/>
            </a:xfrm>
            <a:custGeom>
              <a:avLst/>
              <a:gdLst/>
              <a:ahLst/>
              <a:cxnLst/>
              <a:rect l="0" t="0" r="0" b="0"/>
              <a:pathLst>
                <a:path w="21057" h="242156">
                  <a:moveTo>
                    <a:pt x="21056" y="0"/>
                  </a:moveTo>
                  <a:lnTo>
                    <a:pt x="18190" y="8935"/>
                  </a:lnTo>
                  <a:lnTo>
                    <a:pt x="16047" y="18562"/>
                  </a:lnTo>
                  <a:lnTo>
                    <a:pt x="14445" y="29849"/>
                  </a:lnTo>
                  <a:lnTo>
                    <a:pt x="13264" y="42517"/>
                  </a:lnTo>
                  <a:lnTo>
                    <a:pt x="12416" y="55997"/>
                  </a:lnTo>
                  <a:lnTo>
                    <a:pt x="11818" y="69868"/>
                  </a:lnTo>
                  <a:lnTo>
                    <a:pt x="11404" y="83904"/>
                  </a:lnTo>
                  <a:lnTo>
                    <a:pt x="11120" y="97996"/>
                  </a:lnTo>
                  <a:lnTo>
                    <a:pt x="10922" y="112092"/>
                  </a:lnTo>
                  <a:lnTo>
                    <a:pt x="10619" y="126013"/>
                  </a:lnTo>
                  <a:lnTo>
                    <a:pt x="9882" y="139447"/>
                  </a:lnTo>
                  <a:lnTo>
                    <a:pt x="8574" y="152269"/>
                  </a:lnTo>
                  <a:lnTo>
                    <a:pt x="6881" y="164678"/>
                  </a:lnTo>
                  <a:lnTo>
                    <a:pt x="5206" y="177084"/>
                  </a:lnTo>
                  <a:lnTo>
                    <a:pt x="3786" y="189712"/>
                  </a:lnTo>
                  <a:lnTo>
                    <a:pt x="2678" y="202020"/>
                  </a:lnTo>
                  <a:lnTo>
                    <a:pt x="1741" y="213997"/>
                  </a:lnTo>
                  <a:lnTo>
                    <a:pt x="895" y="22670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090100" y="3348062"/>
              <a:ext cx="111393" cy="135641"/>
            </a:xfrm>
            <a:custGeom>
              <a:avLst/>
              <a:gdLst/>
              <a:ahLst/>
              <a:cxnLst/>
              <a:rect l="0" t="0" r="0" b="0"/>
              <a:pathLst>
                <a:path w="111393" h="135641">
                  <a:moveTo>
                    <a:pt x="111392" y="105285"/>
                  </a:moveTo>
                  <a:lnTo>
                    <a:pt x="102591" y="108218"/>
                  </a:lnTo>
                  <a:lnTo>
                    <a:pt x="94244" y="111000"/>
                  </a:lnTo>
                  <a:lnTo>
                    <a:pt x="85544" y="113900"/>
                  </a:lnTo>
                  <a:lnTo>
                    <a:pt x="76425" y="116940"/>
                  </a:lnTo>
                  <a:lnTo>
                    <a:pt x="66930" y="120106"/>
                  </a:lnTo>
                  <a:lnTo>
                    <a:pt x="57138" y="123370"/>
                  </a:lnTo>
                  <a:lnTo>
                    <a:pt x="47124" y="126708"/>
                  </a:lnTo>
                  <a:lnTo>
                    <a:pt x="36950" y="130099"/>
                  </a:lnTo>
                  <a:lnTo>
                    <a:pt x="26671" y="133492"/>
                  </a:lnTo>
                  <a:lnTo>
                    <a:pt x="16626" y="135640"/>
                  </a:lnTo>
                  <a:lnTo>
                    <a:pt x="8262" y="134885"/>
                  </a:lnTo>
                  <a:lnTo>
                    <a:pt x="3000" y="131455"/>
                  </a:lnTo>
                  <a:lnTo>
                    <a:pt x="503" y="125951"/>
                  </a:lnTo>
                  <a:lnTo>
                    <a:pt x="0" y="118918"/>
                  </a:lnTo>
                  <a:lnTo>
                    <a:pt x="846" y="110793"/>
                  </a:lnTo>
                  <a:lnTo>
                    <a:pt x="2588" y="101903"/>
                  </a:lnTo>
                  <a:lnTo>
                    <a:pt x="4925" y="92484"/>
                  </a:lnTo>
                  <a:lnTo>
                    <a:pt x="7655" y="82705"/>
                  </a:lnTo>
                  <a:lnTo>
                    <a:pt x="10647" y="72680"/>
                  </a:lnTo>
                  <a:lnTo>
                    <a:pt x="13813" y="62494"/>
                  </a:lnTo>
                  <a:lnTo>
                    <a:pt x="17134" y="52270"/>
                  </a:lnTo>
                  <a:lnTo>
                    <a:pt x="21082" y="40969"/>
                  </a:lnTo>
                  <a:lnTo>
                    <a:pt x="27122" y="25362"/>
                  </a:lnTo>
                  <a:lnTo>
                    <a:pt x="376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01534" y="3590217"/>
              <a:ext cx="26563" cy="157929"/>
            </a:xfrm>
            <a:custGeom>
              <a:avLst/>
              <a:gdLst/>
              <a:ahLst/>
              <a:cxnLst/>
              <a:rect l="0" t="0" r="0" b="0"/>
              <a:pathLst>
                <a:path w="26563" h="157929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09" y="25856"/>
                  </a:lnTo>
                  <a:lnTo>
                    <a:pt x="15164" y="35323"/>
                  </a:lnTo>
                  <a:lnTo>
                    <a:pt x="19348" y="46115"/>
                  </a:lnTo>
                  <a:lnTo>
                    <a:pt x="22768" y="58404"/>
                  </a:lnTo>
                  <a:lnTo>
                    <a:pt x="25207" y="71723"/>
                  </a:lnTo>
                  <a:lnTo>
                    <a:pt x="26463" y="85193"/>
                  </a:lnTo>
                  <a:lnTo>
                    <a:pt x="26562" y="98276"/>
                  </a:lnTo>
                  <a:lnTo>
                    <a:pt x="25643" y="110551"/>
                  </a:lnTo>
                  <a:lnTo>
                    <a:pt x="23667" y="122854"/>
                  </a:lnTo>
                  <a:lnTo>
                    <a:pt x="19343" y="137377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7753487" y="2917513"/>
            <a:ext cx="1560340" cy="788519"/>
            <a:chOff x="7753487" y="2917513"/>
            <a:chExt cx="1560340" cy="788519"/>
          </a:xfrm>
        </p:grpSpPr>
        <p:sp>
          <p:nvSpPr>
            <p:cNvPr id="105" name="Freeform 104"/>
            <p:cNvSpPr/>
            <p:nvPr/>
          </p:nvSpPr>
          <p:spPr>
            <a:xfrm>
              <a:off x="7753487" y="3063375"/>
              <a:ext cx="237644" cy="465209"/>
            </a:xfrm>
            <a:custGeom>
              <a:avLst/>
              <a:gdLst/>
              <a:ahLst/>
              <a:cxnLst/>
              <a:rect l="0" t="0" r="0" b="0"/>
              <a:pathLst>
                <a:path w="237644" h="465209">
                  <a:moveTo>
                    <a:pt x="100772" y="21474"/>
                  </a:moveTo>
                  <a:lnTo>
                    <a:pt x="94905" y="27342"/>
                  </a:lnTo>
                  <a:lnTo>
                    <a:pt x="89340" y="32906"/>
                  </a:lnTo>
                  <a:lnTo>
                    <a:pt x="83545" y="38710"/>
                  </a:lnTo>
                  <a:lnTo>
                    <a:pt x="77638" y="44963"/>
                  </a:lnTo>
                  <a:lnTo>
                    <a:pt x="71956" y="51942"/>
                  </a:lnTo>
                  <a:lnTo>
                    <a:pt x="66665" y="59689"/>
                  </a:lnTo>
                  <a:lnTo>
                    <a:pt x="61261" y="66874"/>
                  </a:lnTo>
                  <a:lnTo>
                    <a:pt x="55412" y="70170"/>
                  </a:lnTo>
                  <a:lnTo>
                    <a:pt x="50466" y="68307"/>
                  </a:lnTo>
                  <a:lnTo>
                    <a:pt x="47608" y="63257"/>
                  </a:lnTo>
                  <a:lnTo>
                    <a:pt x="46853" y="56328"/>
                  </a:lnTo>
                  <a:lnTo>
                    <a:pt x="48005" y="48202"/>
                  </a:lnTo>
                  <a:lnTo>
                    <a:pt x="50756" y="39291"/>
                  </a:lnTo>
                  <a:lnTo>
                    <a:pt x="54915" y="30185"/>
                  </a:lnTo>
                  <a:lnTo>
                    <a:pt x="60469" y="21674"/>
                  </a:lnTo>
                  <a:lnTo>
                    <a:pt x="67292" y="14144"/>
                  </a:lnTo>
                  <a:lnTo>
                    <a:pt x="75317" y="7934"/>
                  </a:lnTo>
                  <a:lnTo>
                    <a:pt x="84609" y="3511"/>
                  </a:lnTo>
                  <a:lnTo>
                    <a:pt x="95079" y="945"/>
                  </a:lnTo>
                  <a:lnTo>
                    <a:pt x="106365" y="0"/>
                  </a:lnTo>
                  <a:lnTo>
                    <a:pt x="117931" y="337"/>
                  </a:lnTo>
                  <a:lnTo>
                    <a:pt x="129440" y="1641"/>
                  </a:lnTo>
                  <a:lnTo>
                    <a:pt x="140438" y="3969"/>
                  </a:lnTo>
                  <a:lnTo>
                    <a:pt x="150291" y="7734"/>
                  </a:lnTo>
                  <a:lnTo>
                    <a:pt x="158769" y="13038"/>
                  </a:lnTo>
                  <a:lnTo>
                    <a:pt x="166141" y="19549"/>
                  </a:lnTo>
                  <a:lnTo>
                    <a:pt x="172949" y="26682"/>
                  </a:lnTo>
                  <a:lnTo>
                    <a:pt x="179563" y="34044"/>
                  </a:lnTo>
                  <a:lnTo>
                    <a:pt x="185840" y="41766"/>
                  </a:lnTo>
                  <a:lnTo>
                    <a:pt x="191230" y="50388"/>
                  </a:lnTo>
                  <a:lnTo>
                    <a:pt x="195488" y="60151"/>
                  </a:lnTo>
                  <a:lnTo>
                    <a:pt x="198669" y="70997"/>
                  </a:lnTo>
                  <a:lnTo>
                    <a:pt x="200962" y="82735"/>
                  </a:lnTo>
                  <a:lnTo>
                    <a:pt x="202576" y="95153"/>
                  </a:lnTo>
                  <a:lnTo>
                    <a:pt x="203696" y="108069"/>
                  </a:lnTo>
                  <a:lnTo>
                    <a:pt x="204463" y="121338"/>
                  </a:lnTo>
                  <a:lnTo>
                    <a:pt x="204979" y="134858"/>
                  </a:lnTo>
                  <a:lnTo>
                    <a:pt x="205159" y="148716"/>
                  </a:lnTo>
                  <a:lnTo>
                    <a:pt x="204748" y="163164"/>
                  </a:lnTo>
                  <a:lnTo>
                    <a:pt x="203655" y="178290"/>
                  </a:lnTo>
                  <a:lnTo>
                    <a:pt x="201936" y="193874"/>
                  </a:lnTo>
                  <a:lnTo>
                    <a:pt x="199712" y="209488"/>
                  </a:lnTo>
                  <a:lnTo>
                    <a:pt x="197103" y="224885"/>
                  </a:lnTo>
                  <a:lnTo>
                    <a:pt x="194217" y="240157"/>
                  </a:lnTo>
                  <a:lnTo>
                    <a:pt x="191134" y="255630"/>
                  </a:lnTo>
                  <a:lnTo>
                    <a:pt x="187910" y="271480"/>
                  </a:lnTo>
                  <a:lnTo>
                    <a:pt x="184423" y="287566"/>
                  </a:lnTo>
                  <a:lnTo>
                    <a:pt x="180397" y="303526"/>
                  </a:lnTo>
                  <a:lnTo>
                    <a:pt x="175722" y="319153"/>
                  </a:lnTo>
                  <a:lnTo>
                    <a:pt x="170447" y="334411"/>
                  </a:lnTo>
                  <a:lnTo>
                    <a:pt x="164680" y="349343"/>
                  </a:lnTo>
                  <a:lnTo>
                    <a:pt x="158542" y="364012"/>
                  </a:lnTo>
                  <a:lnTo>
                    <a:pt x="152132" y="378321"/>
                  </a:lnTo>
                  <a:lnTo>
                    <a:pt x="145529" y="392016"/>
                  </a:lnTo>
                  <a:lnTo>
                    <a:pt x="138789" y="405000"/>
                  </a:lnTo>
                  <a:lnTo>
                    <a:pt x="131789" y="417009"/>
                  </a:lnTo>
                  <a:lnTo>
                    <a:pt x="124250" y="427549"/>
                  </a:lnTo>
                  <a:lnTo>
                    <a:pt x="116060" y="436488"/>
                  </a:lnTo>
                  <a:lnTo>
                    <a:pt x="107102" y="444000"/>
                  </a:lnTo>
                  <a:lnTo>
                    <a:pt x="97177" y="450369"/>
                  </a:lnTo>
                  <a:lnTo>
                    <a:pt x="86274" y="455871"/>
                  </a:lnTo>
                  <a:lnTo>
                    <a:pt x="74529" y="460416"/>
                  </a:lnTo>
                  <a:lnTo>
                    <a:pt x="62120" y="463574"/>
                  </a:lnTo>
                  <a:lnTo>
                    <a:pt x="49233" y="465208"/>
                  </a:lnTo>
                  <a:lnTo>
                    <a:pt x="36495" y="465154"/>
                  </a:lnTo>
                  <a:lnTo>
                    <a:pt x="24937" y="463065"/>
                  </a:lnTo>
                  <a:lnTo>
                    <a:pt x="15034" y="458952"/>
                  </a:lnTo>
                  <a:lnTo>
                    <a:pt x="7235" y="453105"/>
                  </a:lnTo>
                  <a:lnTo>
                    <a:pt x="2196" y="445900"/>
                  </a:lnTo>
                  <a:lnTo>
                    <a:pt x="0" y="437696"/>
                  </a:lnTo>
                  <a:lnTo>
                    <a:pt x="442" y="429108"/>
                  </a:lnTo>
                  <a:lnTo>
                    <a:pt x="3304" y="420963"/>
                  </a:lnTo>
                  <a:lnTo>
                    <a:pt x="8227" y="413682"/>
                  </a:lnTo>
                  <a:lnTo>
                    <a:pt x="14934" y="407475"/>
                  </a:lnTo>
                  <a:lnTo>
                    <a:pt x="23322" y="402522"/>
                  </a:lnTo>
                  <a:lnTo>
                    <a:pt x="33171" y="398792"/>
                  </a:lnTo>
                  <a:lnTo>
                    <a:pt x="43868" y="396422"/>
                  </a:lnTo>
                  <a:lnTo>
                    <a:pt x="54505" y="395796"/>
                  </a:lnTo>
                  <a:lnTo>
                    <a:pt x="64582" y="396966"/>
                  </a:lnTo>
                  <a:lnTo>
                    <a:pt x="73973" y="399698"/>
                  </a:lnTo>
                  <a:lnTo>
                    <a:pt x="82741" y="403665"/>
                  </a:lnTo>
                  <a:lnTo>
                    <a:pt x="91014" y="408548"/>
                  </a:lnTo>
                  <a:lnTo>
                    <a:pt x="99080" y="413926"/>
                  </a:lnTo>
                  <a:lnTo>
                    <a:pt x="107351" y="419295"/>
                  </a:lnTo>
                  <a:lnTo>
                    <a:pt x="116035" y="424385"/>
                  </a:lnTo>
                  <a:lnTo>
                    <a:pt x="125160" y="429293"/>
                  </a:lnTo>
                  <a:lnTo>
                    <a:pt x="134665" y="434355"/>
                  </a:lnTo>
                  <a:lnTo>
                    <a:pt x="144472" y="439755"/>
                  </a:lnTo>
                  <a:lnTo>
                    <a:pt x="154666" y="445196"/>
                  </a:lnTo>
                  <a:lnTo>
                    <a:pt x="165496" y="450018"/>
                  </a:lnTo>
                  <a:lnTo>
                    <a:pt x="177026" y="453890"/>
                  </a:lnTo>
                  <a:lnTo>
                    <a:pt x="188775" y="456818"/>
                  </a:lnTo>
                  <a:lnTo>
                    <a:pt x="201052" y="459258"/>
                  </a:lnTo>
                  <a:lnTo>
                    <a:pt x="216054" y="461420"/>
                  </a:lnTo>
                  <a:lnTo>
                    <a:pt x="237643" y="463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161114" y="3049497"/>
              <a:ext cx="124814" cy="196676"/>
            </a:xfrm>
            <a:custGeom>
              <a:avLst/>
              <a:gdLst/>
              <a:ahLst/>
              <a:cxnLst/>
              <a:rect l="0" t="0" r="0" b="0"/>
              <a:pathLst>
                <a:path w="124814" h="196676">
                  <a:moveTo>
                    <a:pt x="9000" y="24824"/>
                  </a:moveTo>
                  <a:lnTo>
                    <a:pt x="3385" y="29859"/>
                  </a:lnTo>
                  <a:lnTo>
                    <a:pt x="444" y="28931"/>
                  </a:lnTo>
                  <a:lnTo>
                    <a:pt x="246" y="24625"/>
                  </a:lnTo>
                  <a:lnTo>
                    <a:pt x="2219" y="19026"/>
                  </a:lnTo>
                  <a:lnTo>
                    <a:pt x="6102" y="13180"/>
                  </a:lnTo>
                  <a:lnTo>
                    <a:pt x="12041" y="7972"/>
                  </a:lnTo>
                  <a:lnTo>
                    <a:pt x="19949" y="3797"/>
                  </a:lnTo>
                  <a:lnTo>
                    <a:pt x="29189" y="989"/>
                  </a:lnTo>
                  <a:lnTo>
                    <a:pt x="38774" y="0"/>
                  </a:lnTo>
                  <a:lnTo>
                    <a:pt x="48105" y="901"/>
                  </a:lnTo>
                  <a:lnTo>
                    <a:pt x="56809" y="3776"/>
                  </a:lnTo>
                  <a:lnTo>
                    <a:pt x="64577" y="8896"/>
                  </a:lnTo>
                  <a:lnTo>
                    <a:pt x="71352" y="16190"/>
                  </a:lnTo>
                  <a:lnTo>
                    <a:pt x="77257" y="25323"/>
                  </a:lnTo>
                  <a:lnTo>
                    <a:pt x="82474" y="35886"/>
                  </a:lnTo>
                  <a:lnTo>
                    <a:pt x="87166" y="47501"/>
                  </a:lnTo>
                  <a:lnTo>
                    <a:pt x="91151" y="59704"/>
                  </a:lnTo>
                  <a:lnTo>
                    <a:pt x="93926" y="71960"/>
                  </a:lnTo>
                  <a:lnTo>
                    <a:pt x="95309" y="83977"/>
                  </a:lnTo>
                  <a:lnTo>
                    <a:pt x="95426" y="95672"/>
                  </a:lnTo>
                  <a:lnTo>
                    <a:pt x="94514" y="107065"/>
                  </a:lnTo>
                  <a:lnTo>
                    <a:pt x="92823" y="118214"/>
                  </a:lnTo>
                  <a:lnTo>
                    <a:pt x="90400" y="129177"/>
                  </a:lnTo>
                  <a:lnTo>
                    <a:pt x="87105" y="140006"/>
                  </a:lnTo>
                  <a:lnTo>
                    <a:pt x="82923" y="150731"/>
                  </a:lnTo>
                  <a:lnTo>
                    <a:pt x="77811" y="161053"/>
                  </a:lnTo>
                  <a:lnTo>
                    <a:pt x="71622" y="170379"/>
                  </a:lnTo>
                  <a:lnTo>
                    <a:pt x="64378" y="178460"/>
                  </a:lnTo>
                  <a:lnTo>
                    <a:pt x="56072" y="185207"/>
                  </a:lnTo>
                  <a:lnTo>
                    <a:pt x="46594" y="190523"/>
                  </a:lnTo>
                  <a:lnTo>
                    <a:pt x="36013" y="194487"/>
                  </a:lnTo>
                  <a:lnTo>
                    <a:pt x="25163" y="196675"/>
                  </a:lnTo>
                  <a:lnTo>
                    <a:pt x="15487" y="196113"/>
                  </a:lnTo>
                  <a:lnTo>
                    <a:pt x="7705" y="192524"/>
                  </a:lnTo>
                  <a:lnTo>
                    <a:pt x="2331" y="186708"/>
                  </a:lnTo>
                  <a:lnTo>
                    <a:pt x="0" y="180125"/>
                  </a:lnTo>
                  <a:lnTo>
                    <a:pt x="731" y="173702"/>
                  </a:lnTo>
                  <a:lnTo>
                    <a:pt x="3931" y="167633"/>
                  </a:lnTo>
                  <a:lnTo>
                    <a:pt x="8729" y="161658"/>
                  </a:lnTo>
                  <a:lnTo>
                    <a:pt x="14466" y="155585"/>
                  </a:lnTo>
                  <a:lnTo>
                    <a:pt x="20903" y="149831"/>
                  </a:lnTo>
                  <a:lnTo>
                    <a:pt x="28120" y="145317"/>
                  </a:lnTo>
                  <a:lnTo>
                    <a:pt x="36113" y="142468"/>
                  </a:lnTo>
                  <a:lnTo>
                    <a:pt x="44615" y="141384"/>
                  </a:lnTo>
                  <a:lnTo>
                    <a:pt x="53175" y="142100"/>
                  </a:lnTo>
                  <a:lnTo>
                    <a:pt x="61529" y="144438"/>
                  </a:lnTo>
                  <a:lnTo>
                    <a:pt x="69596" y="148092"/>
                  </a:lnTo>
                  <a:lnTo>
                    <a:pt x="77394" y="152746"/>
                  </a:lnTo>
                  <a:lnTo>
                    <a:pt x="84968" y="158118"/>
                  </a:lnTo>
                  <a:lnTo>
                    <a:pt x="92262" y="163692"/>
                  </a:lnTo>
                  <a:lnTo>
                    <a:pt x="99928" y="169256"/>
                  </a:lnTo>
                  <a:lnTo>
                    <a:pt x="109760" y="175293"/>
                  </a:lnTo>
                  <a:lnTo>
                    <a:pt x="124813" y="182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54300" y="3305948"/>
              <a:ext cx="273743" cy="10529"/>
            </a:xfrm>
            <a:custGeom>
              <a:avLst/>
              <a:gdLst/>
              <a:ahLst/>
              <a:cxnLst/>
              <a:rect l="0" t="0" r="0" b="0"/>
              <a:pathLst>
                <a:path w="273743" h="10529">
                  <a:moveTo>
                    <a:pt x="273742" y="10528"/>
                  </a:moveTo>
                  <a:lnTo>
                    <a:pt x="261940" y="10528"/>
                  </a:lnTo>
                  <a:lnTo>
                    <a:pt x="250171" y="10528"/>
                  </a:lnTo>
                  <a:lnTo>
                    <a:pt x="237284" y="10523"/>
                  </a:lnTo>
                  <a:lnTo>
                    <a:pt x="223609" y="10350"/>
                  </a:lnTo>
                  <a:lnTo>
                    <a:pt x="209929" y="9703"/>
                  </a:lnTo>
                  <a:lnTo>
                    <a:pt x="196704" y="8454"/>
                  </a:lnTo>
                  <a:lnTo>
                    <a:pt x="183733" y="6801"/>
                  </a:lnTo>
                  <a:lnTo>
                    <a:pt x="170357" y="5153"/>
                  </a:lnTo>
                  <a:lnTo>
                    <a:pt x="156213" y="3751"/>
                  </a:lnTo>
                  <a:lnTo>
                    <a:pt x="141256" y="2657"/>
                  </a:lnTo>
                  <a:lnTo>
                    <a:pt x="125598" y="1849"/>
                  </a:lnTo>
                  <a:lnTo>
                    <a:pt x="109395" y="1271"/>
                  </a:lnTo>
                  <a:lnTo>
                    <a:pt x="92953" y="866"/>
                  </a:lnTo>
                  <a:lnTo>
                    <a:pt x="76695" y="586"/>
                  </a:lnTo>
                  <a:lnTo>
                    <a:pt x="60857" y="396"/>
                  </a:lnTo>
                  <a:lnTo>
                    <a:pt x="46071" y="266"/>
                  </a:lnTo>
                  <a:lnTo>
                    <a:pt x="32006" y="164"/>
                  </a:lnTo>
                  <a:lnTo>
                    <a:pt x="17429" y="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37730" y="3379262"/>
              <a:ext cx="106084" cy="210956"/>
            </a:xfrm>
            <a:custGeom>
              <a:avLst/>
              <a:gdLst/>
              <a:ahLst/>
              <a:cxnLst/>
              <a:rect l="0" t="0" r="0" b="0"/>
              <a:pathLst>
                <a:path w="106084" h="210956">
                  <a:moveTo>
                    <a:pt x="95555" y="63556"/>
                  </a:moveTo>
                  <a:lnTo>
                    <a:pt x="98288" y="54755"/>
                  </a:lnTo>
                  <a:lnTo>
                    <a:pt x="99150" y="46409"/>
                  </a:lnTo>
                  <a:lnTo>
                    <a:pt x="98154" y="37719"/>
                  </a:lnTo>
                  <a:lnTo>
                    <a:pt x="95443" y="28943"/>
                  </a:lnTo>
                  <a:lnTo>
                    <a:pt x="91011" y="20745"/>
                  </a:lnTo>
                  <a:lnTo>
                    <a:pt x="85022" y="13469"/>
                  </a:lnTo>
                  <a:lnTo>
                    <a:pt x="77763" y="7451"/>
                  </a:lnTo>
                  <a:lnTo>
                    <a:pt x="69537" y="3167"/>
                  </a:lnTo>
                  <a:lnTo>
                    <a:pt x="60607" y="704"/>
                  </a:lnTo>
                  <a:lnTo>
                    <a:pt x="51345" y="0"/>
                  </a:lnTo>
                  <a:lnTo>
                    <a:pt x="42209" y="1033"/>
                  </a:lnTo>
                  <a:lnTo>
                    <a:pt x="33441" y="3617"/>
                  </a:lnTo>
                  <a:lnTo>
                    <a:pt x="25250" y="7620"/>
                  </a:lnTo>
                  <a:lnTo>
                    <a:pt x="17893" y="13047"/>
                  </a:lnTo>
                  <a:lnTo>
                    <a:pt x="11436" y="19773"/>
                  </a:lnTo>
                  <a:lnTo>
                    <a:pt x="6098" y="27729"/>
                  </a:lnTo>
                  <a:lnTo>
                    <a:pt x="2336" y="36971"/>
                  </a:lnTo>
                  <a:lnTo>
                    <a:pt x="259" y="47402"/>
                  </a:lnTo>
                  <a:lnTo>
                    <a:pt x="0" y="58491"/>
                  </a:lnTo>
                  <a:lnTo>
                    <a:pt x="1870" y="69394"/>
                  </a:lnTo>
                  <a:lnTo>
                    <a:pt x="5832" y="79630"/>
                  </a:lnTo>
                  <a:lnTo>
                    <a:pt x="11578" y="88449"/>
                  </a:lnTo>
                  <a:lnTo>
                    <a:pt x="18713" y="94705"/>
                  </a:lnTo>
                  <a:lnTo>
                    <a:pt x="26873" y="98014"/>
                  </a:lnTo>
                  <a:lnTo>
                    <a:pt x="35603" y="98641"/>
                  </a:lnTo>
                  <a:lnTo>
                    <a:pt x="44375" y="97101"/>
                  </a:lnTo>
                  <a:lnTo>
                    <a:pt x="52899" y="93924"/>
                  </a:lnTo>
                  <a:lnTo>
                    <a:pt x="61095" y="89559"/>
                  </a:lnTo>
                  <a:lnTo>
                    <a:pt x="68987" y="84357"/>
                  </a:lnTo>
                  <a:lnTo>
                    <a:pt x="76634" y="78630"/>
                  </a:lnTo>
                  <a:lnTo>
                    <a:pt x="84196" y="74629"/>
                  </a:lnTo>
                  <a:lnTo>
                    <a:pt x="91069" y="75335"/>
                  </a:lnTo>
                  <a:lnTo>
                    <a:pt x="96144" y="80423"/>
                  </a:lnTo>
                  <a:lnTo>
                    <a:pt x="99563" y="88622"/>
                  </a:lnTo>
                  <a:lnTo>
                    <a:pt x="101805" y="98866"/>
                  </a:lnTo>
                  <a:lnTo>
                    <a:pt x="103269" y="110433"/>
                  </a:lnTo>
                  <a:lnTo>
                    <a:pt x="104225" y="122853"/>
                  </a:lnTo>
                  <a:lnTo>
                    <a:pt x="104855" y="135819"/>
                  </a:lnTo>
                  <a:lnTo>
                    <a:pt x="105270" y="148916"/>
                  </a:lnTo>
                  <a:lnTo>
                    <a:pt x="105590" y="163077"/>
                  </a:lnTo>
                  <a:lnTo>
                    <a:pt x="105844" y="181779"/>
                  </a:lnTo>
                  <a:lnTo>
                    <a:pt x="106083" y="210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01741" y="3558632"/>
              <a:ext cx="26560" cy="147400"/>
            </a:xfrm>
            <a:custGeom>
              <a:avLst/>
              <a:gdLst/>
              <a:ahLst/>
              <a:cxnLst/>
              <a:rect l="0" t="0" r="0" b="0"/>
              <a:pathLst>
                <a:path w="26560" h="147400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1" y="23852"/>
                  </a:lnTo>
                  <a:lnTo>
                    <a:pt x="15165" y="31459"/>
                  </a:lnTo>
                  <a:lnTo>
                    <a:pt x="19350" y="39934"/>
                  </a:lnTo>
                  <a:lnTo>
                    <a:pt x="22769" y="49562"/>
                  </a:lnTo>
                  <a:lnTo>
                    <a:pt x="25207" y="60130"/>
                  </a:lnTo>
                  <a:lnTo>
                    <a:pt x="26463" y="71141"/>
                  </a:lnTo>
                  <a:lnTo>
                    <a:pt x="26559" y="82246"/>
                  </a:lnTo>
                  <a:lnTo>
                    <a:pt x="25502" y="93126"/>
                  </a:lnTo>
                  <a:lnTo>
                    <a:pt x="23205" y="103423"/>
                  </a:lnTo>
                  <a:lnTo>
                    <a:pt x="19748" y="113001"/>
                  </a:lnTo>
                  <a:lnTo>
                    <a:pt x="15628" y="121611"/>
                  </a:lnTo>
                  <a:lnTo>
                    <a:pt x="11282" y="129643"/>
                  </a:lnTo>
                  <a:lnTo>
                    <a:pt x="6327" y="13779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25626" y="3113037"/>
              <a:ext cx="286769" cy="428511"/>
            </a:xfrm>
            <a:custGeom>
              <a:avLst/>
              <a:gdLst/>
              <a:ahLst/>
              <a:cxnLst/>
              <a:rect l="0" t="0" r="0" b="0"/>
              <a:pathLst>
                <a:path w="286769" h="428511">
                  <a:moveTo>
                    <a:pt x="2498" y="45512"/>
                  </a:moveTo>
                  <a:lnTo>
                    <a:pt x="8366" y="36778"/>
                  </a:lnTo>
                  <a:lnTo>
                    <a:pt x="13930" y="29071"/>
                  </a:lnTo>
                  <a:lnTo>
                    <a:pt x="19738" y="21678"/>
                  </a:lnTo>
                  <a:lnTo>
                    <a:pt x="26165" y="14762"/>
                  </a:lnTo>
                  <a:lnTo>
                    <a:pt x="33791" y="8880"/>
                  </a:lnTo>
                  <a:lnTo>
                    <a:pt x="42820" y="4271"/>
                  </a:lnTo>
                  <a:lnTo>
                    <a:pt x="52975" y="1177"/>
                  </a:lnTo>
                  <a:lnTo>
                    <a:pt x="63702" y="0"/>
                  </a:lnTo>
                  <a:lnTo>
                    <a:pt x="74619" y="767"/>
                  </a:lnTo>
                  <a:lnTo>
                    <a:pt x="85540" y="3215"/>
                  </a:lnTo>
                  <a:lnTo>
                    <a:pt x="96398" y="6983"/>
                  </a:lnTo>
                  <a:lnTo>
                    <a:pt x="107175" y="11740"/>
                  </a:lnTo>
                  <a:lnTo>
                    <a:pt x="117716" y="17370"/>
                  </a:lnTo>
                  <a:lnTo>
                    <a:pt x="127727" y="23973"/>
                  </a:lnTo>
                  <a:lnTo>
                    <a:pt x="137089" y="31536"/>
                  </a:lnTo>
                  <a:lnTo>
                    <a:pt x="145683" y="40412"/>
                  </a:lnTo>
                  <a:lnTo>
                    <a:pt x="153310" y="51345"/>
                  </a:lnTo>
                  <a:lnTo>
                    <a:pt x="159954" y="64550"/>
                  </a:lnTo>
                  <a:lnTo>
                    <a:pt x="165584" y="79471"/>
                  </a:lnTo>
                  <a:lnTo>
                    <a:pt x="170078" y="95089"/>
                  </a:lnTo>
                  <a:lnTo>
                    <a:pt x="173468" y="110742"/>
                  </a:lnTo>
                  <a:lnTo>
                    <a:pt x="175762" y="126317"/>
                  </a:lnTo>
                  <a:lnTo>
                    <a:pt x="176861" y="142060"/>
                  </a:lnTo>
                  <a:lnTo>
                    <a:pt x="176829" y="158132"/>
                  </a:lnTo>
                  <a:lnTo>
                    <a:pt x="176011" y="174723"/>
                  </a:lnTo>
                  <a:lnTo>
                    <a:pt x="174933" y="192093"/>
                  </a:lnTo>
                  <a:lnTo>
                    <a:pt x="173910" y="210302"/>
                  </a:lnTo>
                  <a:lnTo>
                    <a:pt x="172905" y="229093"/>
                  </a:lnTo>
                  <a:lnTo>
                    <a:pt x="171624" y="248008"/>
                  </a:lnTo>
                  <a:lnTo>
                    <a:pt x="169906" y="266762"/>
                  </a:lnTo>
                  <a:lnTo>
                    <a:pt x="167581" y="285098"/>
                  </a:lnTo>
                  <a:lnTo>
                    <a:pt x="164409" y="302718"/>
                  </a:lnTo>
                  <a:lnTo>
                    <a:pt x="160344" y="319527"/>
                  </a:lnTo>
                  <a:lnTo>
                    <a:pt x="155493" y="335441"/>
                  </a:lnTo>
                  <a:lnTo>
                    <a:pt x="150021" y="350297"/>
                  </a:lnTo>
                  <a:lnTo>
                    <a:pt x="144078" y="364104"/>
                  </a:lnTo>
                  <a:lnTo>
                    <a:pt x="137629" y="376853"/>
                  </a:lnTo>
                  <a:lnTo>
                    <a:pt x="130471" y="388431"/>
                  </a:lnTo>
                  <a:lnTo>
                    <a:pt x="122539" y="398879"/>
                  </a:lnTo>
                  <a:lnTo>
                    <a:pt x="113755" y="408050"/>
                  </a:lnTo>
                  <a:lnTo>
                    <a:pt x="103949" y="415540"/>
                  </a:lnTo>
                  <a:lnTo>
                    <a:pt x="93130" y="421277"/>
                  </a:lnTo>
                  <a:lnTo>
                    <a:pt x="81610" y="425317"/>
                  </a:lnTo>
                  <a:lnTo>
                    <a:pt x="69885" y="427670"/>
                  </a:lnTo>
                  <a:lnTo>
                    <a:pt x="58265" y="428510"/>
                  </a:lnTo>
                  <a:lnTo>
                    <a:pt x="47025" y="427956"/>
                  </a:lnTo>
                  <a:lnTo>
                    <a:pt x="36476" y="425998"/>
                  </a:lnTo>
                  <a:lnTo>
                    <a:pt x="26727" y="422749"/>
                  </a:lnTo>
                  <a:lnTo>
                    <a:pt x="18027" y="418111"/>
                  </a:lnTo>
                  <a:lnTo>
                    <a:pt x="10853" y="411718"/>
                  </a:lnTo>
                  <a:lnTo>
                    <a:pt x="5334" y="403530"/>
                  </a:lnTo>
                  <a:lnTo>
                    <a:pt x="1610" y="393946"/>
                  </a:lnTo>
                  <a:lnTo>
                    <a:pt x="0" y="383605"/>
                  </a:lnTo>
                  <a:lnTo>
                    <a:pt x="473" y="372952"/>
                  </a:lnTo>
                  <a:lnTo>
                    <a:pt x="2721" y="362379"/>
                  </a:lnTo>
                  <a:lnTo>
                    <a:pt x="6356" y="352286"/>
                  </a:lnTo>
                  <a:lnTo>
                    <a:pt x="11027" y="342845"/>
                  </a:lnTo>
                  <a:lnTo>
                    <a:pt x="16771" y="334355"/>
                  </a:lnTo>
                  <a:lnTo>
                    <a:pt x="23981" y="327323"/>
                  </a:lnTo>
                  <a:lnTo>
                    <a:pt x="32752" y="321892"/>
                  </a:lnTo>
                  <a:lnTo>
                    <a:pt x="42744" y="318058"/>
                  </a:lnTo>
                  <a:lnTo>
                    <a:pt x="53367" y="315843"/>
                  </a:lnTo>
                  <a:lnTo>
                    <a:pt x="64213" y="315097"/>
                  </a:lnTo>
                  <a:lnTo>
                    <a:pt x="74918" y="315711"/>
                  </a:lnTo>
                  <a:lnTo>
                    <a:pt x="85098" y="317710"/>
                  </a:lnTo>
                  <a:lnTo>
                    <a:pt x="94613" y="320982"/>
                  </a:lnTo>
                  <a:lnTo>
                    <a:pt x="103661" y="325465"/>
                  </a:lnTo>
                  <a:lnTo>
                    <a:pt x="112664" y="331223"/>
                  </a:lnTo>
                  <a:lnTo>
                    <a:pt x="121877" y="338165"/>
                  </a:lnTo>
                  <a:lnTo>
                    <a:pt x="131372" y="345928"/>
                  </a:lnTo>
                  <a:lnTo>
                    <a:pt x="141134" y="353977"/>
                  </a:lnTo>
                  <a:lnTo>
                    <a:pt x="151116" y="361980"/>
                  </a:lnTo>
                  <a:lnTo>
                    <a:pt x="161432" y="369810"/>
                  </a:lnTo>
                  <a:lnTo>
                    <a:pt x="172342" y="377448"/>
                  </a:lnTo>
                  <a:lnTo>
                    <a:pt x="183941" y="384909"/>
                  </a:lnTo>
                  <a:lnTo>
                    <a:pt x="196170" y="391902"/>
                  </a:lnTo>
                  <a:lnTo>
                    <a:pt x="208912" y="397847"/>
                  </a:lnTo>
                  <a:lnTo>
                    <a:pt x="222025" y="402508"/>
                  </a:lnTo>
                  <a:lnTo>
                    <a:pt x="234992" y="405786"/>
                  </a:lnTo>
                  <a:lnTo>
                    <a:pt x="248295" y="407763"/>
                  </a:lnTo>
                  <a:lnTo>
                    <a:pt x="264214" y="407492"/>
                  </a:lnTo>
                  <a:lnTo>
                    <a:pt x="286768" y="403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086093" y="2917513"/>
              <a:ext cx="178985" cy="218016"/>
            </a:xfrm>
            <a:custGeom>
              <a:avLst/>
              <a:gdLst/>
              <a:ahLst/>
              <a:cxnLst/>
              <a:rect l="0" t="0" r="0" b="0"/>
              <a:pathLst>
                <a:path w="178985" h="218016">
                  <a:moveTo>
                    <a:pt x="0" y="51523"/>
                  </a:moveTo>
                  <a:lnTo>
                    <a:pt x="3001" y="42789"/>
                  </a:lnTo>
                  <a:lnTo>
                    <a:pt x="6424" y="35082"/>
                  </a:lnTo>
                  <a:lnTo>
                    <a:pt x="10624" y="27684"/>
                  </a:lnTo>
                  <a:lnTo>
                    <a:pt x="15697" y="20596"/>
                  </a:lnTo>
                  <a:lnTo>
                    <a:pt x="21827" y="14066"/>
                  </a:lnTo>
                  <a:lnTo>
                    <a:pt x="29011" y="8208"/>
                  </a:lnTo>
                  <a:lnTo>
                    <a:pt x="37098" y="3461"/>
                  </a:lnTo>
                  <a:lnTo>
                    <a:pt x="45893" y="636"/>
                  </a:lnTo>
                  <a:lnTo>
                    <a:pt x="55209" y="0"/>
                  </a:lnTo>
                  <a:lnTo>
                    <a:pt x="64733" y="1355"/>
                  </a:lnTo>
                  <a:lnTo>
                    <a:pt x="74046" y="4316"/>
                  </a:lnTo>
                  <a:lnTo>
                    <a:pt x="82931" y="8494"/>
                  </a:lnTo>
                  <a:lnTo>
                    <a:pt x="91202" y="13720"/>
                  </a:lnTo>
                  <a:lnTo>
                    <a:pt x="98612" y="20042"/>
                  </a:lnTo>
                  <a:lnTo>
                    <a:pt x="105114" y="27406"/>
                  </a:lnTo>
                  <a:lnTo>
                    <a:pt x="110820" y="35806"/>
                  </a:lnTo>
                  <a:lnTo>
                    <a:pt x="115896" y="45354"/>
                  </a:lnTo>
                  <a:lnTo>
                    <a:pt x="120495" y="56004"/>
                  </a:lnTo>
                  <a:lnTo>
                    <a:pt x="124585" y="67579"/>
                  </a:lnTo>
                  <a:lnTo>
                    <a:pt x="127961" y="79874"/>
                  </a:lnTo>
                  <a:lnTo>
                    <a:pt x="130563" y="92695"/>
                  </a:lnTo>
                  <a:lnTo>
                    <a:pt x="132309" y="105727"/>
                  </a:lnTo>
                  <a:lnTo>
                    <a:pt x="133032" y="118549"/>
                  </a:lnTo>
                  <a:lnTo>
                    <a:pt x="132734" y="130949"/>
                  </a:lnTo>
                  <a:lnTo>
                    <a:pt x="131400" y="142902"/>
                  </a:lnTo>
                  <a:lnTo>
                    <a:pt x="128908" y="154470"/>
                  </a:lnTo>
                  <a:lnTo>
                    <a:pt x="125300" y="165730"/>
                  </a:lnTo>
                  <a:lnTo>
                    <a:pt x="120591" y="176598"/>
                  </a:lnTo>
                  <a:lnTo>
                    <a:pt x="114682" y="186831"/>
                  </a:lnTo>
                  <a:lnTo>
                    <a:pt x="107632" y="196333"/>
                  </a:lnTo>
                  <a:lnTo>
                    <a:pt x="99627" y="204680"/>
                  </a:lnTo>
                  <a:lnTo>
                    <a:pt x="90884" y="211077"/>
                  </a:lnTo>
                  <a:lnTo>
                    <a:pt x="81597" y="215264"/>
                  </a:lnTo>
                  <a:lnTo>
                    <a:pt x="71921" y="217447"/>
                  </a:lnTo>
                  <a:lnTo>
                    <a:pt x="61973" y="218015"/>
                  </a:lnTo>
                  <a:lnTo>
                    <a:pt x="51847" y="217354"/>
                  </a:lnTo>
                  <a:lnTo>
                    <a:pt x="41931" y="215474"/>
                  </a:lnTo>
                  <a:lnTo>
                    <a:pt x="32877" y="212018"/>
                  </a:lnTo>
                  <a:lnTo>
                    <a:pt x="24984" y="206919"/>
                  </a:lnTo>
                  <a:lnTo>
                    <a:pt x="18532" y="200378"/>
                  </a:lnTo>
                  <a:lnTo>
                    <a:pt x="13946" y="192693"/>
                  </a:lnTo>
                  <a:lnTo>
                    <a:pt x="11281" y="184161"/>
                  </a:lnTo>
                  <a:lnTo>
                    <a:pt x="10610" y="175348"/>
                  </a:lnTo>
                  <a:lnTo>
                    <a:pt x="12196" y="167051"/>
                  </a:lnTo>
                  <a:lnTo>
                    <a:pt x="15970" y="159673"/>
                  </a:lnTo>
                  <a:lnTo>
                    <a:pt x="21754" y="153570"/>
                  </a:lnTo>
                  <a:lnTo>
                    <a:pt x="29449" y="149220"/>
                  </a:lnTo>
                  <a:lnTo>
                    <a:pt x="38804" y="146708"/>
                  </a:lnTo>
                  <a:lnTo>
                    <a:pt x="49319" y="145970"/>
                  </a:lnTo>
                  <a:lnTo>
                    <a:pt x="60361" y="146978"/>
                  </a:lnTo>
                  <a:lnTo>
                    <a:pt x="71523" y="149541"/>
                  </a:lnTo>
                  <a:lnTo>
                    <a:pt x="82626" y="153360"/>
                  </a:lnTo>
                  <a:lnTo>
                    <a:pt x="93614" y="158131"/>
                  </a:lnTo>
                  <a:lnTo>
                    <a:pt x="104486" y="163595"/>
                  </a:lnTo>
                  <a:lnTo>
                    <a:pt x="115263" y="169548"/>
                  </a:lnTo>
                  <a:lnTo>
                    <a:pt x="125967" y="175843"/>
                  </a:lnTo>
                  <a:lnTo>
                    <a:pt x="136602" y="182364"/>
                  </a:lnTo>
                  <a:lnTo>
                    <a:pt x="146731" y="188731"/>
                  </a:lnTo>
                  <a:lnTo>
                    <a:pt x="156471" y="194923"/>
                  </a:lnTo>
                  <a:lnTo>
                    <a:pt x="166679" y="201482"/>
                  </a:lnTo>
                  <a:lnTo>
                    <a:pt x="178984" y="209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980808" y="3179606"/>
              <a:ext cx="305327" cy="1"/>
            </a:xfrm>
            <a:custGeom>
              <a:avLst/>
              <a:gdLst/>
              <a:ahLst/>
              <a:cxnLst/>
              <a:rect l="0" t="0" r="0" b="0"/>
              <a:pathLst>
                <a:path w="305327" h="1">
                  <a:moveTo>
                    <a:pt x="305326" y="0"/>
                  </a:moveTo>
                  <a:lnTo>
                    <a:pt x="293591" y="0"/>
                  </a:lnTo>
                  <a:lnTo>
                    <a:pt x="282463" y="0"/>
                  </a:lnTo>
                  <a:lnTo>
                    <a:pt x="270864" y="0"/>
                  </a:lnTo>
                  <a:lnTo>
                    <a:pt x="258702" y="0"/>
                  </a:lnTo>
                  <a:lnTo>
                    <a:pt x="246043" y="0"/>
                  </a:lnTo>
                  <a:lnTo>
                    <a:pt x="232988" y="0"/>
                  </a:lnTo>
                  <a:lnTo>
                    <a:pt x="219635" y="0"/>
                  </a:lnTo>
                  <a:lnTo>
                    <a:pt x="206070" y="0"/>
                  </a:lnTo>
                  <a:lnTo>
                    <a:pt x="192349" y="0"/>
                  </a:lnTo>
                  <a:lnTo>
                    <a:pt x="178358" y="0"/>
                  </a:lnTo>
                  <a:lnTo>
                    <a:pt x="163819" y="0"/>
                  </a:lnTo>
                  <a:lnTo>
                    <a:pt x="148632" y="0"/>
                  </a:lnTo>
                  <a:lnTo>
                    <a:pt x="133008" y="0"/>
                  </a:lnTo>
                  <a:lnTo>
                    <a:pt x="117367" y="0"/>
                  </a:lnTo>
                  <a:lnTo>
                    <a:pt x="101956" y="0"/>
                  </a:lnTo>
                  <a:lnTo>
                    <a:pt x="86845" y="0"/>
                  </a:lnTo>
                  <a:lnTo>
                    <a:pt x="72013" y="0"/>
                  </a:lnTo>
                  <a:lnTo>
                    <a:pt x="57423" y="0"/>
                  </a:lnTo>
                  <a:lnTo>
                    <a:pt x="43629" y="0"/>
                  </a:lnTo>
                  <a:lnTo>
                    <a:pt x="30410" y="0"/>
                  </a:lnTo>
                  <a:lnTo>
                    <a:pt x="166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054507" y="3295419"/>
              <a:ext cx="180261" cy="248087"/>
            </a:xfrm>
            <a:custGeom>
              <a:avLst/>
              <a:gdLst/>
              <a:ahLst/>
              <a:cxnLst/>
              <a:rect l="0" t="0" r="0" b="0"/>
              <a:pathLst>
                <a:path w="180261" h="248087">
                  <a:moveTo>
                    <a:pt x="105285" y="0"/>
                  </a:moveTo>
                  <a:lnTo>
                    <a:pt x="99417" y="5868"/>
                  </a:lnTo>
                  <a:lnTo>
                    <a:pt x="93853" y="11433"/>
                  </a:lnTo>
                  <a:lnTo>
                    <a:pt x="88055" y="17232"/>
                  </a:lnTo>
                  <a:lnTo>
                    <a:pt x="81974" y="23312"/>
                  </a:lnTo>
                  <a:lnTo>
                    <a:pt x="75644" y="29642"/>
                  </a:lnTo>
                  <a:lnTo>
                    <a:pt x="69149" y="36116"/>
                  </a:lnTo>
                  <a:lnTo>
                    <a:pt x="63711" y="40758"/>
                  </a:lnTo>
                  <a:lnTo>
                    <a:pt x="61186" y="41310"/>
                  </a:lnTo>
                  <a:lnTo>
                    <a:pt x="61661" y="38790"/>
                  </a:lnTo>
                  <a:lnTo>
                    <a:pt x="64372" y="34429"/>
                  </a:lnTo>
                  <a:lnTo>
                    <a:pt x="68748" y="29166"/>
                  </a:lnTo>
                  <a:lnTo>
                    <a:pt x="74576" y="23755"/>
                  </a:lnTo>
                  <a:lnTo>
                    <a:pt x="81641" y="18590"/>
                  </a:lnTo>
                  <a:lnTo>
                    <a:pt x="89691" y="14114"/>
                  </a:lnTo>
                  <a:lnTo>
                    <a:pt x="98483" y="10924"/>
                  </a:lnTo>
                  <a:lnTo>
                    <a:pt x="107807" y="9224"/>
                  </a:lnTo>
                  <a:lnTo>
                    <a:pt x="117341" y="9045"/>
                  </a:lnTo>
                  <a:lnTo>
                    <a:pt x="126662" y="10436"/>
                  </a:lnTo>
                  <a:lnTo>
                    <a:pt x="135552" y="13268"/>
                  </a:lnTo>
                  <a:lnTo>
                    <a:pt x="143655" y="17607"/>
                  </a:lnTo>
                  <a:lnTo>
                    <a:pt x="150421" y="23793"/>
                  </a:lnTo>
                  <a:lnTo>
                    <a:pt x="155663" y="31837"/>
                  </a:lnTo>
                  <a:lnTo>
                    <a:pt x="159200" y="41322"/>
                  </a:lnTo>
                  <a:lnTo>
                    <a:pt x="160683" y="51598"/>
                  </a:lnTo>
                  <a:lnTo>
                    <a:pt x="160120" y="62205"/>
                  </a:lnTo>
                  <a:lnTo>
                    <a:pt x="157643" y="72749"/>
                  </a:lnTo>
                  <a:lnTo>
                    <a:pt x="153321" y="82821"/>
                  </a:lnTo>
                  <a:lnTo>
                    <a:pt x="147428" y="92263"/>
                  </a:lnTo>
                  <a:lnTo>
                    <a:pt x="141969" y="101250"/>
                  </a:lnTo>
                  <a:lnTo>
                    <a:pt x="139987" y="109241"/>
                  </a:lnTo>
                  <a:lnTo>
                    <a:pt x="141820" y="115589"/>
                  </a:lnTo>
                  <a:lnTo>
                    <a:pt x="146174" y="121438"/>
                  </a:lnTo>
                  <a:lnTo>
                    <a:pt x="151898" y="127746"/>
                  </a:lnTo>
                  <a:lnTo>
                    <a:pt x="158147" y="134882"/>
                  </a:lnTo>
                  <a:lnTo>
                    <a:pt x="164253" y="142854"/>
                  </a:lnTo>
                  <a:lnTo>
                    <a:pt x="169900" y="151531"/>
                  </a:lnTo>
                  <a:lnTo>
                    <a:pt x="174708" y="160752"/>
                  </a:lnTo>
                  <a:lnTo>
                    <a:pt x="178124" y="170374"/>
                  </a:lnTo>
                  <a:lnTo>
                    <a:pt x="179977" y="180276"/>
                  </a:lnTo>
                  <a:lnTo>
                    <a:pt x="180260" y="190208"/>
                  </a:lnTo>
                  <a:lnTo>
                    <a:pt x="178937" y="199801"/>
                  </a:lnTo>
                  <a:lnTo>
                    <a:pt x="176158" y="208879"/>
                  </a:lnTo>
                  <a:lnTo>
                    <a:pt x="172021" y="217279"/>
                  </a:lnTo>
                  <a:lnTo>
                    <a:pt x="166505" y="224776"/>
                  </a:lnTo>
                  <a:lnTo>
                    <a:pt x="159718" y="231332"/>
                  </a:lnTo>
                  <a:lnTo>
                    <a:pt x="151723" y="236905"/>
                  </a:lnTo>
                  <a:lnTo>
                    <a:pt x="142454" y="241359"/>
                  </a:lnTo>
                  <a:lnTo>
                    <a:pt x="131995" y="244721"/>
                  </a:lnTo>
                  <a:lnTo>
                    <a:pt x="120549" y="246998"/>
                  </a:lnTo>
                  <a:lnTo>
                    <a:pt x="108341" y="248086"/>
                  </a:lnTo>
                  <a:lnTo>
                    <a:pt x="95579" y="248041"/>
                  </a:lnTo>
                  <a:lnTo>
                    <a:pt x="82587" y="247046"/>
                  </a:lnTo>
                  <a:lnTo>
                    <a:pt x="69791" y="245315"/>
                  </a:lnTo>
                  <a:lnTo>
                    <a:pt x="57418" y="243047"/>
                  </a:lnTo>
                  <a:lnTo>
                    <a:pt x="45754" y="240550"/>
                  </a:lnTo>
                  <a:lnTo>
                    <a:pt x="33992" y="237997"/>
                  </a:lnTo>
                  <a:lnTo>
                    <a:pt x="19984" y="23517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275606" y="3548103"/>
              <a:ext cx="38221" cy="157929"/>
            </a:xfrm>
            <a:custGeom>
              <a:avLst/>
              <a:gdLst/>
              <a:ahLst/>
              <a:cxnLst/>
              <a:rect l="0" t="0" r="0" b="0"/>
              <a:pathLst>
                <a:path w="38221" h="157929">
                  <a:moveTo>
                    <a:pt x="21057" y="0"/>
                  </a:moveTo>
                  <a:lnTo>
                    <a:pt x="23991" y="8801"/>
                  </a:lnTo>
                  <a:lnTo>
                    <a:pt x="26773" y="17148"/>
                  </a:lnTo>
                  <a:lnTo>
                    <a:pt x="29668" y="25852"/>
                  </a:lnTo>
                  <a:lnTo>
                    <a:pt x="32535" y="35145"/>
                  </a:lnTo>
                  <a:lnTo>
                    <a:pt x="35052" y="45289"/>
                  </a:lnTo>
                  <a:lnTo>
                    <a:pt x="37054" y="56330"/>
                  </a:lnTo>
                  <a:lnTo>
                    <a:pt x="38220" y="67996"/>
                  </a:lnTo>
                  <a:lnTo>
                    <a:pt x="38019" y="79818"/>
                  </a:lnTo>
                  <a:lnTo>
                    <a:pt x="36284" y="91503"/>
                  </a:lnTo>
                  <a:lnTo>
                    <a:pt x="33170" y="102787"/>
                  </a:lnTo>
                  <a:lnTo>
                    <a:pt x="28946" y="113364"/>
                  </a:lnTo>
                  <a:lnTo>
                    <a:pt x="23894" y="123134"/>
                  </a:lnTo>
                  <a:lnTo>
                    <a:pt x="18549" y="131875"/>
                  </a:lnTo>
                  <a:lnTo>
                    <a:pt x="13173" y="140007"/>
                  </a:lnTo>
                  <a:lnTo>
                    <a:pt x="7296" y="14824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3032207" y="642238"/>
            <a:ext cx="157928" cy="223821"/>
          </a:xfrm>
          <a:custGeom>
            <a:avLst/>
            <a:gdLst/>
            <a:ahLst/>
            <a:cxnLst/>
            <a:rect l="0" t="0" r="0" b="0"/>
            <a:pathLst>
              <a:path w="157928" h="223821">
                <a:moveTo>
                  <a:pt x="0" y="178984"/>
                </a:moveTo>
                <a:lnTo>
                  <a:pt x="67" y="190652"/>
                </a:lnTo>
                <a:lnTo>
                  <a:pt x="707" y="201141"/>
                </a:lnTo>
                <a:lnTo>
                  <a:pt x="2028" y="211394"/>
                </a:lnTo>
                <a:lnTo>
                  <a:pt x="4771" y="219847"/>
                </a:lnTo>
                <a:lnTo>
                  <a:pt x="9066" y="223820"/>
                </a:lnTo>
                <a:lnTo>
                  <a:pt x="13374" y="223217"/>
                </a:lnTo>
                <a:lnTo>
                  <a:pt x="17333" y="219219"/>
                </a:lnTo>
                <a:lnTo>
                  <a:pt x="21044" y="212949"/>
                </a:lnTo>
                <a:lnTo>
                  <a:pt x="24626" y="205201"/>
                </a:lnTo>
                <a:lnTo>
                  <a:pt x="28155" y="196494"/>
                </a:lnTo>
                <a:lnTo>
                  <a:pt x="31830" y="187164"/>
                </a:lnTo>
                <a:lnTo>
                  <a:pt x="35973" y="177426"/>
                </a:lnTo>
                <a:lnTo>
                  <a:pt x="40723" y="167417"/>
                </a:lnTo>
                <a:lnTo>
                  <a:pt x="46047" y="157062"/>
                </a:lnTo>
                <a:lnTo>
                  <a:pt x="51844" y="146116"/>
                </a:lnTo>
                <a:lnTo>
                  <a:pt x="58003" y="134496"/>
                </a:lnTo>
                <a:lnTo>
                  <a:pt x="64427" y="122589"/>
                </a:lnTo>
                <a:lnTo>
                  <a:pt x="71038" y="111129"/>
                </a:lnTo>
                <a:lnTo>
                  <a:pt x="77784" y="100491"/>
                </a:lnTo>
                <a:lnTo>
                  <a:pt x="84788" y="90553"/>
                </a:lnTo>
                <a:lnTo>
                  <a:pt x="92329" y="80884"/>
                </a:lnTo>
                <a:lnTo>
                  <a:pt x="100512" y="71194"/>
                </a:lnTo>
                <a:lnTo>
                  <a:pt x="109127" y="61362"/>
                </a:lnTo>
                <a:lnTo>
                  <a:pt x="117756" y="51368"/>
                </a:lnTo>
                <a:lnTo>
                  <a:pt x="126143" y="41244"/>
                </a:lnTo>
                <a:lnTo>
                  <a:pt x="133919" y="31476"/>
                </a:lnTo>
                <a:lnTo>
                  <a:pt x="141283" y="22025"/>
                </a:lnTo>
                <a:lnTo>
                  <a:pt x="148880" y="12063"/>
                </a:lnTo>
                <a:lnTo>
                  <a:pt x="15792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4000829" y="610652"/>
            <a:ext cx="178985" cy="216200"/>
          </a:xfrm>
          <a:custGeom>
            <a:avLst/>
            <a:gdLst/>
            <a:ahLst/>
            <a:cxnLst/>
            <a:rect l="0" t="0" r="0" b="0"/>
            <a:pathLst>
              <a:path w="178985" h="216200">
                <a:moveTo>
                  <a:pt x="0" y="178985"/>
                </a:moveTo>
                <a:lnTo>
                  <a:pt x="2933" y="187786"/>
                </a:lnTo>
                <a:lnTo>
                  <a:pt x="5716" y="196133"/>
                </a:lnTo>
                <a:lnTo>
                  <a:pt x="8628" y="204798"/>
                </a:lnTo>
                <a:lnTo>
                  <a:pt x="12159" y="212617"/>
                </a:lnTo>
                <a:lnTo>
                  <a:pt x="16864" y="216199"/>
                </a:lnTo>
                <a:lnTo>
                  <a:pt x="22052" y="213996"/>
                </a:lnTo>
                <a:lnTo>
                  <a:pt x="26762" y="207882"/>
                </a:lnTo>
                <a:lnTo>
                  <a:pt x="31115" y="199239"/>
                </a:lnTo>
                <a:lnTo>
                  <a:pt x="35616" y="188881"/>
                </a:lnTo>
                <a:lnTo>
                  <a:pt x="40545" y="177348"/>
                </a:lnTo>
                <a:lnTo>
                  <a:pt x="45959" y="165175"/>
                </a:lnTo>
                <a:lnTo>
                  <a:pt x="51801" y="152926"/>
                </a:lnTo>
                <a:lnTo>
                  <a:pt x="57982" y="140908"/>
                </a:lnTo>
                <a:lnTo>
                  <a:pt x="64417" y="129209"/>
                </a:lnTo>
                <a:lnTo>
                  <a:pt x="71033" y="117812"/>
                </a:lnTo>
                <a:lnTo>
                  <a:pt x="77782" y="106661"/>
                </a:lnTo>
                <a:lnTo>
                  <a:pt x="84787" y="95695"/>
                </a:lnTo>
                <a:lnTo>
                  <a:pt x="92329" y="84864"/>
                </a:lnTo>
                <a:lnTo>
                  <a:pt x="100511" y="74133"/>
                </a:lnTo>
                <a:lnTo>
                  <a:pt x="109126" y="63637"/>
                </a:lnTo>
                <a:lnTo>
                  <a:pt x="117756" y="53662"/>
                </a:lnTo>
                <a:lnTo>
                  <a:pt x="126152" y="44328"/>
                </a:lnTo>
                <a:lnTo>
                  <a:pt x="134332" y="35697"/>
                </a:lnTo>
                <a:lnTo>
                  <a:pt x="143499" y="26915"/>
                </a:lnTo>
                <a:lnTo>
                  <a:pt x="156693" y="16090"/>
                </a:lnTo>
                <a:lnTo>
                  <a:pt x="17898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616870" y="73470"/>
            <a:ext cx="3078633" cy="711382"/>
            <a:chOff x="616870" y="73470"/>
            <a:chExt cx="3078633" cy="711382"/>
          </a:xfrm>
        </p:grpSpPr>
        <p:sp>
          <p:nvSpPr>
            <p:cNvPr id="2" name="Freeform 1"/>
            <p:cNvSpPr/>
            <p:nvPr/>
          </p:nvSpPr>
          <p:spPr>
            <a:xfrm>
              <a:off x="616870" y="322139"/>
              <a:ext cx="273491" cy="462713"/>
            </a:xfrm>
            <a:custGeom>
              <a:avLst/>
              <a:gdLst/>
              <a:ahLst/>
              <a:cxnLst/>
              <a:rect l="0" t="0" r="0" b="0"/>
              <a:pathLst>
                <a:path w="273491" h="462713">
                  <a:moveTo>
                    <a:pt x="88539" y="14772"/>
                  </a:moveTo>
                  <a:lnTo>
                    <a:pt x="79805" y="20774"/>
                  </a:lnTo>
                  <a:lnTo>
                    <a:pt x="72098" y="27619"/>
                  </a:lnTo>
                  <a:lnTo>
                    <a:pt x="64696" y="36002"/>
                  </a:lnTo>
                  <a:lnTo>
                    <a:pt x="57435" y="45456"/>
                  </a:lnTo>
                  <a:lnTo>
                    <a:pt x="50256" y="55123"/>
                  </a:lnTo>
                  <a:lnTo>
                    <a:pt x="43131" y="64477"/>
                  </a:lnTo>
                  <a:lnTo>
                    <a:pt x="36040" y="73349"/>
                  </a:lnTo>
                  <a:lnTo>
                    <a:pt x="28974" y="81753"/>
                  </a:lnTo>
                  <a:lnTo>
                    <a:pt x="21920" y="89725"/>
                  </a:lnTo>
                  <a:lnTo>
                    <a:pt x="14788" y="95759"/>
                  </a:lnTo>
                  <a:lnTo>
                    <a:pt x="8235" y="97521"/>
                  </a:lnTo>
                  <a:lnTo>
                    <a:pt x="3540" y="95125"/>
                  </a:lnTo>
                  <a:lnTo>
                    <a:pt x="901" y="89771"/>
                  </a:lnTo>
                  <a:lnTo>
                    <a:pt x="0" y="82519"/>
                  </a:lnTo>
                  <a:lnTo>
                    <a:pt x="586" y="74077"/>
                  </a:lnTo>
                  <a:lnTo>
                    <a:pt x="2606" y="64888"/>
                  </a:lnTo>
                  <a:lnTo>
                    <a:pt x="5912" y="55231"/>
                  </a:lnTo>
                  <a:lnTo>
                    <a:pt x="10428" y="45441"/>
                  </a:lnTo>
                  <a:lnTo>
                    <a:pt x="16212" y="35932"/>
                  </a:lnTo>
                  <a:lnTo>
                    <a:pt x="23185" y="26910"/>
                  </a:lnTo>
                  <a:lnTo>
                    <a:pt x="31308" y="18714"/>
                  </a:lnTo>
                  <a:lnTo>
                    <a:pt x="40664" y="11885"/>
                  </a:lnTo>
                  <a:lnTo>
                    <a:pt x="51177" y="6594"/>
                  </a:lnTo>
                  <a:lnTo>
                    <a:pt x="62490" y="2855"/>
                  </a:lnTo>
                  <a:lnTo>
                    <a:pt x="74075" y="704"/>
                  </a:lnTo>
                  <a:lnTo>
                    <a:pt x="85602" y="0"/>
                  </a:lnTo>
                  <a:lnTo>
                    <a:pt x="96780" y="644"/>
                  </a:lnTo>
                  <a:lnTo>
                    <a:pt x="107287" y="2662"/>
                  </a:lnTo>
                  <a:lnTo>
                    <a:pt x="117015" y="5947"/>
                  </a:lnTo>
                  <a:lnTo>
                    <a:pt x="125868" y="10439"/>
                  </a:lnTo>
                  <a:lnTo>
                    <a:pt x="133677" y="16202"/>
                  </a:lnTo>
                  <a:lnTo>
                    <a:pt x="140451" y="23153"/>
                  </a:lnTo>
                  <a:lnTo>
                    <a:pt x="146341" y="31092"/>
                  </a:lnTo>
                  <a:lnTo>
                    <a:pt x="151540" y="39791"/>
                  </a:lnTo>
                  <a:lnTo>
                    <a:pt x="156217" y="49048"/>
                  </a:lnTo>
                  <a:lnTo>
                    <a:pt x="160191" y="58705"/>
                  </a:lnTo>
                  <a:lnTo>
                    <a:pt x="162956" y="68639"/>
                  </a:lnTo>
                  <a:lnTo>
                    <a:pt x="164333" y="78765"/>
                  </a:lnTo>
                  <a:lnTo>
                    <a:pt x="164444" y="89023"/>
                  </a:lnTo>
                  <a:lnTo>
                    <a:pt x="163530" y="99369"/>
                  </a:lnTo>
                  <a:lnTo>
                    <a:pt x="161837" y="109775"/>
                  </a:lnTo>
                  <a:lnTo>
                    <a:pt x="159414" y="120222"/>
                  </a:lnTo>
                  <a:lnTo>
                    <a:pt x="156117" y="130696"/>
                  </a:lnTo>
                  <a:lnTo>
                    <a:pt x="151939" y="141183"/>
                  </a:lnTo>
                  <a:lnTo>
                    <a:pt x="146999" y="151514"/>
                  </a:lnTo>
                  <a:lnTo>
                    <a:pt x="141459" y="161378"/>
                  </a:lnTo>
                  <a:lnTo>
                    <a:pt x="135473" y="170624"/>
                  </a:lnTo>
                  <a:lnTo>
                    <a:pt x="129165" y="178629"/>
                  </a:lnTo>
                  <a:lnTo>
                    <a:pt x="122631" y="184263"/>
                  </a:lnTo>
                  <a:lnTo>
                    <a:pt x="115995" y="187099"/>
                  </a:lnTo>
                  <a:lnTo>
                    <a:pt x="111233" y="186690"/>
                  </a:lnTo>
                  <a:lnTo>
                    <a:pt x="110925" y="183754"/>
                  </a:lnTo>
                  <a:lnTo>
                    <a:pt x="114674" y="180676"/>
                  </a:lnTo>
                  <a:lnTo>
                    <a:pt x="121501" y="178257"/>
                  </a:lnTo>
                  <a:lnTo>
                    <a:pt x="130392" y="176680"/>
                  </a:lnTo>
                  <a:lnTo>
                    <a:pt x="140381" y="176107"/>
                  </a:lnTo>
                  <a:lnTo>
                    <a:pt x="150853" y="176526"/>
                  </a:lnTo>
                  <a:lnTo>
                    <a:pt x="161334" y="177954"/>
                  </a:lnTo>
                  <a:lnTo>
                    <a:pt x="171377" y="180513"/>
                  </a:lnTo>
                  <a:lnTo>
                    <a:pt x="180806" y="184167"/>
                  </a:lnTo>
                  <a:lnTo>
                    <a:pt x="189801" y="188910"/>
                  </a:lnTo>
                  <a:lnTo>
                    <a:pt x="198771" y="194842"/>
                  </a:lnTo>
                  <a:lnTo>
                    <a:pt x="207956" y="201907"/>
                  </a:lnTo>
                  <a:lnTo>
                    <a:pt x="217264" y="209922"/>
                  </a:lnTo>
                  <a:lnTo>
                    <a:pt x="226367" y="218672"/>
                  </a:lnTo>
                  <a:lnTo>
                    <a:pt x="235081" y="227973"/>
                  </a:lnTo>
                  <a:lnTo>
                    <a:pt x="243221" y="237998"/>
                  </a:lnTo>
                  <a:lnTo>
                    <a:pt x="250535" y="249244"/>
                  </a:lnTo>
                  <a:lnTo>
                    <a:pt x="256965" y="261883"/>
                  </a:lnTo>
                  <a:lnTo>
                    <a:pt x="262452" y="275625"/>
                  </a:lnTo>
                  <a:lnTo>
                    <a:pt x="266846" y="289921"/>
                  </a:lnTo>
                  <a:lnTo>
                    <a:pt x="270170" y="304384"/>
                  </a:lnTo>
                  <a:lnTo>
                    <a:pt x="272420" y="318671"/>
                  </a:lnTo>
                  <a:lnTo>
                    <a:pt x="273490" y="332411"/>
                  </a:lnTo>
                  <a:lnTo>
                    <a:pt x="273433" y="345467"/>
                  </a:lnTo>
                  <a:lnTo>
                    <a:pt x="272429" y="358047"/>
                  </a:lnTo>
                  <a:lnTo>
                    <a:pt x="270694" y="370575"/>
                  </a:lnTo>
                  <a:lnTo>
                    <a:pt x="268408" y="383297"/>
                  </a:lnTo>
                  <a:lnTo>
                    <a:pt x="265401" y="395963"/>
                  </a:lnTo>
                  <a:lnTo>
                    <a:pt x="261172" y="407942"/>
                  </a:lnTo>
                  <a:lnTo>
                    <a:pt x="255547" y="418921"/>
                  </a:lnTo>
                  <a:lnTo>
                    <a:pt x="248650" y="428751"/>
                  </a:lnTo>
                  <a:lnTo>
                    <a:pt x="240724" y="437282"/>
                  </a:lnTo>
                  <a:lnTo>
                    <a:pt x="232017" y="444568"/>
                  </a:lnTo>
                  <a:lnTo>
                    <a:pt x="222578" y="450647"/>
                  </a:lnTo>
                  <a:lnTo>
                    <a:pt x="212264" y="455448"/>
                  </a:lnTo>
                  <a:lnTo>
                    <a:pt x="201069" y="459048"/>
                  </a:lnTo>
                  <a:lnTo>
                    <a:pt x="189111" y="461485"/>
                  </a:lnTo>
                  <a:lnTo>
                    <a:pt x="176553" y="462680"/>
                  </a:lnTo>
                  <a:lnTo>
                    <a:pt x="163548" y="462712"/>
                  </a:lnTo>
                  <a:lnTo>
                    <a:pt x="150221" y="461939"/>
                  </a:lnTo>
                  <a:lnTo>
                    <a:pt x="136668" y="460889"/>
                  </a:lnTo>
                  <a:lnTo>
                    <a:pt x="122964" y="459882"/>
                  </a:lnTo>
                  <a:lnTo>
                    <a:pt x="109321" y="458717"/>
                  </a:lnTo>
                  <a:lnTo>
                    <a:pt x="96081" y="456796"/>
                  </a:lnTo>
                  <a:lnTo>
                    <a:pt x="83405" y="453844"/>
                  </a:lnTo>
                  <a:lnTo>
                    <a:pt x="71537" y="450198"/>
                  </a:lnTo>
                  <a:lnTo>
                    <a:pt x="59615" y="446285"/>
                  </a:lnTo>
                  <a:lnTo>
                    <a:pt x="45476" y="441756"/>
                  </a:lnTo>
                  <a:lnTo>
                    <a:pt x="25368" y="435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2126" y="157927"/>
              <a:ext cx="176001" cy="208639"/>
            </a:xfrm>
            <a:custGeom>
              <a:avLst/>
              <a:gdLst/>
              <a:ahLst/>
              <a:cxnLst/>
              <a:rect l="0" t="0" r="0" b="0"/>
              <a:pathLst>
                <a:path w="176001" h="208639">
                  <a:moveTo>
                    <a:pt x="167594" y="0"/>
                  </a:moveTo>
                  <a:lnTo>
                    <a:pt x="155859" y="2867"/>
                  </a:lnTo>
                  <a:lnTo>
                    <a:pt x="144730" y="5009"/>
                  </a:lnTo>
                  <a:lnTo>
                    <a:pt x="133131" y="6612"/>
                  </a:lnTo>
                  <a:lnTo>
                    <a:pt x="120970" y="7792"/>
                  </a:lnTo>
                  <a:lnTo>
                    <a:pt x="108310" y="8641"/>
                  </a:lnTo>
                  <a:lnTo>
                    <a:pt x="95254" y="9238"/>
                  </a:lnTo>
                  <a:lnTo>
                    <a:pt x="81902" y="9653"/>
                  </a:lnTo>
                  <a:lnTo>
                    <a:pt x="68337" y="9937"/>
                  </a:lnTo>
                  <a:lnTo>
                    <a:pt x="54636" y="10144"/>
                  </a:lnTo>
                  <a:lnTo>
                    <a:pt x="41335" y="10793"/>
                  </a:lnTo>
                  <a:lnTo>
                    <a:pt x="29390" y="12826"/>
                  </a:lnTo>
                  <a:lnTo>
                    <a:pt x="19220" y="16645"/>
                  </a:lnTo>
                  <a:lnTo>
                    <a:pt x="11071" y="22162"/>
                  </a:lnTo>
                  <a:lnTo>
                    <a:pt x="5264" y="29078"/>
                  </a:lnTo>
                  <a:lnTo>
                    <a:pt x="1730" y="37064"/>
                  </a:lnTo>
                  <a:lnTo>
                    <a:pt x="119" y="45831"/>
                  </a:lnTo>
                  <a:lnTo>
                    <a:pt x="0" y="55152"/>
                  </a:lnTo>
                  <a:lnTo>
                    <a:pt x="981" y="64864"/>
                  </a:lnTo>
                  <a:lnTo>
                    <a:pt x="2583" y="75010"/>
                  </a:lnTo>
                  <a:lnTo>
                    <a:pt x="4261" y="85813"/>
                  </a:lnTo>
                  <a:lnTo>
                    <a:pt x="5730" y="97311"/>
                  </a:lnTo>
                  <a:lnTo>
                    <a:pt x="7389" y="108240"/>
                  </a:lnTo>
                  <a:lnTo>
                    <a:pt x="10251" y="115214"/>
                  </a:lnTo>
                  <a:lnTo>
                    <a:pt x="14440" y="116707"/>
                  </a:lnTo>
                  <a:lnTo>
                    <a:pt x="19296" y="114692"/>
                  </a:lnTo>
                  <a:lnTo>
                    <a:pt x="24782" y="110856"/>
                  </a:lnTo>
                  <a:lnTo>
                    <a:pt x="31153" y="106340"/>
                  </a:lnTo>
                  <a:lnTo>
                    <a:pt x="38479" y="101742"/>
                  </a:lnTo>
                  <a:lnTo>
                    <a:pt x="46819" y="97461"/>
                  </a:lnTo>
                  <a:lnTo>
                    <a:pt x="56310" y="93863"/>
                  </a:lnTo>
                  <a:lnTo>
                    <a:pt x="66911" y="91067"/>
                  </a:lnTo>
                  <a:lnTo>
                    <a:pt x="78451" y="89166"/>
                  </a:lnTo>
                  <a:lnTo>
                    <a:pt x="90719" y="88328"/>
                  </a:lnTo>
                  <a:lnTo>
                    <a:pt x="103517" y="88544"/>
                  </a:lnTo>
                  <a:lnTo>
                    <a:pt x="116363" y="89823"/>
                  </a:lnTo>
                  <a:lnTo>
                    <a:pt x="128528" y="92276"/>
                  </a:lnTo>
                  <a:lnTo>
                    <a:pt x="139664" y="95855"/>
                  </a:lnTo>
                  <a:lnTo>
                    <a:pt x="149615" y="100546"/>
                  </a:lnTo>
                  <a:lnTo>
                    <a:pt x="158234" y="106443"/>
                  </a:lnTo>
                  <a:lnTo>
                    <a:pt x="165574" y="113484"/>
                  </a:lnTo>
                  <a:lnTo>
                    <a:pt x="171352" y="121483"/>
                  </a:lnTo>
                  <a:lnTo>
                    <a:pt x="174886" y="130222"/>
                  </a:lnTo>
                  <a:lnTo>
                    <a:pt x="176000" y="139502"/>
                  </a:lnTo>
                  <a:lnTo>
                    <a:pt x="174800" y="149004"/>
                  </a:lnTo>
                  <a:lnTo>
                    <a:pt x="171412" y="158302"/>
                  </a:lnTo>
                  <a:lnTo>
                    <a:pt x="166134" y="167178"/>
                  </a:lnTo>
                  <a:lnTo>
                    <a:pt x="159355" y="175443"/>
                  </a:lnTo>
                  <a:lnTo>
                    <a:pt x="151451" y="182848"/>
                  </a:lnTo>
                  <a:lnTo>
                    <a:pt x="142729" y="189343"/>
                  </a:lnTo>
                  <a:lnTo>
                    <a:pt x="133266" y="194874"/>
                  </a:lnTo>
                  <a:lnTo>
                    <a:pt x="122930" y="199300"/>
                  </a:lnTo>
                  <a:lnTo>
                    <a:pt x="111716" y="202649"/>
                  </a:lnTo>
                  <a:lnTo>
                    <a:pt x="99744" y="205086"/>
                  </a:lnTo>
                  <a:lnTo>
                    <a:pt x="87175" y="206814"/>
                  </a:lnTo>
                  <a:lnTo>
                    <a:pt x="74176" y="208012"/>
                  </a:lnTo>
                  <a:lnTo>
                    <a:pt x="61286" y="208638"/>
                  </a:lnTo>
                  <a:lnTo>
                    <a:pt x="48045" y="208391"/>
                  </a:lnTo>
                  <a:lnTo>
                    <a:pt x="32173" y="206135"/>
                  </a:lnTo>
                  <a:lnTo>
                    <a:pt x="9666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7036" y="421139"/>
              <a:ext cx="347441" cy="31587"/>
            </a:xfrm>
            <a:custGeom>
              <a:avLst/>
              <a:gdLst/>
              <a:ahLst/>
              <a:cxnLst/>
              <a:rect l="0" t="0" r="0" b="0"/>
              <a:pathLst>
                <a:path w="347441" h="31587">
                  <a:moveTo>
                    <a:pt x="347440" y="0"/>
                  </a:moveTo>
                  <a:lnTo>
                    <a:pt x="338572" y="2867"/>
                  </a:lnTo>
                  <a:lnTo>
                    <a:pt x="329585" y="5009"/>
                  </a:lnTo>
                  <a:lnTo>
                    <a:pt x="319590" y="6617"/>
                  </a:lnTo>
                  <a:lnTo>
                    <a:pt x="308609" y="7970"/>
                  </a:lnTo>
                  <a:lnTo>
                    <a:pt x="296798" y="9467"/>
                  </a:lnTo>
                  <a:lnTo>
                    <a:pt x="284339" y="11313"/>
                  </a:lnTo>
                  <a:lnTo>
                    <a:pt x="271401" y="13380"/>
                  </a:lnTo>
                  <a:lnTo>
                    <a:pt x="258120" y="15313"/>
                  </a:lnTo>
                  <a:lnTo>
                    <a:pt x="244594" y="16904"/>
                  </a:lnTo>
                  <a:lnTo>
                    <a:pt x="230733" y="17955"/>
                  </a:lnTo>
                  <a:lnTo>
                    <a:pt x="216283" y="18203"/>
                  </a:lnTo>
                  <a:lnTo>
                    <a:pt x="201155" y="17596"/>
                  </a:lnTo>
                  <a:lnTo>
                    <a:pt x="185571" y="16561"/>
                  </a:lnTo>
                  <a:lnTo>
                    <a:pt x="169956" y="15867"/>
                  </a:lnTo>
                  <a:lnTo>
                    <a:pt x="154563" y="15922"/>
                  </a:lnTo>
                  <a:lnTo>
                    <a:pt x="139464" y="16623"/>
                  </a:lnTo>
                  <a:lnTo>
                    <a:pt x="124639" y="17559"/>
                  </a:lnTo>
                  <a:lnTo>
                    <a:pt x="110037" y="18448"/>
                  </a:lnTo>
                  <a:lnTo>
                    <a:pt x="95604" y="19179"/>
                  </a:lnTo>
                  <a:lnTo>
                    <a:pt x="81293" y="19737"/>
                  </a:lnTo>
                  <a:lnTo>
                    <a:pt x="67082" y="20148"/>
                  </a:lnTo>
                  <a:lnTo>
                    <a:pt x="53357" y="20638"/>
                  </a:lnTo>
                  <a:lnTo>
                    <a:pt x="39456" y="21772"/>
                  </a:lnTo>
                  <a:lnTo>
                    <a:pt x="23039" y="247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7501" y="515896"/>
              <a:ext cx="174710" cy="242117"/>
            </a:xfrm>
            <a:custGeom>
              <a:avLst/>
              <a:gdLst/>
              <a:ahLst/>
              <a:cxnLst/>
              <a:rect l="0" t="0" r="0" b="0"/>
              <a:pathLst>
                <a:path w="174710" h="242117">
                  <a:moveTo>
                    <a:pt x="110633" y="0"/>
                  </a:moveTo>
                  <a:lnTo>
                    <a:pt x="104766" y="5867"/>
                  </a:lnTo>
                  <a:lnTo>
                    <a:pt x="99201" y="11432"/>
                  </a:lnTo>
                  <a:lnTo>
                    <a:pt x="93402" y="17236"/>
                  </a:lnTo>
                  <a:lnTo>
                    <a:pt x="87321" y="23489"/>
                  </a:lnTo>
                  <a:lnTo>
                    <a:pt x="80991" y="30467"/>
                  </a:lnTo>
                  <a:lnTo>
                    <a:pt x="74464" y="38249"/>
                  </a:lnTo>
                  <a:lnTo>
                    <a:pt x="67787" y="46750"/>
                  </a:lnTo>
                  <a:lnTo>
                    <a:pt x="61005" y="55829"/>
                  </a:lnTo>
                  <a:lnTo>
                    <a:pt x="54147" y="65343"/>
                  </a:lnTo>
                  <a:lnTo>
                    <a:pt x="47238" y="75171"/>
                  </a:lnTo>
                  <a:lnTo>
                    <a:pt x="40293" y="85220"/>
                  </a:lnTo>
                  <a:lnTo>
                    <a:pt x="33328" y="95424"/>
                  </a:lnTo>
                  <a:lnTo>
                    <a:pt x="26515" y="105732"/>
                  </a:lnTo>
                  <a:lnTo>
                    <a:pt x="20167" y="116113"/>
                  </a:lnTo>
                  <a:lnTo>
                    <a:pt x="14421" y="126547"/>
                  </a:lnTo>
                  <a:lnTo>
                    <a:pt x="9410" y="137182"/>
                  </a:lnTo>
                  <a:lnTo>
                    <a:pt x="5343" y="148314"/>
                  </a:lnTo>
                  <a:lnTo>
                    <a:pt x="2246" y="160062"/>
                  </a:lnTo>
                  <a:lnTo>
                    <a:pt x="320" y="172223"/>
                  </a:lnTo>
                  <a:lnTo>
                    <a:pt x="0" y="184386"/>
                  </a:lnTo>
                  <a:lnTo>
                    <a:pt x="1384" y="196299"/>
                  </a:lnTo>
                  <a:lnTo>
                    <a:pt x="4431" y="207569"/>
                  </a:lnTo>
                  <a:lnTo>
                    <a:pt x="9143" y="217605"/>
                  </a:lnTo>
                  <a:lnTo>
                    <a:pt x="15353" y="226193"/>
                  </a:lnTo>
                  <a:lnTo>
                    <a:pt x="22946" y="233128"/>
                  </a:lnTo>
                  <a:lnTo>
                    <a:pt x="31937" y="238046"/>
                  </a:lnTo>
                  <a:lnTo>
                    <a:pt x="42205" y="240946"/>
                  </a:lnTo>
                  <a:lnTo>
                    <a:pt x="53522" y="242116"/>
                  </a:lnTo>
                  <a:lnTo>
                    <a:pt x="65642" y="241930"/>
                  </a:lnTo>
                  <a:lnTo>
                    <a:pt x="78340" y="240732"/>
                  </a:lnTo>
                  <a:lnTo>
                    <a:pt x="91120" y="238644"/>
                  </a:lnTo>
                  <a:lnTo>
                    <a:pt x="103241" y="235574"/>
                  </a:lnTo>
                  <a:lnTo>
                    <a:pt x="114352" y="231548"/>
                  </a:lnTo>
                  <a:lnTo>
                    <a:pt x="124456" y="226710"/>
                  </a:lnTo>
                  <a:lnTo>
                    <a:pt x="133711" y="221239"/>
                  </a:lnTo>
                  <a:lnTo>
                    <a:pt x="142305" y="215293"/>
                  </a:lnTo>
                  <a:lnTo>
                    <a:pt x="150248" y="208843"/>
                  </a:lnTo>
                  <a:lnTo>
                    <a:pt x="157372" y="201681"/>
                  </a:lnTo>
                  <a:lnTo>
                    <a:pt x="163641" y="193752"/>
                  </a:lnTo>
                  <a:lnTo>
                    <a:pt x="168836" y="185138"/>
                  </a:lnTo>
                  <a:lnTo>
                    <a:pt x="172495" y="175978"/>
                  </a:lnTo>
                  <a:lnTo>
                    <a:pt x="174500" y="166417"/>
                  </a:lnTo>
                  <a:lnTo>
                    <a:pt x="174709" y="156895"/>
                  </a:lnTo>
                  <a:lnTo>
                    <a:pt x="172805" y="148115"/>
                  </a:lnTo>
                  <a:lnTo>
                    <a:pt x="168814" y="140408"/>
                  </a:lnTo>
                  <a:lnTo>
                    <a:pt x="162881" y="134084"/>
                  </a:lnTo>
                  <a:lnTo>
                    <a:pt x="155087" y="129584"/>
                  </a:lnTo>
                  <a:lnTo>
                    <a:pt x="145665" y="126972"/>
                  </a:lnTo>
                  <a:lnTo>
                    <a:pt x="135105" y="126167"/>
                  </a:lnTo>
                  <a:lnTo>
                    <a:pt x="124033" y="127131"/>
                  </a:lnTo>
                  <a:lnTo>
                    <a:pt x="112855" y="129668"/>
                  </a:lnTo>
                  <a:lnTo>
                    <a:pt x="101912" y="133640"/>
                  </a:lnTo>
                  <a:lnTo>
                    <a:pt x="91564" y="139046"/>
                  </a:lnTo>
                  <a:lnTo>
                    <a:pt x="81943" y="145749"/>
                  </a:lnTo>
                  <a:lnTo>
                    <a:pt x="73103" y="153439"/>
                  </a:lnTo>
                  <a:lnTo>
                    <a:pt x="64148" y="162673"/>
                  </a:lnTo>
                  <a:lnTo>
                    <a:pt x="53175" y="176494"/>
                  </a:lnTo>
                  <a:lnTo>
                    <a:pt x="36934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36384" y="525172"/>
              <a:ext cx="279844" cy="181004"/>
            </a:xfrm>
            <a:custGeom>
              <a:avLst/>
              <a:gdLst/>
              <a:ahLst/>
              <a:cxnLst/>
              <a:rect l="0" t="0" r="0" b="0"/>
              <a:pathLst>
                <a:path w="279844" h="181004">
                  <a:moveTo>
                    <a:pt x="142973" y="53895"/>
                  </a:moveTo>
                  <a:lnTo>
                    <a:pt x="139972" y="45161"/>
                  </a:lnTo>
                  <a:lnTo>
                    <a:pt x="136550" y="37454"/>
                  </a:lnTo>
                  <a:lnTo>
                    <a:pt x="132349" y="30056"/>
                  </a:lnTo>
                  <a:lnTo>
                    <a:pt x="127276" y="22968"/>
                  </a:lnTo>
                  <a:lnTo>
                    <a:pt x="121147" y="16438"/>
                  </a:lnTo>
                  <a:lnTo>
                    <a:pt x="113963" y="10575"/>
                  </a:lnTo>
                  <a:lnTo>
                    <a:pt x="105876" y="5656"/>
                  </a:lnTo>
                  <a:lnTo>
                    <a:pt x="97080" y="2182"/>
                  </a:lnTo>
                  <a:lnTo>
                    <a:pt x="87765" y="298"/>
                  </a:lnTo>
                  <a:lnTo>
                    <a:pt x="78241" y="0"/>
                  </a:lnTo>
                  <a:lnTo>
                    <a:pt x="68928" y="1313"/>
                  </a:lnTo>
                  <a:lnTo>
                    <a:pt x="60037" y="4083"/>
                  </a:lnTo>
                  <a:lnTo>
                    <a:pt x="51593" y="8043"/>
                  </a:lnTo>
                  <a:lnTo>
                    <a:pt x="43536" y="12910"/>
                  </a:lnTo>
                  <a:lnTo>
                    <a:pt x="35785" y="18442"/>
                  </a:lnTo>
                  <a:lnTo>
                    <a:pt x="28426" y="24612"/>
                  </a:lnTo>
                  <a:lnTo>
                    <a:pt x="21703" y="31584"/>
                  </a:lnTo>
                  <a:lnTo>
                    <a:pt x="15701" y="39395"/>
                  </a:lnTo>
                  <a:lnTo>
                    <a:pt x="10518" y="48269"/>
                  </a:lnTo>
                  <a:lnTo>
                    <a:pt x="6333" y="58668"/>
                  </a:lnTo>
                  <a:lnTo>
                    <a:pt x="3155" y="70698"/>
                  </a:lnTo>
                  <a:lnTo>
                    <a:pt x="1003" y="83845"/>
                  </a:lnTo>
                  <a:lnTo>
                    <a:pt x="0" y="97201"/>
                  </a:lnTo>
                  <a:lnTo>
                    <a:pt x="107" y="110212"/>
                  </a:lnTo>
                  <a:lnTo>
                    <a:pt x="1313" y="122539"/>
                  </a:lnTo>
                  <a:lnTo>
                    <a:pt x="3717" y="133891"/>
                  </a:lnTo>
                  <a:lnTo>
                    <a:pt x="7265" y="144221"/>
                  </a:lnTo>
                  <a:lnTo>
                    <a:pt x="11934" y="153496"/>
                  </a:lnTo>
                  <a:lnTo>
                    <a:pt x="17817" y="161595"/>
                  </a:lnTo>
                  <a:lnTo>
                    <a:pt x="24854" y="168558"/>
                  </a:lnTo>
                  <a:lnTo>
                    <a:pt x="33019" y="174237"/>
                  </a:lnTo>
                  <a:lnTo>
                    <a:pt x="42402" y="178230"/>
                  </a:lnTo>
                  <a:lnTo>
                    <a:pt x="52929" y="180467"/>
                  </a:lnTo>
                  <a:lnTo>
                    <a:pt x="64081" y="181003"/>
                  </a:lnTo>
                  <a:lnTo>
                    <a:pt x="75026" y="179851"/>
                  </a:lnTo>
                  <a:lnTo>
                    <a:pt x="85309" y="177188"/>
                  </a:lnTo>
                  <a:lnTo>
                    <a:pt x="94838" y="173300"/>
                  </a:lnTo>
                  <a:lnTo>
                    <a:pt x="103699" y="168482"/>
                  </a:lnTo>
                  <a:lnTo>
                    <a:pt x="112025" y="162982"/>
                  </a:lnTo>
                  <a:lnTo>
                    <a:pt x="119787" y="156834"/>
                  </a:lnTo>
                  <a:lnTo>
                    <a:pt x="126788" y="149876"/>
                  </a:lnTo>
                  <a:lnTo>
                    <a:pt x="132985" y="142084"/>
                  </a:lnTo>
                  <a:lnTo>
                    <a:pt x="138470" y="133562"/>
                  </a:lnTo>
                  <a:lnTo>
                    <a:pt x="143390" y="124464"/>
                  </a:lnTo>
                  <a:lnTo>
                    <a:pt x="147885" y="114930"/>
                  </a:lnTo>
                  <a:lnTo>
                    <a:pt x="152075" y="104917"/>
                  </a:lnTo>
                  <a:lnTo>
                    <a:pt x="156049" y="94211"/>
                  </a:lnTo>
                  <a:lnTo>
                    <a:pt x="159864" y="82846"/>
                  </a:lnTo>
                  <a:lnTo>
                    <a:pt x="163225" y="74358"/>
                  </a:lnTo>
                  <a:lnTo>
                    <a:pt x="165880" y="72715"/>
                  </a:lnTo>
                  <a:lnTo>
                    <a:pt x="168257" y="75993"/>
                  </a:lnTo>
                  <a:lnTo>
                    <a:pt x="170691" y="82173"/>
                  </a:lnTo>
                  <a:lnTo>
                    <a:pt x="173317" y="90050"/>
                  </a:lnTo>
                  <a:lnTo>
                    <a:pt x="176153" y="98935"/>
                  </a:lnTo>
                  <a:lnTo>
                    <a:pt x="179172" y="108428"/>
                  </a:lnTo>
                  <a:lnTo>
                    <a:pt x="182343" y="118293"/>
                  </a:lnTo>
                  <a:lnTo>
                    <a:pt x="185956" y="128223"/>
                  </a:lnTo>
                  <a:lnTo>
                    <a:pt x="190596" y="137828"/>
                  </a:lnTo>
                  <a:lnTo>
                    <a:pt x="196502" y="146909"/>
                  </a:lnTo>
                  <a:lnTo>
                    <a:pt x="203759" y="154975"/>
                  </a:lnTo>
                  <a:lnTo>
                    <a:pt x="212458" y="161184"/>
                  </a:lnTo>
                  <a:lnTo>
                    <a:pt x="222484" y="165245"/>
                  </a:lnTo>
                  <a:lnTo>
                    <a:pt x="233186" y="167315"/>
                  </a:lnTo>
                  <a:lnTo>
                    <a:pt x="244631" y="167827"/>
                  </a:lnTo>
                  <a:lnTo>
                    <a:pt x="258938" y="165704"/>
                  </a:lnTo>
                  <a:lnTo>
                    <a:pt x="279843" y="1591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27870" y="530411"/>
              <a:ext cx="127641" cy="153942"/>
            </a:xfrm>
            <a:custGeom>
              <a:avLst/>
              <a:gdLst/>
              <a:ahLst/>
              <a:cxnLst/>
              <a:rect l="0" t="0" r="0" b="0"/>
              <a:pathLst>
                <a:path w="127641" h="153942">
                  <a:moveTo>
                    <a:pt x="19943" y="59184"/>
                  </a:moveTo>
                  <a:lnTo>
                    <a:pt x="17076" y="68053"/>
                  </a:lnTo>
                  <a:lnTo>
                    <a:pt x="14934" y="77040"/>
                  </a:lnTo>
                  <a:lnTo>
                    <a:pt x="13331" y="87035"/>
                  </a:lnTo>
                  <a:lnTo>
                    <a:pt x="12151" y="98016"/>
                  </a:lnTo>
                  <a:lnTo>
                    <a:pt x="11302" y="109827"/>
                  </a:lnTo>
                  <a:lnTo>
                    <a:pt x="10692" y="122254"/>
                  </a:lnTo>
                  <a:lnTo>
                    <a:pt x="9807" y="133955"/>
                  </a:lnTo>
                  <a:lnTo>
                    <a:pt x="7938" y="141058"/>
                  </a:lnTo>
                  <a:lnTo>
                    <a:pt x="5518" y="141073"/>
                  </a:lnTo>
                  <a:lnTo>
                    <a:pt x="3475" y="135595"/>
                  </a:lnTo>
                  <a:lnTo>
                    <a:pt x="1996" y="126461"/>
                  </a:lnTo>
                  <a:lnTo>
                    <a:pt x="977" y="115163"/>
                  </a:lnTo>
                  <a:lnTo>
                    <a:pt x="291" y="102661"/>
                  </a:lnTo>
                  <a:lnTo>
                    <a:pt x="0" y="89665"/>
                  </a:lnTo>
                  <a:lnTo>
                    <a:pt x="338" y="76778"/>
                  </a:lnTo>
                  <a:lnTo>
                    <a:pt x="1387" y="64290"/>
                  </a:lnTo>
                  <a:lnTo>
                    <a:pt x="3247" y="52257"/>
                  </a:lnTo>
                  <a:lnTo>
                    <a:pt x="6099" y="40626"/>
                  </a:lnTo>
                  <a:lnTo>
                    <a:pt x="9951" y="29331"/>
                  </a:lnTo>
                  <a:lnTo>
                    <a:pt x="14826" y="18946"/>
                  </a:lnTo>
                  <a:lnTo>
                    <a:pt x="20848" y="10634"/>
                  </a:lnTo>
                  <a:lnTo>
                    <a:pt x="27973" y="4861"/>
                  </a:lnTo>
                  <a:lnTo>
                    <a:pt x="36027" y="1460"/>
                  </a:lnTo>
                  <a:lnTo>
                    <a:pt x="44805" y="0"/>
                  </a:lnTo>
                  <a:lnTo>
                    <a:pt x="54110" y="30"/>
                  </a:lnTo>
                  <a:lnTo>
                    <a:pt x="63628" y="1640"/>
                  </a:lnTo>
                  <a:lnTo>
                    <a:pt x="72937" y="5439"/>
                  </a:lnTo>
                  <a:lnTo>
                    <a:pt x="81822" y="11583"/>
                  </a:lnTo>
                  <a:lnTo>
                    <a:pt x="90091" y="19808"/>
                  </a:lnTo>
                  <a:lnTo>
                    <a:pt x="97499" y="29695"/>
                  </a:lnTo>
                  <a:lnTo>
                    <a:pt x="104001" y="40823"/>
                  </a:lnTo>
                  <a:lnTo>
                    <a:pt x="109707" y="52684"/>
                  </a:lnTo>
                  <a:lnTo>
                    <a:pt x="114782" y="64704"/>
                  </a:lnTo>
                  <a:lnTo>
                    <a:pt x="119376" y="76560"/>
                  </a:lnTo>
                  <a:lnTo>
                    <a:pt x="123293" y="88144"/>
                  </a:lnTo>
                  <a:lnTo>
                    <a:pt x="126021" y="99463"/>
                  </a:lnTo>
                  <a:lnTo>
                    <a:pt x="127378" y="110548"/>
                  </a:lnTo>
                  <a:lnTo>
                    <a:pt x="127640" y="120997"/>
                  </a:lnTo>
                  <a:lnTo>
                    <a:pt x="127396" y="130993"/>
                  </a:lnTo>
                  <a:lnTo>
                    <a:pt x="126623" y="141418"/>
                  </a:lnTo>
                  <a:lnTo>
                    <a:pt x="125228" y="1539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52238" y="319711"/>
              <a:ext cx="153545" cy="382319"/>
            </a:xfrm>
            <a:custGeom>
              <a:avLst/>
              <a:gdLst/>
              <a:ahLst/>
              <a:cxnLst/>
              <a:rect l="0" t="0" r="0" b="0"/>
              <a:pathLst>
                <a:path w="153545" h="382319">
                  <a:moveTo>
                    <a:pt x="90373" y="259356"/>
                  </a:moveTo>
                  <a:lnTo>
                    <a:pt x="87305" y="250689"/>
                  </a:lnTo>
                  <a:lnTo>
                    <a:pt x="83242" y="243622"/>
                  </a:lnTo>
                  <a:lnTo>
                    <a:pt x="77754" y="237530"/>
                  </a:lnTo>
                  <a:lnTo>
                    <a:pt x="71167" y="232647"/>
                  </a:lnTo>
                  <a:lnTo>
                    <a:pt x="64018" y="229730"/>
                  </a:lnTo>
                  <a:lnTo>
                    <a:pt x="56674" y="229036"/>
                  </a:lnTo>
                  <a:lnTo>
                    <a:pt x="49314" y="230518"/>
                  </a:lnTo>
                  <a:lnTo>
                    <a:pt x="42005" y="234097"/>
                  </a:lnTo>
                  <a:lnTo>
                    <a:pt x="34766" y="239507"/>
                  </a:lnTo>
                  <a:lnTo>
                    <a:pt x="27755" y="246544"/>
                  </a:lnTo>
                  <a:lnTo>
                    <a:pt x="21266" y="255153"/>
                  </a:lnTo>
                  <a:lnTo>
                    <a:pt x="15423" y="265161"/>
                  </a:lnTo>
                  <a:lnTo>
                    <a:pt x="10346" y="276303"/>
                  </a:lnTo>
                  <a:lnTo>
                    <a:pt x="6233" y="288304"/>
                  </a:lnTo>
                  <a:lnTo>
                    <a:pt x="3101" y="300928"/>
                  </a:lnTo>
                  <a:lnTo>
                    <a:pt x="981" y="313827"/>
                  </a:lnTo>
                  <a:lnTo>
                    <a:pt x="0" y="326561"/>
                  </a:lnTo>
                  <a:lnTo>
                    <a:pt x="125" y="338892"/>
                  </a:lnTo>
                  <a:lnTo>
                    <a:pt x="1514" y="350460"/>
                  </a:lnTo>
                  <a:lnTo>
                    <a:pt x="4573" y="360704"/>
                  </a:lnTo>
                  <a:lnTo>
                    <a:pt x="9373" y="369431"/>
                  </a:lnTo>
                  <a:lnTo>
                    <a:pt x="15698" y="376291"/>
                  </a:lnTo>
                  <a:lnTo>
                    <a:pt x="23231" y="380626"/>
                  </a:lnTo>
                  <a:lnTo>
                    <a:pt x="31663" y="382318"/>
                  </a:lnTo>
                  <a:lnTo>
                    <a:pt x="40576" y="381693"/>
                  </a:lnTo>
                  <a:lnTo>
                    <a:pt x="49471" y="379230"/>
                  </a:lnTo>
                  <a:lnTo>
                    <a:pt x="58078" y="375390"/>
                  </a:lnTo>
                  <a:lnTo>
                    <a:pt x="66330" y="370393"/>
                  </a:lnTo>
                  <a:lnTo>
                    <a:pt x="74258" y="364224"/>
                  </a:lnTo>
                  <a:lnTo>
                    <a:pt x="81923" y="356964"/>
                  </a:lnTo>
                  <a:lnTo>
                    <a:pt x="89224" y="348633"/>
                  </a:lnTo>
                  <a:lnTo>
                    <a:pt x="95908" y="339131"/>
                  </a:lnTo>
                  <a:lnTo>
                    <a:pt x="101888" y="328508"/>
                  </a:lnTo>
                  <a:lnTo>
                    <a:pt x="107227" y="316780"/>
                  </a:lnTo>
                  <a:lnTo>
                    <a:pt x="112048" y="303850"/>
                  </a:lnTo>
                  <a:lnTo>
                    <a:pt x="116472" y="289781"/>
                  </a:lnTo>
                  <a:lnTo>
                    <a:pt x="120445" y="274757"/>
                  </a:lnTo>
                  <a:lnTo>
                    <a:pt x="123741" y="258994"/>
                  </a:lnTo>
                  <a:lnTo>
                    <a:pt x="126296" y="242697"/>
                  </a:lnTo>
                  <a:lnTo>
                    <a:pt x="128353" y="226347"/>
                  </a:lnTo>
                  <a:lnTo>
                    <a:pt x="130349" y="210677"/>
                  </a:lnTo>
                  <a:lnTo>
                    <a:pt x="132541" y="196020"/>
                  </a:lnTo>
                  <a:lnTo>
                    <a:pt x="134845" y="182043"/>
                  </a:lnTo>
                  <a:lnTo>
                    <a:pt x="136939" y="167970"/>
                  </a:lnTo>
                  <a:lnTo>
                    <a:pt x="138644" y="153348"/>
                  </a:lnTo>
                  <a:lnTo>
                    <a:pt x="139941" y="138066"/>
                  </a:lnTo>
                  <a:lnTo>
                    <a:pt x="140887" y="122188"/>
                  </a:lnTo>
                  <a:lnTo>
                    <a:pt x="141557" y="105837"/>
                  </a:lnTo>
                  <a:lnTo>
                    <a:pt x="142024" y="89296"/>
                  </a:lnTo>
                  <a:lnTo>
                    <a:pt x="142345" y="72972"/>
                  </a:lnTo>
                  <a:lnTo>
                    <a:pt x="142559" y="57075"/>
                  </a:lnTo>
                  <a:lnTo>
                    <a:pt x="142535" y="41793"/>
                  </a:lnTo>
                  <a:lnTo>
                    <a:pt x="141986" y="27370"/>
                  </a:lnTo>
                  <a:lnTo>
                    <a:pt x="140798" y="13920"/>
                  </a:lnTo>
                  <a:lnTo>
                    <a:pt x="138936" y="3695"/>
                  </a:lnTo>
                  <a:lnTo>
                    <a:pt x="136842" y="0"/>
                  </a:lnTo>
                  <a:lnTo>
                    <a:pt x="135259" y="2589"/>
                  </a:lnTo>
                  <a:lnTo>
                    <a:pt x="134235" y="9930"/>
                  </a:lnTo>
                  <a:lnTo>
                    <a:pt x="133766" y="20596"/>
                  </a:lnTo>
                  <a:lnTo>
                    <a:pt x="134015" y="33526"/>
                  </a:lnTo>
                  <a:lnTo>
                    <a:pt x="135013" y="47982"/>
                  </a:lnTo>
                  <a:lnTo>
                    <a:pt x="136507" y="63463"/>
                  </a:lnTo>
                  <a:lnTo>
                    <a:pt x="138054" y="79630"/>
                  </a:lnTo>
                  <a:lnTo>
                    <a:pt x="139391" y="96256"/>
                  </a:lnTo>
                  <a:lnTo>
                    <a:pt x="140441" y="113189"/>
                  </a:lnTo>
                  <a:lnTo>
                    <a:pt x="141221" y="130326"/>
                  </a:lnTo>
                  <a:lnTo>
                    <a:pt x="141780" y="147595"/>
                  </a:lnTo>
                  <a:lnTo>
                    <a:pt x="142173" y="164787"/>
                  </a:lnTo>
                  <a:lnTo>
                    <a:pt x="142444" y="181565"/>
                  </a:lnTo>
                  <a:lnTo>
                    <a:pt x="142630" y="197778"/>
                  </a:lnTo>
                  <a:lnTo>
                    <a:pt x="142756" y="213446"/>
                  </a:lnTo>
                  <a:lnTo>
                    <a:pt x="142842" y="228661"/>
                  </a:lnTo>
                  <a:lnTo>
                    <a:pt x="142904" y="243523"/>
                  </a:lnTo>
                  <a:lnTo>
                    <a:pt x="143115" y="257964"/>
                  </a:lnTo>
                  <a:lnTo>
                    <a:pt x="143789" y="271748"/>
                  </a:lnTo>
                  <a:lnTo>
                    <a:pt x="145055" y="284796"/>
                  </a:lnTo>
                  <a:lnTo>
                    <a:pt x="146728" y="297116"/>
                  </a:lnTo>
                  <a:lnTo>
                    <a:pt x="148564" y="310134"/>
                  </a:lnTo>
                  <a:lnTo>
                    <a:pt x="150725" y="327230"/>
                  </a:lnTo>
                  <a:lnTo>
                    <a:pt x="153544" y="3541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76776" y="229461"/>
              <a:ext cx="305114" cy="512083"/>
            </a:xfrm>
            <a:custGeom>
              <a:avLst/>
              <a:gdLst/>
              <a:ahLst/>
              <a:cxnLst/>
              <a:rect l="0" t="0" r="0" b="0"/>
              <a:pathLst>
                <a:path w="305114" h="512083">
                  <a:moveTo>
                    <a:pt x="81773" y="2165"/>
                  </a:moveTo>
                  <a:lnTo>
                    <a:pt x="75905" y="13901"/>
                  </a:lnTo>
                  <a:lnTo>
                    <a:pt x="70341" y="25030"/>
                  </a:lnTo>
                  <a:lnTo>
                    <a:pt x="64546" y="36623"/>
                  </a:lnTo>
                  <a:lnTo>
                    <a:pt x="58639" y="48612"/>
                  </a:lnTo>
                  <a:lnTo>
                    <a:pt x="52957" y="60623"/>
                  </a:lnTo>
                  <a:lnTo>
                    <a:pt x="47678" y="72422"/>
                  </a:lnTo>
                  <a:lnTo>
                    <a:pt x="42654" y="83775"/>
                  </a:lnTo>
                  <a:lnTo>
                    <a:pt x="37520" y="94395"/>
                  </a:lnTo>
                  <a:lnTo>
                    <a:pt x="32065" y="104183"/>
                  </a:lnTo>
                  <a:lnTo>
                    <a:pt x="26248" y="112567"/>
                  </a:lnTo>
                  <a:lnTo>
                    <a:pt x="20111" y="118463"/>
                  </a:lnTo>
                  <a:lnTo>
                    <a:pt x="13730" y="121467"/>
                  </a:lnTo>
                  <a:lnTo>
                    <a:pt x="7523" y="120734"/>
                  </a:lnTo>
                  <a:lnTo>
                    <a:pt x="2643" y="116077"/>
                  </a:lnTo>
                  <a:lnTo>
                    <a:pt x="120" y="109525"/>
                  </a:lnTo>
                  <a:lnTo>
                    <a:pt x="0" y="102296"/>
                  </a:lnTo>
                  <a:lnTo>
                    <a:pt x="1879" y="94884"/>
                  </a:lnTo>
                  <a:lnTo>
                    <a:pt x="5117" y="87315"/>
                  </a:lnTo>
                  <a:lnTo>
                    <a:pt x="8992" y="79337"/>
                  </a:lnTo>
                  <a:lnTo>
                    <a:pt x="13054" y="70834"/>
                  </a:lnTo>
                  <a:lnTo>
                    <a:pt x="17259" y="61992"/>
                  </a:lnTo>
                  <a:lnTo>
                    <a:pt x="21846" y="53204"/>
                  </a:lnTo>
                  <a:lnTo>
                    <a:pt x="26938" y="44703"/>
                  </a:lnTo>
                  <a:lnTo>
                    <a:pt x="32683" y="36706"/>
                  </a:lnTo>
                  <a:lnTo>
                    <a:pt x="39304" y="29488"/>
                  </a:lnTo>
                  <a:lnTo>
                    <a:pt x="46839" y="23118"/>
                  </a:lnTo>
                  <a:lnTo>
                    <a:pt x="55172" y="17501"/>
                  </a:lnTo>
                  <a:lnTo>
                    <a:pt x="64137" y="12487"/>
                  </a:lnTo>
                  <a:lnTo>
                    <a:pt x="73573" y="7934"/>
                  </a:lnTo>
                  <a:lnTo>
                    <a:pt x="83349" y="4044"/>
                  </a:lnTo>
                  <a:lnTo>
                    <a:pt x="93364" y="1335"/>
                  </a:lnTo>
                  <a:lnTo>
                    <a:pt x="103539" y="0"/>
                  </a:lnTo>
                  <a:lnTo>
                    <a:pt x="113660" y="87"/>
                  </a:lnTo>
                  <a:lnTo>
                    <a:pt x="123382" y="1666"/>
                  </a:lnTo>
                  <a:lnTo>
                    <a:pt x="132551" y="4618"/>
                  </a:lnTo>
                  <a:lnTo>
                    <a:pt x="141183" y="8702"/>
                  </a:lnTo>
                  <a:lnTo>
                    <a:pt x="149367" y="13652"/>
                  </a:lnTo>
                  <a:lnTo>
                    <a:pt x="157203" y="19245"/>
                  </a:lnTo>
                  <a:lnTo>
                    <a:pt x="164619" y="25626"/>
                  </a:lnTo>
                  <a:lnTo>
                    <a:pt x="171381" y="33272"/>
                  </a:lnTo>
                  <a:lnTo>
                    <a:pt x="177403" y="42349"/>
                  </a:lnTo>
                  <a:lnTo>
                    <a:pt x="182431" y="52886"/>
                  </a:lnTo>
                  <a:lnTo>
                    <a:pt x="185978" y="64941"/>
                  </a:lnTo>
                  <a:lnTo>
                    <a:pt x="187916" y="78379"/>
                  </a:lnTo>
                  <a:lnTo>
                    <a:pt x="188421" y="92622"/>
                  </a:lnTo>
                  <a:lnTo>
                    <a:pt x="187779" y="106788"/>
                  </a:lnTo>
                  <a:lnTo>
                    <a:pt x="186271" y="120384"/>
                  </a:lnTo>
                  <a:lnTo>
                    <a:pt x="183974" y="133289"/>
                  </a:lnTo>
                  <a:lnTo>
                    <a:pt x="180762" y="145569"/>
                  </a:lnTo>
                  <a:lnTo>
                    <a:pt x="176642" y="157349"/>
                  </a:lnTo>
                  <a:lnTo>
                    <a:pt x="171741" y="168752"/>
                  </a:lnTo>
                  <a:lnTo>
                    <a:pt x="166227" y="179884"/>
                  </a:lnTo>
                  <a:lnTo>
                    <a:pt x="160253" y="190820"/>
                  </a:lnTo>
                  <a:lnTo>
                    <a:pt x="153784" y="201456"/>
                  </a:lnTo>
                  <a:lnTo>
                    <a:pt x="146609" y="211525"/>
                  </a:lnTo>
                  <a:lnTo>
                    <a:pt x="138680" y="220896"/>
                  </a:lnTo>
                  <a:lnTo>
                    <a:pt x="130455" y="228469"/>
                  </a:lnTo>
                  <a:lnTo>
                    <a:pt x="123782" y="231622"/>
                  </a:lnTo>
                  <a:lnTo>
                    <a:pt x="120522" y="229936"/>
                  </a:lnTo>
                  <a:lnTo>
                    <a:pt x="120466" y="225770"/>
                  </a:lnTo>
                  <a:lnTo>
                    <a:pt x="123088" y="220754"/>
                  </a:lnTo>
                  <a:lnTo>
                    <a:pt x="128254" y="216051"/>
                  </a:lnTo>
                  <a:lnTo>
                    <a:pt x="135691" y="212183"/>
                  </a:lnTo>
                  <a:lnTo>
                    <a:pt x="144975" y="209229"/>
                  </a:lnTo>
                  <a:lnTo>
                    <a:pt x="155667" y="207072"/>
                  </a:lnTo>
                  <a:lnTo>
                    <a:pt x="167376" y="205550"/>
                  </a:lnTo>
                  <a:lnTo>
                    <a:pt x="179479" y="204829"/>
                  </a:lnTo>
                  <a:lnTo>
                    <a:pt x="191140" y="205392"/>
                  </a:lnTo>
                  <a:lnTo>
                    <a:pt x="201945" y="207403"/>
                  </a:lnTo>
                  <a:lnTo>
                    <a:pt x="212012" y="210887"/>
                  </a:lnTo>
                  <a:lnTo>
                    <a:pt x="221774" y="215900"/>
                  </a:lnTo>
                  <a:lnTo>
                    <a:pt x="231527" y="222307"/>
                  </a:lnTo>
                  <a:lnTo>
                    <a:pt x="241232" y="229693"/>
                  </a:lnTo>
                  <a:lnTo>
                    <a:pt x="250610" y="237481"/>
                  </a:lnTo>
                  <a:lnTo>
                    <a:pt x="259512" y="245315"/>
                  </a:lnTo>
                  <a:lnTo>
                    <a:pt x="267779" y="253369"/>
                  </a:lnTo>
                  <a:lnTo>
                    <a:pt x="275179" y="262221"/>
                  </a:lnTo>
                  <a:lnTo>
                    <a:pt x="281672" y="272142"/>
                  </a:lnTo>
                  <a:lnTo>
                    <a:pt x="287370" y="283095"/>
                  </a:lnTo>
                  <a:lnTo>
                    <a:pt x="292439" y="294905"/>
                  </a:lnTo>
                  <a:lnTo>
                    <a:pt x="297029" y="307372"/>
                  </a:lnTo>
                  <a:lnTo>
                    <a:pt x="300943" y="320321"/>
                  </a:lnTo>
                  <a:lnTo>
                    <a:pt x="303669" y="333612"/>
                  </a:lnTo>
                  <a:lnTo>
                    <a:pt x="305020" y="347142"/>
                  </a:lnTo>
                  <a:lnTo>
                    <a:pt x="305113" y="360836"/>
                  </a:lnTo>
                  <a:lnTo>
                    <a:pt x="304187" y="374643"/>
                  </a:lnTo>
                  <a:lnTo>
                    <a:pt x="302486" y="388521"/>
                  </a:lnTo>
                  <a:lnTo>
                    <a:pt x="300057" y="402281"/>
                  </a:lnTo>
                  <a:lnTo>
                    <a:pt x="296757" y="415601"/>
                  </a:lnTo>
                  <a:lnTo>
                    <a:pt x="292576" y="428335"/>
                  </a:lnTo>
                  <a:lnTo>
                    <a:pt x="287635" y="440343"/>
                  </a:lnTo>
                  <a:lnTo>
                    <a:pt x="282094" y="451415"/>
                  </a:lnTo>
                  <a:lnTo>
                    <a:pt x="276098" y="461530"/>
                  </a:lnTo>
                  <a:lnTo>
                    <a:pt x="269443" y="470815"/>
                  </a:lnTo>
                  <a:lnTo>
                    <a:pt x="261613" y="479446"/>
                  </a:lnTo>
                  <a:lnTo>
                    <a:pt x="252411" y="487580"/>
                  </a:lnTo>
                  <a:lnTo>
                    <a:pt x="241791" y="495028"/>
                  </a:lnTo>
                  <a:lnTo>
                    <a:pt x="229680" y="501280"/>
                  </a:lnTo>
                  <a:lnTo>
                    <a:pt x="216205" y="506146"/>
                  </a:lnTo>
                  <a:lnTo>
                    <a:pt x="201937" y="509583"/>
                  </a:lnTo>
                  <a:lnTo>
                    <a:pt x="187754" y="511523"/>
                  </a:lnTo>
                  <a:lnTo>
                    <a:pt x="174142" y="512082"/>
                  </a:lnTo>
                  <a:lnTo>
                    <a:pt x="161057" y="511339"/>
                  </a:lnTo>
                  <a:lnTo>
                    <a:pt x="148123" y="509253"/>
                  </a:lnTo>
                  <a:lnTo>
                    <a:pt x="135092" y="505927"/>
                  </a:lnTo>
                  <a:lnTo>
                    <a:pt x="122033" y="501578"/>
                  </a:lnTo>
                  <a:lnTo>
                    <a:pt x="109252" y="496442"/>
                  </a:lnTo>
                  <a:lnTo>
                    <a:pt x="96912" y="490735"/>
                  </a:lnTo>
                  <a:lnTo>
                    <a:pt x="85085" y="484734"/>
                  </a:lnTo>
                  <a:lnTo>
                    <a:pt x="72459" y="478092"/>
                  </a:lnTo>
                  <a:lnTo>
                    <a:pt x="55691" y="469111"/>
                  </a:lnTo>
                  <a:lnTo>
                    <a:pt x="29130" y="4548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53347" y="73470"/>
              <a:ext cx="165185" cy="210800"/>
            </a:xfrm>
            <a:custGeom>
              <a:avLst/>
              <a:gdLst/>
              <a:ahLst/>
              <a:cxnLst/>
              <a:rect l="0" t="0" r="0" b="0"/>
              <a:pathLst>
                <a:path w="165185" h="210800">
                  <a:moveTo>
                    <a:pt x="0" y="42343"/>
                  </a:moveTo>
                  <a:lnTo>
                    <a:pt x="8801" y="39409"/>
                  </a:lnTo>
                  <a:lnTo>
                    <a:pt x="17147" y="36627"/>
                  </a:lnTo>
                  <a:lnTo>
                    <a:pt x="25846" y="33727"/>
                  </a:lnTo>
                  <a:lnTo>
                    <a:pt x="34967" y="30687"/>
                  </a:lnTo>
                  <a:lnTo>
                    <a:pt x="44462" y="27522"/>
                  </a:lnTo>
                  <a:lnTo>
                    <a:pt x="54259" y="24258"/>
                  </a:lnTo>
                  <a:lnTo>
                    <a:pt x="64445" y="20920"/>
                  </a:lnTo>
                  <a:lnTo>
                    <a:pt x="75267" y="17529"/>
                  </a:lnTo>
                  <a:lnTo>
                    <a:pt x="86803" y="14100"/>
                  </a:lnTo>
                  <a:lnTo>
                    <a:pt x="98819" y="10645"/>
                  </a:lnTo>
                  <a:lnTo>
                    <a:pt x="110886" y="7173"/>
                  </a:lnTo>
                  <a:lnTo>
                    <a:pt x="122733" y="3706"/>
                  </a:lnTo>
                  <a:lnTo>
                    <a:pt x="133959" y="905"/>
                  </a:lnTo>
                  <a:lnTo>
                    <a:pt x="143965" y="0"/>
                  </a:lnTo>
                  <a:lnTo>
                    <a:pt x="152529" y="1506"/>
                  </a:lnTo>
                  <a:lnTo>
                    <a:pt x="159278" y="5131"/>
                  </a:lnTo>
                  <a:lnTo>
                    <a:pt x="163538" y="10163"/>
                  </a:lnTo>
                  <a:lnTo>
                    <a:pt x="165184" y="16031"/>
                  </a:lnTo>
                  <a:lnTo>
                    <a:pt x="164697" y="22543"/>
                  </a:lnTo>
                  <a:lnTo>
                    <a:pt x="162860" y="29804"/>
                  </a:lnTo>
                  <a:lnTo>
                    <a:pt x="160258" y="37829"/>
                  </a:lnTo>
                  <a:lnTo>
                    <a:pt x="157076" y="46520"/>
                  </a:lnTo>
                  <a:lnTo>
                    <a:pt x="153197" y="55739"/>
                  </a:lnTo>
                  <a:lnTo>
                    <a:pt x="148592" y="65353"/>
                  </a:lnTo>
                  <a:lnTo>
                    <a:pt x="143349" y="75251"/>
                  </a:lnTo>
                  <a:lnTo>
                    <a:pt x="137598" y="85348"/>
                  </a:lnTo>
                  <a:lnTo>
                    <a:pt x="131466" y="95585"/>
                  </a:lnTo>
                  <a:lnTo>
                    <a:pt x="125058" y="105916"/>
                  </a:lnTo>
                  <a:lnTo>
                    <a:pt x="118457" y="116312"/>
                  </a:lnTo>
                  <a:lnTo>
                    <a:pt x="111727" y="126751"/>
                  </a:lnTo>
                  <a:lnTo>
                    <a:pt x="105072" y="137220"/>
                  </a:lnTo>
                  <a:lnTo>
                    <a:pt x="98830" y="147708"/>
                  </a:lnTo>
                  <a:lnTo>
                    <a:pt x="93151" y="158201"/>
                  </a:lnTo>
                  <a:lnTo>
                    <a:pt x="87970" y="168431"/>
                  </a:lnTo>
                  <a:lnTo>
                    <a:pt x="82491" y="178994"/>
                  </a:lnTo>
                  <a:lnTo>
                    <a:pt x="75115" y="191934"/>
                  </a:lnTo>
                  <a:lnTo>
                    <a:pt x="63171" y="2107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32290" y="326383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54344" y="5733"/>
                  </a:lnTo>
                  <a:lnTo>
                    <a:pt x="245357" y="10018"/>
                  </a:lnTo>
                  <a:lnTo>
                    <a:pt x="235362" y="13228"/>
                  </a:lnTo>
                  <a:lnTo>
                    <a:pt x="224381" y="15762"/>
                  </a:lnTo>
                  <a:lnTo>
                    <a:pt x="212570" y="18107"/>
                  </a:lnTo>
                  <a:lnTo>
                    <a:pt x="200111" y="20551"/>
                  </a:lnTo>
                  <a:lnTo>
                    <a:pt x="187173" y="23033"/>
                  </a:lnTo>
                  <a:lnTo>
                    <a:pt x="173893" y="25249"/>
                  </a:lnTo>
                  <a:lnTo>
                    <a:pt x="160371" y="27043"/>
                  </a:lnTo>
                  <a:lnTo>
                    <a:pt x="146683" y="28571"/>
                  </a:lnTo>
                  <a:lnTo>
                    <a:pt x="132881" y="30203"/>
                  </a:lnTo>
                  <a:lnTo>
                    <a:pt x="119002" y="32153"/>
                  </a:lnTo>
                  <a:lnTo>
                    <a:pt x="105070" y="34463"/>
                  </a:lnTo>
                  <a:lnTo>
                    <a:pt x="91103" y="37092"/>
                  </a:lnTo>
                  <a:lnTo>
                    <a:pt x="77122" y="39970"/>
                  </a:lnTo>
                  <a:lnTo>
                    <a:pt x="63355" y="42881"/>
                  </a:lnTo>
                  <a:lnTo>
                    <a:pt x="48677" y="45756"/>
                  </a:lnTo>
                  <a:lnTo>
                    <a:pt x="29563" y="4884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22702" y="382920"/>
              <a:ext cx="165890" cy="361294"/>
            </a:xfrm>
            <a:custGeom>
              <a:avLst/>
              <a:gdLst/>
              <a:ahLst/>
              <a:cxnLst/>
              <a:rect l="0" t="0" r="0" b="0"/>
              <a:pathLst>
                <a:path w="165890" h="361294">
                  <a:moveTo>
                    <a:pt x="141215" y="122447"/>
                  </a:moveTo>
                  <a:lnTo>
                    <a:pt x="135347" y="131249"/>
                  </a:lnTo>
                  <a:lnTo>
                    <a:pt x="129783" y="139595"/>
                  </a:lnTo>
                  <a:lnTo>
                    <a:pt x="123983" y="148294"/>
                  </a:lnTo>
                  <a:lnTo>
                    <a:pt x="117903" y="157415"/>
                  </a:lnTo>
                  <a:lnTo>
                    <a:pt x="111573" y="166910"/>
                  </a:lnTo>
                  <a:lnTo>
                    <a:pt x="105045" y="176702"/>
                  </a:lnTo>
                  <a:lnTo>
                    <a:pt x="98369" y="186716"/>
                  </a:lnTo>
                  <a:lnTo>
                    <a:pt x="91586" y="196890"/>
                  </a:lnTo>
                  <a:lnTo>
                    <a:pt x="84729" y="207176"/>
                  </a:lnTo>
                  <a:lnTo>
                    <a:pt x="77819" y="217541"/>
                  </a:lnTo>
                  <a:lnTo>
                    <a:pt x="70874" y="227958"/>
                  </a:lnTo>
                  <a:lnTo>
                    <a:pt x="63909" y="238412"/>
                  </a:lnTo>
                  <a:lnTo>
                    <a:pt x="57097" y="248890"/>
                  </a:lnTo>
                  <a:lnTo>
                    <a:pt x="50748" y="259385"/>
                  </a:lnTo>
                  <a:lnTo>
                    <a:pt x="45002" y="269896"/>
                  </a:lnTo>
                  <a:lnTo>
                    <a:pt x="39991" y="280582"/>
                  </a:lnTo>
                  <a:lnTo>
                    <a:pt x="35924" y="291749"/>
                  </a:lnTo>
                  <a:lnTo>
                    <a:pt x="32828" y="303515"/>
                  </a:lnTo>
                  <a:lnTo>
                    <a:pt x="30901" y="315519"/>
                  </a:lnTo>
                  <a:lnTo>
                    <a:pt x="30582" y="327044"/>
                  </a:lnTo>
                  <a:lnTo>
                    <a:pt x="31965" y="337707"/>
                  </a:lnTo>
                  <a:lnTo>
                    <a:pt x="35013" y="346983"/>
                  </a:lnTo>
                  <a:lnTo>
                    <a:pt x="39725" y="354077"/>
                  </a:lnTo>
                  <a:lnTo>
                    <a:pt x="45930" y="358762"/>
                  </a:lnTo>
                  <a:lnTo>
                    <a:pt x="53350" y="361128"/>
                  </a:lnTo>
                  <a:lnTo>
                    <a:pt x="61693" y="361293"/>
                  </a:lnTo>
                  <a:lnTo>
                    <a:pt x="70707" y="359557"/>
                  </a:lnTo>
                  <a:lnTo>
                    <a:pt x="80199" y="356312"/>
                  </a:lnTo>
                  <a:lnTo>
                    <a:pt x="90022" y="351934"/>
                  </a:lnTo>
                  <a:lnTo>
                    <a:pt x="100069" y="346733"/>
                  </a:lnTo>
                  <a:lnTo>
                    <a:pt x="110104" y="340787"/>
                  </a:lnTo>
                  <a:lnTo>
                    <a:pt x="119768" y="333966"/>
                  </a:lnTo>
                  <a:lnTo>
                    <a:pt x="128894" y="326265"/>
                  </a:lnTo>
                  <a:lnTo>
                    <a:pt x="137328" y="317805"/>
                  </a:lnTo>
                  <a:lnTo>
                    <a:pt x="144846" y="308747"/>
                  </a:lnTo>
                  <a:lnTo>
                    <a:pt x="151413" y="299241"/>
                  </a:lnTo>
                  <a:lnTo>
                    <a:pt x="156823" y="289246"/>
                  </a:lnTo>
                  <a:lnTo>
                    <a:pt x="160635" y="278552"/>
                  </a:lnTo>
                  <a:lnTo>
                    <a:pt x="162745" y="267106"/>
                  </a:lnTo>
                  <a:lnTo>
                    <a:pt x="163026" y="255319"/>
                  </a:lnTo>
                  <a:lnTo>
                    <a:pt x="161171" y="243939"/>
                  </a:lnTo>
                  <a:lnTo>
                    <a:pt x="157222" y="233361"/>
                  </a:lnTo>
                  <a:lnTo>
                    <a:pt x="151658" y="223632"/>
                  </a:lnTo>
                  <a:lnTo>
                    <a:pt x="145175" y="214636"/>
                  </a:lnTo>
                  <a:lnTo>
                    <a:pt x="138262" y="206216"/>
                  </a:lnTo>
                  <a:lnTo>
                    <a:pt x="131013" y="198220"/>
                  </a:lnTo>
                  <a:lnTo>
                    <a:pt x="123242" y="190530"/>
                  </a:lnTo>
                  <a:lnTo>
                    <a:pt x="114864" y="183053"/>
                  </a:lnTo>
                  <a:lnTo>
                    <a:pt x="105763" y="175724"/>
                  </a:lnTo>
                  <a:lnTo>
                    <a:pt x="95734" y="168496"/>
                  </a:lnTo>
                  <a:lnTo>
                    <a:pt x="84764" y="161337"/>
                  </a:lnTo>
                  <a:lnTo>
                    <a:pt x="73141" y="154223"/>
                  </a:lnTo>
                  <a:lnTo>
                    <a:pt x="61347" y="147141"/>
                  </a:lnTo>
                  <a:lnTo>
                    <a:pt x="49684" y="140075"/>
                  </a:lnTo>
                  <a:lnTo>
                    <a:pt x="38584" y="132855"/>
                  </a:lnTo>
                  <a:lnTo>
                    <a:pt x="28663" y="125169"/>
                  </a:lnTo>
                  <a:lnTo>
                    <a:pt x="20147" y="116880"/>
                  </a:lnTo>
                  <a:lnTo>
                    <a:pt x="13091" y="107854"/>
                  </a:lnTo>
                  <a:lnTo>
                    <a:pt x="7559" y="97884"/>
                  </a:lnTo>
                  <a:lnTo>
                    <a:pt x="3438" y="86962"/>
                  </a:lnTo>
                  <a:lnTo>
                    <a:pt x="803" y="75542"/>
                  </a:lnTo>
                  <a:lnTo>
                    <a:pt x="0" y="64417"/>
                  </a:lnTo>
                  <a:lnTo>
                    <a:pt x="1055" y="54018"/>
                  </a:lnTo>
                  <a:lnTo>
                    <a:pt x="3880" y="44580"/>
                  </a:lnTo>
                  <a:lnTo>
                    <a:pt x="8442" y="36314"/>
                  </a:lnTo>
                  <a:lnTo>
                    <a:pt x="14547" y="29200"/>
                  </a:lnTo>
                  <a:lnTo>
                    <a:pt x="21900" y="23067"/>
                  </a:lnTo>
                  <a:lnTo>
                    <a:pt x="30198" y="17698"/>
                  </a:lnTo>
                  <a:lnTo>
                    <a:pt x="39187" y="12898"/>
                  </a:lnTo>
                  <a:lnTo>
                    <a:pt x="48831" y="8671"/>
                  </a:lnTo>
                  <a:lnTo>
                    <a:pt x="59290" y="5203"/>
                  </a:lnTo>
                  <a:lnTo>
                    <a:pt x="70581" y="2540"/>
                  </a:lnTo>
                  <a:lnTo>
                    <a:pt x="82435" y="751"/>
                  </a:lnTo>
                  <a:lnTo>
                    <a:pt x="94392" y="0"/>
                  </a:lnTo>
                  <a:lnTo>
                    <a:pt x="106171" y="279"/>
                  </a:lnTo>
                  <a:lnTo>
                    <a:pt x="117521" y="1603"/>
                  </a:lnTo>
                  <a:lnTo>
                    <a:pt x="128143" y="4087"/>
                  </a:lnTo>
                  <a:lnTo>
                    <a:pt x="137943" y="7692"/>
                  </a:lnTo>
                  <a:lnTo>
                    <a:pt x="146677" y="12570"/>
                  </a:lnTo>
                  <a:lnTo>
                    <a:pt x="153872" y="19126"/>
                  </a:lnTo>
                  <a:lnTo>
                    <a:pt x="159411" y="27418"/>
                  </a:lnTo>
                  <a:lnTo>
                    <a:pt x="163298" y="36999"/>
                  </a:lnTo>
                  <a:lnTo>
                    <a:pt x="165758" y="48239"/>
                  </a:lnTo>
                  <a:lnTo>
                    <a:pt x="165889" y="64362"/>
                  </a:lnTo>
                  <a:lnTo>
                    <a:pt x="162272" y="908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424940" y="1473989"/>
            <a:ext cx="470190" cy="468598"/>
            <a:chOff x="1424940" y="1473989"/>
            <a:chExt cx="470190" cy="468598"/>
          </a:xfrm>
        </p:grpSpPr>
        <p:sp>
          <p:nvSpPr>
            <p:cNvPr id="14" name="Freeform 13"/>
            <p:cNvSpPr/>
            <p:nvPr/>
          </p:nvSpPr>
          <p:spPr>
            <a:xfrm>
              <a:off x="1424940" y="1473989"/>
              <a:ext cx="218880" cy="468598"/>
            </a:xfrm>
            <a:custGeom>
              <a:avLst/>
              <a:gdLst/>
              <a:ahLst/>
              <a:cxnLst/>
              <a:rect l="0" t="0" r="0" b="0"/>
              <a:pathLst>
                <a:path w="218880" h="468598">
                  <a:moveTo>
                    <a:pt x="206977" y="0"/>
                  </a:moveTo>
                  <a:lnTo>
                    <a:pt x="201109" y="8734"/>
                  </a:lnTo>
                  <a:lnTo>
                    <a:pt x="195545" y="16441"/>
                  </a:lnTo>
                  <a:lnTo>
                    <a:pt x="189746" y="23848"/>
                  </a:lnTo>
                  <a:lnTo>
                    <a:pt x="183665" y="31282"/>
                  </a:lnTo>
                  <a:lnTo>
                    <a:pt x="177335" y="39109"/>
                  </a:lnTo>
                  <a:lnTo>
                    <a:pt x="170802" y="47492"/>
                  </a:lnTo>
                  <a:lnTo>
                    <a:pt x="163954" y="56581"/>
                  </a:lnTo>
                  <a:lnTo>
                    <a:pt x="156523" y="66592"/>
                  </a:lnTo>
                  <a:lnTo>
                    <a:pt x="148416" y="77552"/>
                  </a:lnTo>
                  <a:lnTo>
                    <a:pt x="139854" y="89336"/>
                  </a:lnTo>
                  <a:lnTo>
                    <a:pt x="131261" y="101771"/>
                  </a:lnTo>
                  <a:lnTo>
                    <a:pt x="122889" y="114689"/>
                  </a:lnTo>
                  <a:lnTo>
                    <a:pt x="114810" y="127956"/>
                  </a:lnTo>
                  <a:lnTo>
                    <a:pt x="107006" y="141468"/>
                  </a:lnTo>
                  <a:lnTo>
                    <a:pt x="99424" y="155145"/>
                  </a:lnTo>
                  <a:lnTo>
                    <a:pt x="92010" y="168769"/>
                  </a:lnTo>
                  <a:lnTo>
                    <a:pt x="84718" y="181996"/>
                  </a:lnTo>
                  <a:lnTo>
                    <a:pt x="77512" y="194677"/>
                  </a:lnTo>
                  <a:lnTo>
                    <a:pt x="70366" y="206990"/>
                  </a:lnTo>
                  <a:lnTo>
                    <a:pt x="63262" y="219331"/>
                  </a:lnTo>
                  <a:lnTo>
                    <a:pt x="56190" y="231929"/>
                  </a:lnTo>
                  <a:lnTo>
                    <a:pt x="49305" y="244679"/>
                  </a:lnTo>
                  <a:lnTo>
                    <a:pt x="42908" y="257247"/>
                  </a:lnTo>
                  <a:lnTo>
                    <a:pt x="37125" y="269448"/>
                  </a:lnTo>
                  <a:lnTo>
                    <a:pt x="31920" y="281422"/>
                  </a:lnTo>
                  <a:lnTo>
                    <a:pt x="27190" y="293528"/>
                  </a:lnTo>
                  <a:lnTo>
                    <a:pt x="22821" y="305965"/>
                  </a:lnTo>
                  <a:lnTo>
                    <a:pt x="18717" y="318606"/>
                  </a:lnTo>
                  <a:lnTo>
                    <a:pt x="14800" y="331098"/>
                  </a:lnTo>
                  <a:lnTo>
                    <a:pt x="11019" y="343250"/>
                  </a:lnTo>
                  <a:lnTo>
                    <a:pt x="7495" y="355190"/>
                  </a:lnTo>
                  <a:lnTo>
                    <a:pt x="4507" y="367273"/>
                  </a:lnTo>
                  <a:lnTo>
                    <a:pt x="2171" y="379695"/>
                  </a:lnTo>
                  <a:lnTo>
                    <a:pt x="603" y="392325"/>
                  </a:lnTo>
                  <a:lnTo>
                    <a:pt x="0" y="404811"/>
                  </a:lnTo>
                  <a:lnTo>
                    <a:pt x="384" y="416944"/>
                  </a:lnTo>
                  <a:lnTo>
                    <a:pt x="1947" y="428363"/>
                  </a:lnTo>
                  <a:lnTo>
                    <a:pt x="5124" y="438499"/>
                  </a:lnTo>
                  <a:lnTo>
                    <a:pt x="10008" y="447160"/>
                  </a:lnTo>
                  <a:lnTo>
                    <a:pt x="16559" y="454313"/>
                  </a:lnTo>
                  <a:lnTo>
                    <a:pt x="24776" y="459909"/>
                  </a:lnTo>
                  <a:lnTo>
                    <a:pt x="34488" y="464078"/>
                  </a:lnTo>
                  <a:lnTo>
                    <a:pt x="45416" y="466915"/>
                  </a:lnTo>
                  <a:lnTo>
                    <a:pt x="57267" y="468386"/>
                  </a:lnTo>
                  <a:lnTo>
                    <a:pt x="69781" y="468597"/>
                  </a:lnTo>
                  <a:lnTo>
                    <a:pt x="82436" y="467606"/>
                  </a:lnTo>
                  <a:lnTo>
                    <a:pt x="94472" y="465346"/>
                  </a:lnTo>
                  <a:lnTo>
                    <a:pt x="105531" y="461900"/>
                  </a:lnTo>
                  <a:lnTo>
                    <a:pt x="115770" y="457469"/>
                  </a:lnTo>
                  <a:lnTo>
                    <a:pt x="125647" y="452277"/>
                  </a:lnTo>
                  <a:lnTo>
                    <a:pt x="135477" y="446524"/>
                  </a:lnTo>
                  <a:lnTo>
                    <a:pt x="145234" y="440203"/>
                  </a:lnTo>
                  <a:lnTo>
                    <a:pt x="154647" y="433129"/>
                  </a:lnTo>
                  <a:lnTo>
                    <a:pt x="163576" y="425259"/>
                  </a:lnTo>
                  <a:lnTo>
                    <a:pt x="172031" y="416685"/>
                  </a:lnTo>
                  <a:lnTo>
                    <a:pt x="180090" y="407552"/>
                  </a:lnTo>
                  <a:lnTo>
                    <a:pt x="187838" y="397994"/>
                  </a:lnTo>
                  <a:lnTo>
                    <a:pt x="195194" y="387966"/>
                  </a:lnTo>
                  <a:lnTo>
                    <a:pt x="201914" y="377249"/>
                  </a:lnTo>
                  <a:lnTo>
                    <a:pt x="207908" y="365779"/>
                  </a:lnTo>
                  <a:lnTo>
                    <a:pt x="212917" y="353635"/>
                  </a:lnTo>
                  <a:lnTo>
                    <a:pt x="216451" y="340952"/>
                  </a:lnTo>
                  <a:lnTo>
                    <a:pt x="218381" y="327867"/>
                  </a:lnTo>
                  <a:lnTo>
                    <a:pt x="218879" y="314658"/>
                  </a:lnTo>
                  <a:lnTo>
                    <a:pt x="218233" y="301715"/>
                  </a:lnTo>
                  <a:lnTo>
                    <a:pt x="216719" y="289244"/>
                  </a:lnTo>
                  <a:lnTo>
                    <a:pt x="214247" y="277582"/>
                  </a:lnTo>
                  <a:lnTo>
                    <a:pt x="210386" y="267275"/>
                  </a:lnTo>
                  <a:lnTo>
                    <a:pt x="205017" y="258506"/>
                  </a:lnTo>
                  <a:lnTo>
                    <a:pt x="198462" y="251619"/>
                  </a:lnTo>
                  <a:lnTo>
                    <a:pt x="191300" y="247264"/>
                  </a:lnTo>
                  <a:lnTo>
                    <a:pt x="183927" y="245560"/>
                  </a:lnTo>
                  <a:lnTo>
                    <a:pt x="176538" y="246177"/>
                  </a:lnTo>
                  <a:lnTo>
                    <a:pt x="169203" y="248634"/>
                  </a:lnTo>
                  <a:lnTo>
                    <a:pt x="161940" y="252470"/>
                  </a:lnTo>
                  <a:lnTo>
                    <a:pt x="154742" y="257465"/>
                  </a:lnTo>
                  <a:lnTo>
                    <a:pt x="147595" y="263633"/>
                  </a:lnTo>
                  <a:lnTo>
                    <a:pt x="140487" y="270883"/>
                  </a:lnTo>
                  <a:lnTo>
                    <a:pt x="133406" y="278867"/>
                  </a:lnTo>
                  <a:lnTo>
                    <a:pt x="126345" y="287072"/>
                  </a:lnTo>
                  <a:lnTo>
                    <a:pt x="119298" y="295188"/>
                  </a:lnTo>
                  <a:lnTo>
                    <a:pt x="112259" y="303265"/>
                  </a:lnTo>
                  <a:lnTo>
                    <a:pt x="105228" y="311601"/>
                  </a:lnTo>
                  <a:lnTo>
                    <a:pt x="98204" y="320349"/>
                  </a:lnTo>
                  <a:lnTo>
                    <a:pt x="91299" y="329254"/>
                  </a:lnTo>
                  <a:lnTo>
                    <a:pt x="83943" y="338707"/>
                  </a:lnTo>
                  <a:lnTo>
                    <a:pt x="74373" y="350662"/>
                  </a:lnTo>
                  <a:lnTo>
                    <a:pt x="59578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63544" y="16003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95129" y="174773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409979" y="2314898"/>
            <a:ext cx="390395" cy="387990"/>
            <a:chOff x="1409979" y="2314898"/>
            <a:chExt cx="390395" cy="387990"/>
          </a:xfrm>
        </p:grpSpPr>
        <p:sp>
          <p:nvSpPr>
            <p:cNvPr id="18" name="Freeform 17"/>
            <p:cNvSpPr/>
            <p:nvPr/>
          </p:nvSpPr>
          <p:spPr>
            <a:xfrm>
              <a:off x="1409979" y="2314898"/>
              <a:ext cx="200766" cy="387990"/>
            </a:xfrm>
            <a:custGeom>
              <a:avLst/>
              <a:gdLst/>
              <a:ahLst/>
              <a:cxnLst/>
              <a:rect l="0" t="0" r="0" b="0"/>
              <a:pathLst>
                <a:path w="200766" h="387990">
                  <a:moveTo>
                    <a:pt x="190352" y="106656"/>
                  </a:moveTo>
                  <a:lnTo>
                    <a:pt x="184485" y="112591"/>
                  </a:lnTo>
                  <a:lnTo>
                    <a:pt x="178920" y="118795"/>
                  </a:lnTo>
                  <a:lnTo>
                    <a:pt x="173121" y="125886"/>
                  </a:lnTo>
                  <a:lnTo>
                    <a:pt x="167040" y="133654"/>
                  </a:lnTo>
                  <a:lnTo>
                    <a:pt x="160710" y="141652"/>
                  </a:lnTo>
                  <a:lnTo>
                    <a:pt x="154182" y="149602"/>
                  </a:lnTo>
                  <a:lnTo>
                    <a:pt x="147507" y="157722"/>
                  </a:lnTo>
                  <a:lnTo>
                    <a:pt x="140724" y="166612"/>
                  </a:lnTo>
                  <a:lnTo>
                    <a:pt x="133866" y="176551"/>
                  </a:lnTo>
                  <a:lnTo>
                    <a:pt x="126957" y="187344"/>
                  </a:lnTo>
                  <a:lnTo>
                    <a:pt x="120012" y="198514"/>
                  </a:lnTo>
                  <a:lnTo>
                    <a:pt x="113047" y="209738"/>
                  </a:lnTo>
                  <a:lnTo>
                    <a:pt x="106234" y="221037"/>
                  </a:lnTo>
                  <a:lnTo>
                    <a:pt x="99886" y="232682"/>
                  </a:lnTo>
                  <a:lnTo>
                    <a:pt x="94135" y="244806"/>
                  </a:lnTo>
                  <a:lnTo>
                    <a:pt x="88952" y="257236"/>
                  </a:lnTo>
                  <a:lnTo>
                    <a:pt x="84236" y="269586"/>
                  </a:lnTo>
                  <a:lnTo>
                    <a:pt x="79877" y="281638"/>
                  </a:lnTo>
                  <a:lnTo>
                    <a:pt x="75780" y="293341"/>
                  </a:lnTo>
                  <a:lnTo>
                    <a:pt x="71867" y="304733"/>
                  </a:lnTo>
                  <a:lnTo>
                    <a:pt x="68093" y="315878"/>
                  </a:lnTo>
                  <a:lnTo>
                    <a:pt x="64743" y="326836"/>
                  </a:lnTo>
                  <a:lnTo>
                    <a:pt x="62406" y="337661"/>
                  </a:lnTo>
                  <a:lnTo>
                    <a:pt x="61328" y="348383"/>
                  </a:lnTo>
                  <a:lnTo>
                    <a:pt x="61759" y="358704"/>
                  </a:lnTo>
                  <a:lnTo>
                    <a:pt x="64101" y="368028"/>
                  </a:lnTo>
                  <a:lnTo>
                    <a:pt x="68385" y="376099"/>
                  </a:lnTo>
                  <a:lnTo>
                    <a:pt x="74346" y="382500"/>
                  </a:lnTo>
                  <a:lnTo>
                    <a:pt x="81628" y="386518"/>
                  </a:lnTo>
                  <a:lnTo>
                    <a:pt x="89886" y="387989"/>
                  </a:lnTo>
                  <a:lnTo>
                    <a:pt x="98682" y="387044"/>
                  </a:lnTo>
                  <a:lnTo>
                    <a:pt x="107498" y="383834"/>
                  </a:lnTo>
                  <a:lnTo>
                    <a:pt x="116052" y="378683"/>
                  </a:lnTo>
                  <a:lnTo>
                    <a:pt x="124268" y="372161"/>
                  </a:lnTo>
                  <a:lnTo>
                    <a:pt x="132172" y="364963"/>
                  </a:lnTo>
                  <a:lnTo>
                    <a:pt x="139825" y="357528"/>
                  </a:lnTo>
                  <a:lnTo>
                    <a:pt x="147288" y="349744"/>
                  </a:lnTo>
                  <a:lnTo>
                    <a:pt x="154613" y="341073"/>
                  </a:lnTo>
                  <a:lnTo>
                    <a:pt x="161833" y="331268"/>
                  </a:lnTo>
                  <a:lnTo>
                    <a:pt x="168648" y="320224"/>
                  </a:lnTo>
                  <a:lnTo>
                    <a:pt x="174467" y="307821"/>
                  </a:lnTo>
                  <a:lnTo>
                    <a:pt x="179039" y="294146"/>
                  </a:lnTo>
                  <a:lnTo>
                    <a:pt x="182278" y="279741"/>
                  </a:lnTo>
                  <a:lnTo>
                    <a:pt x="184085" y="265466"/>
                  </a:lnTo>
                  <a:lnTo>
                    <a:pt x="184554" y="251802"/>
                  </a:lnTo>
                  <a:lnTo>
                    <a:pt x="183750" y="239021"/>
                  </a:lnTo>
                  <a:lnTo>
                    <a:pt x="181624" y="227356"/>
                  </a:lnTo>
                  <a:lnTo>
                    <a:pt x="178267" y="216813"/>
                  </a:lnTo>
                  <a:lnTo>
                    <a:pt x="173727" y="207393"/>
                  </a:lnTo>
                  <a:lnTo>
                    <a:pt x="167931" y="199196"/>
                  </a:lnTo>
                  <a:lnTo>
                    <a:pt x="160958" y="192158"/>
                  </a:lnTo>
                  <a:lnTo>
                    <a:pt x="153005" y="186089"/>
                  </a:lnTo>
                  <a:lnTo>
                    <a:pt x="144297" y="180770"/>
                  </a:lnTo>
                  <a:lnTo>
                    <a:pt x="135028" y="175998"/>
                  </a:lnTo>
                  <a:lnTo>
                    <a:pt x="125194" y="171452"/>
                  </a:lnTo>
                  <a:lnTo>
                    <a:pt x="114609" y="166705"/>
                  </a:lnTo>
                  <a:lnTo>
                    <a:pt x="103232" y="161549"/>
                  </a:lnTo>
                  <a:lnTo>
                    <a:pt x="91320" y="156118"/>
                  </a:lnTo>
                  <a:lnTo>
                    <a:pt x="79325" y="150779"/>
                  </a:lnTo>
                  <a:lnTo>
                    <a:pt x="67520" y="145741"/>
                  </a:lnTo>
                  <a:lnTo>
                    <a:pt x="56153" y="140885"/>
                  </a:lnTo>
                  <a:lnTo>
                    <a:pt x="45519" y="135865"/>
                  </a:lnTo>
                  <a:lnTo>
                    <a:pt x="35707" y="130483"/>
                  </a:lnTo>
                  <a:lnTo>
                    <a:pt x="26796" y="124546"/>
                  </a:lnTo>
                  <a:lnTo>
                    <a:pt x="18949" y="117796"/>
                  </a:lnTo>
                  <a:lnTo>
                    <a:pt x="12159" y="110176"/>
                  </a:lnTo>
                  <a:lnTo>
                    <a:pt x="6597" y="101785"/>
                  </a:lnTo>
                  <a:lnTo>
                    <a:pt x="2683" y="92782"/>
                  </a:lnTo>
                  <a:lnTo>
                    <a:pt x="500" y="83325"/>
                  </a:lnTo>
                  <a:lnTo>
                    <a:pt x="0" y="73705"/>
                  </a:lnTo>
                  <a:lnTo>
                    <a:pt x="1176" y="64328"/>
                  </a:lnTo>
                  <a:lnTo>
                    <a:pt x="3860" y="55393"/>
                  </a:lnTo>
                  <a:lnTo>
                    <a:pt x="7931" y="46921"/>
                  </a:lnTo>
                  <a:lnTo>
                    <a:pt x="13405" y="38844"/>
                  </a:lnTo>
                  <a:lnTo>
                    <a:pt x="20158" y="31080"/>
                  </a:lnTo>
                  <a:lnTo>
                    <a:pt x="27962" y="23712"/>
                  </a:lnTo>
                  <a:lnTo>
                    <a:pt x="36571" y="16983"/>
                  </a:lnTo>
                  <a:lnTo>
                    <a:pt x="45772" y="10982"/>
                  </a:lnTo>
                  <a:lnTo>
                    <a:pt x="55560" y="5969"/>
                  </a:lnTo>
                  <a:lnTo>
                    <a:pt x="66115" y="2431"/>
                  </a:lnTo>
                  <a:lnTo>
                    <a:pt x="77477" y="500"/>
                  </a:lnTo>
                  <a:lnTo>
                    <a:pt x="89547" y="0"/>
                  </a:lnTo>
                  <a:lnTo>
                    <a:pt x="102182" y="645"/>
                  </a:lnTo>
                  <a:lnTo>
                    <a:pt x="115234" y="2154"/>
                  </a:lnTo>
                  <a:lnTo>
                    <a:pt x="128423" y="4453"/>
                  </a:lnTo>
                  <a:lnTo>
                    <a:pt x="141350" y="7665"/>
                  </a:lnTo>
                  <a:lnTo>
                    <a:pt x="153812" y="11790"/>
                  </a:lnTo>
                  <a:lnTo>
                    <a:pt x="165467" y="16865"/>
                  </a:lnTo>
                  <a:lnTo>
                    <a:pt x="175770" y="23027"/>
                  </a:lnTo>
                  <a:lnTo>
                    <a:pt x="184540" y="30250"/>
                  </a:lnTo>
                  <a:lnTo>
                    <a:pt x="191599" y="38372"/>
                  </a:lnTo>
                  <a:lnTo>
                    <a:pt x="196600" y="47195"/>
                  </a:lnTo>
                  <a:lnTo>
                    <a:pt x="199557" y="56536"/>
                  </a:lnTo>
                  <a:lnTo>
                    <a:pt x="200765" y="66248"/>
                  </a:lnTo>
                  <a:lnTo>
                    <a:pt x="200604" y="76219"/>
                  </a:lnTo>
                  <a:lnTo>
                    <a:pt x="199428" y="86362"/>
                  </a:lnTo>
                  <a:lnTo>
                    <a:pt x="197486" y="96355"/>
                  </a:lnTo>
                  <a:lnTo>
                    <a:pt x="194631" y="106732"/>
                  </a:lnTo>
                  <a:lnTo>
                    <a:pt x="189502" y="119522"/>
                  </a:lnTo>
                  <a:lnTo>
                    <a:pt x="179824" y="1382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89844" y="2421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79316" y="2579481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78752" y="1398297"/>
            <a:ext cx="2480129" cy="549476"/>
            <a:chOff x="2278752" y="1398297"/>
            <a:chExt cx="2480129" cy="549476"/>
          </a:xfrm>
        </p:grpSpPr>
        <p:sp>
          <p:nvSpPr>
            <p:cNvPr id="22" name="Freeform 21"/>
            <p:cNvSpPr/>
            <p:nvPr/>
          </p:nvSpPr>
          <p:spPr>
            <a:xfrm>
              <a:off x="2278752" y="1452932"/>
              <a:ext cx="168696" cy="355357"/>
            </a:xfrm>
            <a:custGeom>
              <a:avLst/>
              <a:gdLst/>
              <a:ahLst/>
              <a:cxnLst/>
              <a:rect l="0" t="0" r="0" b="0"/>
              <a:pathLst>
                <a:path w="168696" h="355357">
                  <a:moveTo>
                    <a:pt x="163859" y="0"/>
                  </a:moveTo>
                  <a:lnTo>
                    <a:pt x="157992" y="5868"/>
                  </a:lnTo>
                  <a:lnTo>
                    <a:pt x="152427" y="11432"/>
                  </a:lnTo>
                  <a:lnTo>
                    <a:pt x="146628" y="17236"/>
                  </a:lnTo>
                  <a:lnTo>
                    <a:pt x="140547" y="23489"/>
                  </a:lnTo>
                  <a:lnTo>
                    <a:pt x="134217" y="30468"/>
                  </a:lnTo>
                  <a:lnTo>
                    <a:pt x="127689" y="38244"/>
                  </a:lnTo>
                  <a:lnTo>
                    <a:pt x="121013" y="46573"/>
                  </a:lnTo>
                  <a:lnTo>
                    <a:pt x="114231" y="55004"/>
                  </a:lnTo>
                  <a:lnTo>
                    <a:pt x="107373" y="63273"/>
                  </a:lnTo>
                  <a:lnTo>
                    <a:pt x="100464" y="71621"/>
                  </a:lnTo>
                  <a:lnTo>
                    <a:pt x="93519" y="80671"/>
                  </a:lnTo>
                  <a:lnTo>
                    <a:pt x="86549" y="90725"/>
                  </a:lnTo>
                  <a:lnTo>
                    <a:pt x="79564" y="101766"/>
                  </a:lnTo>
                  <a:lnTo>
                    <a:pt x="72567" y="113636"/>
                  </a:lnTo>
                  <a:lnTo>
                    <a:pt x="65563" y="126143"/>
                  </a:lnTo>
                  <a:lnTo>
                    <a:pt x="58554" y="139118"/>
                  </a:lnTo>
                  <a:lnTo>
                    <a:pt x="51542" y="152427"/>
                  </a:lnTo>
                  <a:lnTo>
                    <a:pt x="44532" y="165974"/>
                  </a:lnTo>
                  <a:lnTo>
                    <a:pt x="37689" y="179848"/>
                  </a:lnTo>
                  <a:lnTo>
                    <a:pt x="31320" y="194308"/>
                  </a:lnTo>
                  <a:lnTo>
                    <a:pt x="25555" y="209438"/>
                  </a:lnTo>
                  <a:lnTo>
                    <a:pt x="20363" y="224854"/>
                  </a:lnTo>
                  <a:lnTo>
                    <a:pt x="15641" y="239824"/>
                  </a:lnTo>
                  <a:lnTo>
                    <a:pt x="11283" y="253970"/>
                  </a:lnTo>
                  <a:lnTo>
                    <a:pt x="7355" y="267418"/>
                  </a:lnTo>
                  <a:lnTo>
                    <a:pt x="4089" y="280595"/>
                  </a:lnTo>
                  <a:lnTo>
                    <a:pt x="1567" y="293786"/>
                  </a:lnTo>
                  <a:lnTo>
                    <a:pt x="42" y="306781"/>
                  </a:lnTo>
                  <a:lnTo>
                    <a:pt x="0" y="318988"/>
                  </a:lnTo>
                  <a:lnTo>
                    <a:pt x="1574" y="330114"/>
                  </a:lnTo>
                  <a:lnTo>
                    <a:pt x="4750" y="339705"/>
                  </a:lnTo>
                  <a:lnTo>
                    <a:pt x="9549" y="347012"/>
                  </a:lnTo>
                  <a:lnTo>
                    <a:pt x="15813" y="351845"/>
                  </a:lnTo>
                  <a:lnTo>
                    <a:pt x="23272" y="354478"/>
                  </a:lnTo>
                  <a:lnTo>
                    <a:pt x="31641" y="355356"/>
                  </a:lnTo>
                  <a:lnTo>
                    <a:pt x="40669" y="354912"/>
                  </a:lnTo>
                  <a:lnTo>
                    <a:pt x="49999" y="353348"/>
                  </a:lnTo>
                  <a:lnTo>
                    <a:pt x="59182" y="350637"/>
                  </a:lnTo>
                  <a:lnTo>
                    <a:pt x="67986" y="346856"/>
                  </a:lnTo>
                  <a:lnTo>
                    <a:pt x="76372" y="342185"/>
                  </a:lnTo>
                  <a:lnTo>
                    <a:pt x="84390" y="336825"/>
                  </a:lnTo>
                  <a:lnTo>
                    <a:pt x="92119" y="330959"/>
                  </a:lnTo>
                  <a:lnTo>
                    <a:pt x="99634" y="324732"/>
                  </a:lnTo>
                  <a:lnTo>
                    <a:pt x="106994" y="318253"/>
                  </a:lnTo>
                  <a:lnTo>
                    <a:pt x="114245" y="311599"/>
                  </a:lnTo>
                  <a:lnTo>
                    <a:pt x="121422" y="304826"/>
                  </a:lnTo>
                  <a:lnTo>
                    <a:pt x="128547" y="297973"/>
                  </a:lnTo>
                  <a:lnTo>
                    <a:pt x="135633" y="291060"/>
                  </a:lnTo>
                  <a:lnTo>
                    <a:pt x="142528" y="283943"/>
                  </a:lnTo>
                  <a:lnTo>
                    <a:pt x="148931" y="276325"/>
                  </a:lnTo>
                  <a:lnTo>
                    <a:pt x="154713" y="268081"/>
                  </a:lnTo>
                  <a:lnTo>
                    <a:pt x="159748" y="259086"/>
                  </a:lnTo>
                  <a:lnTo>
                    <a:pt x="163832" y="249137"/>
                  </a:lnTo>
                  <a:lnTo>
                    <a:pt x="166934" y="238232"/>
                  </a:lnTo>
                  <a:lnTo>
                    <a:pt x="168695" y="226995"/>
                  </a:lnTo>
                  <a:lnTo>
                    <a:pt x="168371" y="216524"/>
                  </a:lnTo>
                  <a:lnTo>
                    <a:pt x="165742" y="207387"/>
                  </a:lnTo>
                  <a:lnTo>
                    <a:pt x="161044" y="199951"/>
                  </a:lnTo>
                  <a:lnTo>
                    <a:pt x="154686" y="194631"/>
                  </a:lnTo>
                  <a:lnTo>
                    <a:pt x="147083" y="191432"/>
                  </a:lnTo>
                  <a:lnTo>
                    <a:pt x="138744" y="190216"/>
                  </a:lnTo>
                  <a:lnTo>
                    <a:pt x="130243" y="190897"/>
                  </a:lnTo>
                  <a:lnTo>
                    <a:pt x="121903" y="193236"/>
                  </a:lnTo>
                  <a:lnTo>
                    <a:pt x="113832" y="196904"/>
                  </a:lnTo>
                  <a:lnTo>
                    <a:pt x="106026" y="201573"/>
                  </a:lnTo>
                  <a:lnTo>
                    <a:pt x="98439" y="206972"/>
                  </a:lnTo>
                  <a:lnTo>
                    <a:pt x="91020" y="213052"/>
                  </a:lnTo>
                  <a:lnTo>
                    <a:pt x="83725" y="219965"/>
                  </a:lnTo>
                  <a:lnTo>
                    <a:pt x="76525" y="227714"/>
                  </a:lnTo>
                  <a:lnTo>
                    <a:pt x="69698" y="235728"/>
                  </a:lnTo>
                  <a:lnTo>
                    <a:pt x="63147" y="243737"/>
                  </a:lnTo>
                  <a:lnTo>
                    <a:pt x="56295" y="252441"/>
                  </a:lnTo>
                  <a:lnTo>
                    <a:pt x="48046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26839" y="1800373"/>
              <a:ext cx="38222" cy="126343"/>
            </a:xfrm>
            <a:custGeom>
              <a:avLst/>
              <a:gdLst/>
              <a:ahLst/>
              <a:cxnLst/>
              <a:rect l="0" t="0" r="0" b="0"/>
              <a:pathLst>
                <a:path w="38222" h="126343">
                  <a:moveTo>
                    <a:pt x="21057" y="0"/>
                  </a:moveTo>
                  <a:lnTo>
                    <a:pt x="23991" y="8801"/>
                  </a:lnTo>
                  <a:lnTo>
                    <a:pt x="26773" y="17148"/>
                  </a:lnTo>
                  <a:lnTo>
                    <a:pt x="29668" y="25851"/>
                  </a:lnTo>
                  <a:lnTo>
                    <a:pt x="32535" y="35145"/>
                  </a:lnTo>
                  <a:lnTo>
                    <a:pt x="35052" y="45288"/>
                  </a:lnTo>
                  <a:lnTo>
                    <a:pt x="37054" y="56324"/>
                  </a:lnTo>
                  <a:lnTo>
                    <a:pt x="38221" y="67818"/>
                  </a:lnTo>
                  <a:lnTo>
                    <a:pt x="38018" y="78992"/>
                  </a:lnTo>
                  <a:lnTo>
                    <a:pt x="36285" y="89418"/>
                  </a:lnTo>
                  <a:lnTo>
                    <a:pt x="33096" y="98735"/>
                  </a:lnTo>
                  <a:lnTo>
                    <a:pt x="28067" y="107382"/>
                  </a:lnTo>
                  <a:lnTo>
                    <a:pt x="18518" y="1161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84808" y="145293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2" y="9002"/>
                  </a:lnTo>
                  <a:lnTo>
                    <a:pt x="5520" y="19270"/>
                  </a:lnTo>
                  <a:lnTo>
                    <a:pt x="3917" y="31854"/>
                  </a:lnTo>
                  <a:lnTo>
                    <a:pt x="2736" y="46381"/>
                  </a:lnTo>
                  <a:lnTo>
                    <a:pt x="1887" y="62177"/>
                  </a:lnTo>
                  <a:lnTo>
                    <a:pt x="1290" y="78715"/>
                  </a:lnTo>
                  <a:lnTo>
                    <a:pt x="876" y="95675"/>
                  </a:lnTo>
                  <a:lnTo>
                    <a:pt x="592" y="112873"/>
                  </a:lnTo>
                  <a:lnTo>
                    <a:pt x="398" y="130206"/>
                  </a:lnTo>
                  <a:lnTo>
                    <a:pt x="267" y="147450"/>
                  </a:lnTo>
                  <a:lnTo>
                    <a:pt x="179" y="164268"/>
                  </a:lnTo>
                  <a:lnTo>
                    <a:pt x="120" y="180511"/>
                  </a:lnTo>
                  <a:lnTo>
                    <a:pt x="80" y="196200"/>
                  </a:lnTo>
                  <a:lnTo>
                    <a:pt x="54" y="211429"/>
                  </a:lnTo>
                  <a:lnTo>
                    <a:pt x="36" y="226302"/>
                  </a:lnTo>
                  <a:lnTo>
                    <a:pt x="23" y="240886"/>
                  </a:lnTo>
                  <a:lnTo>
                    <a:pt x="15" y="256953"/>
                  </a:lnTo>
                  <a:lnTo>
                    <a:pt x="7" y="27927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11532" y="1439490"/>
              <a:ext cx="189132" cy="352695"/>
            </a:xfrm>
            <a:custGeom>
              <a:avLst/>
              <a:gdLst/>
              <a:ahLst/>
              <a:cxnLst/>
              <a:rect l="0" t="0" r="0" b="0"/>
              <a:pathLst>
                <a:path w="189132" h="352695">
                  <a:moveTo>
                    <a:pt x="20675" y="23971"/>
                  </a:moveTo>
                  <a:lnTo>
                    <a:pt x="14874" y="32772"/>
                  </a:lnTo>
                  <a:lnTo>
                    <a:pt x="9950" y="41119"/>
                  </a:lnTo>
                  <a:lnTo>
                    <a:pt x="5463" y="49744"/>
                  </a:lnTo>
                  <a:lnTo>
                    <a:pt x="1811" y="56145"/>
                  </a:lnTo>
                  <a:lnTo>
                    <a:pt x="0" y="57155"/>
                  </a:lnTo>
                  <a:lnTo>
                    <a:pt x="411" y="53850"/>
                  </a:lnTo>
                  <a:lnTo>
                    <a:pt x="2735" y="47798"/>
                  </a:lnTo>
                  <a:lnTo>
                    <a:pt x="6665" y="40231"/>
                  </a:lnTo>
                  <a:lnTo>
                    <a:pt x="12098" y="32109"/>
                  </a:lnTo>
                  <a:lnTo>
                    <a:pt x="18857" y="23965"/>
                  </a:lnTo>
                  <a:lnTo>
                    <a:pt x="26849" y="16330"/>
                  </a:lnTo>
                  <a:lnTo>
                    <a:pt x="36122" y="9864"/>
                  </a:lnTo>
                  <a:lnTo>
                    <a:pt x="46577" y="4814"/>
                  </a:lnTo>
                  <a:lnTo>
                    <a:pt x="57683" y="1402"/>
                  </a:lnTo>
                  <a:lnTo>
                    <a:pt x="68599" y="0"/>
                  </a:lnTo>
                  <a:lnTo>
                    <a:pt x="78862" y="612"/>
                  </a:lnTo>
                  <a:lnTo>
                    <a:pt x="88379" y="2953"/>
                  </a:lnTo>
                  <a:lnTo>
                    <a:pt x="97231" y="6649"/>
                  </a:lnTo>
                  <a:lnTo>
                    <a:pt x="105551" y="11360"/>
                  </a:lnTo>
                  <a:lnTo>
                    <a:pt x="113310" y="17131"/>
                  </a:lnTo>
                  <a:lnTo>
                    <a:pt x="120309" y="24359"/>
                  </a:lnTo>
                  <a:lnTo>
                    <a:pt x="126499" y="33148"/>
                  </a:lnTo>
                  <a:lnTo>
                    <a:pt x="131810" y="43320"/>
                  </a:lnTo>
                  <a:lnTo>
                    <a:pt x="136081" y="54598"/>
                  </a:lnTo>
                  <a:lnTo>
                    <a:pt x="139322" y="66709"/>
                  </a:lnTo>
                  <a:lnTo>
                    <a:pt x="141686" y="79587"/>
                  </a:lnTo>
                  <a:lnTo>
                    <a:pt x="143364" y="93363"/>
                  </a:lnTo>
                  <a:lnTo>
                    <a:pt x="144528" y="108031"/>
                  </a:lnTo>
                  <a:lnTo>
                    <a:pt x="145159" y="123305"/>
                  </a:lnTo>
                  <a:lnTo>
                    <a:pt x="145059" y="138710"/>
                  </a:lnTo>
                  <a:lnTo>
                    <a:pt x="144182" y="153967"/>
                  </a:lnTo>
                  <a:lnTo>
                    <a:pt x="142780" y="169144"/>
                  </a:lnTo>
                  <a:lnTo>
                    <a:pt x="141300" y="184554"/>
                  </a:lnTo>
                  <a:lnTo>
                    <a:pt x="140001" y="200362"/>
                  </a:lnTo>
                  <a:lnTo>
                    <a:pt x="138639" y="216420"/>
                  </a:lnTo>
                  <a:lnTo>
                    <a:pt x="136585" y="232360"/>
                  </a:lnTo>
                  <a:lnTo>
                    <a:pt x="133539" y="247971"/>
                  </a:lnTo>
                  <a:lnTo>
                    <a:pt x="129678" y="263047"/>
                  </a:lnTo>
                  <a:lnTo>
                    <a:pt x="125469" y="277325"/>
                  </a:lnTo>
                  <a:lnTo>
                    <a:pt x="121220" y="290737"/>
                  </a:lnTo>
                  <a:lnTo>
                    <a:pt x="116740" y="303218"/>
                  </a:lnTo>
                  <a:lnTo>
                    <a:pt x="111448" y="314615"/>
                  </a:lnTo>
                  <a:lnTo>
                    <a:pt x="105069" y="324942"/>
                  </a:lnTo>
                  <a:lnTo>
                    <a:pt x="97479" y="334031"/>
                  </a:lnTo>
                  <a:lnTo>
                    <a:pt x="88549" y="341467"/>
                  </a:lnTo>
                  <a:lnTo>
                    <a:pt x="78360" y="347163"/>
                  </a:lnTo>
                  <a:lnTo>
                    <a:pt x="67449" y="351005"/>
                  </a:lnTo>
                  <a:lnTo>
                    <a:pt x="56673" y="352694"/>
                  </a:lnTo>
                  <a:lnTo>
                    <a:pt x="46512" y="352269"/>
                  </a:lnTo>
                  <a:lnTo>
                    <a:pt x="37235" y="349883"/>
                  </a:lnTo>
                  <a:lnTo>
                    <a:pt x="29077" y="345623"/>
                  </a:lnTo>
                  <a:lnTo>
                    <a:pt x="22041" y="339720"/>
                  </a:lnTo>
                  <a:lnTo>
                    <a:pt x="16130" y="332334"/>
                  </a:lnTo>
                  <a:lnTo>
                    <a:pt x="11442" y="323483"/>
                  </a:lnTo>
                  <a:lnTo>
                    <a:pt x="7921" y="313318"/>
                  </a:lnTo>
                  <a:lnTo>
                    <a:pt x="5707" y="302409"/>
                  </a:lnTo>
                  <a:lnTo>
                    <a:pt x="5194" y="291628"/>
                  </a:lnTo>
                  <a:lnTo>
                    <a:pt x="6442" y="281455"/>
                  </a:lnTo>
                  <a:lnTo>
                    <a:pt x="9229" y="271999"/>
                  </a:lnTo>
                  <a:lnTo>
                    <a:pt x="13233" y="263187"/>
                  </a:lnTo>
                  <a:lnTo>
                    <a:pt x="18151" y="254903"/>
                  </a:lnTo>
                  <a:lnTo>
                    <a:pt x="23892" y="247509"/>
                  </a:lnTo>
                  <a:lnTo>
                    <a:pt x="30569" y="241819"/>
                  </a:lnTo>
                  <a:lnTo>
                    <a:pt x="38169" y="238143"/>
                  </a:lnTo>
                  <a:lnTo>
                    <a:pt x="46560" y="236488"/>
                  </a:lnTo>
                  <a:lnTo>
                    <a:pt x="55570" y="236815"/>
                  </a:lnTo>
                  <a:lnTo>
                    <a:pt x="65036" y="238892"/>
                  </a:lnTo>
                  <a:lnTo>
                    <a:pt x="74663" y="242539"/>
                  </a:lnTo>
                  <a:lnTo>
                    <a:pt x="84047" y="247720"/>
                  </a:lnTo>
                  <a:lnTo>
                    <a:pt x="92981" y="254273"/>
                  </a:lnTo>
                  <a:lnTo>
                    <a:pt x="101284" y="261942"/>
                  </a:lnTo>
                  <a:lnTo>
                    <a:pt x="108714" y="270458"/>
                  </a:lnTo>
                  <a:lnTo>
                    <a:pt x="115236" y="279589"/>
                  </a:lnTo>
                  <a:lnTo>
                    <a:pt x="121124" y="288990"/>
                  </a:lnTo>
                  <a:lnTo>
                    <a:pt x="126854" y="298221"/>
                  </a:lnTo>
                  <a:lnTo>
                    <a:pt x="132719" y="307048"/>
                  </a:lnTo>
                  <a:lnTo>
                    <a:pt x="139093" y="315138"/>
                  </a:lnTo>
                  <a:lnTo>
                    <a:pt x="147450" y="322754"/>
                  </a:lnTo>
                  <a:lnTo>
                    <a:pt x="161882" y="330564"/>
                  </a:lnTo>
                  <a:lnTo>
                    <a:pt x="189131" y="3398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95419" y="1800373"/>
              <a:ext cx="48435" cy="147400"/>
            </a:xfrm>
            <a:custGeom>
              <a:avLst/>
              <a:gdLst/>
              <a:ahLst/>
              <a:cxnLst/>
              <a:rect l="0" t="0" r="0" b="0"/>
              <a:pathLst>
                <a:path w="48435" h="147400">
                  <a:moveTo>
                    <a:pt x="0" y="0"/>
                  </a:moveTo>
                  <a:lnTo>
                    <a:pt x="5868" y="5867"/>
                  </a:lnTo>
                  <a:lnTo>
                    <a:pt x="11433" y="11432"/>
                  </a:lnTo>
                  <a:lnTo>
                    <a:pt x="17227" y="17235"/>
                  </a:lnTo>
                  <a:lnTo>
                    <a:pt x="23135" y="23489"/>
                  </a:lnTo>
                  <a:lnTo>
                    <a:pt x="28816" y="30467"/>
                  </a:lnTo>
                  <a:lnTo>
                    <a:pt x="34087" y="38253"/>
                  </a:lnTo>
                  <a:lnTo>
                    <a:pt x="38764" y="46927"/>
                  </a:lnTo>
                  <a:lnTo>
                    <a:pt x="42602" y="56655"/>
                  </a:lnTo>
                  <a:lnTo>
                    <a:pt x="45546" y="67417"/>
                  </a:lnTo>
                  <a:lnTo>
                    <a:pt x="47538" y="78897"/>
                  </a:lnTo>
                  <a:lnTo>
                    <a:pt x="48434" y="90595"/>
                  </a:lnTo>
                  <a:lnTo>
                    <a:pt x="48265" y="102188"/>
                  </a:lnTo>
                  <a:lnTo>
                    <a:pt x="47349" y="113110"/>
                  </a:lnTo>
                  <a:lnTo>
                    <a:pt x="46112" y="123540"/>
                  </a:lnTo>
                  <a:lnTo>
                    <a:pt x="44448" y="134391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32734" y="1452932"/>
              <a:ext cx="10127" cy="357970"/>
            </a:xfrm>
            <a:custGeom>
              <a:avLst/>
              <a:gdLst/>
              <a:ahLst/>
              <a:cxnLst/>
              <a:rect l="0" t="0" r="0" b="0"/>
              <a:pathLst>
                <a:path w="10127" h="357970">
                  <a:moveTo>
                    <a:pt x="10126" y="0"/>
                  </a:moveTo>
                  <a:lnTo>
                    <a:pt x="7259" y="11802"/>
                  </a:lnTo>
                  <a:lnTo>
                    <a:pt x="5117" y="23571"/>
                  </a:lnTo>
                  <a:lnTo>
                    <a:pt x="3514" y="36466"/>
                  </a:lnTo>
                  <a:lnTo>
                    <a:pt x="2334" y="50487"/>
                  </a:lnTo>
                  <a:lnTo>
                    <a:pt x="1485" y="65464"/>
                  </a:lnTo>
                  <a:lnTo>
                    <a:pt x="887" y="81191"/>
                  </a:lnTo>
                  <a:lnTo>
                    <a:pt x="473" y="97639"/>
                  </a:lnTo>
                  <a:lnTo>
                    <a:pt x="189" y="114960"/>
                  </a:lnTo>
                  <a:lnTo>
                    <a:pt x="0" y="133159"/>
                  </a:lnTo>
                  <a:lnTo>
                    <a:pt x="42" y="151955"/>
                  </a:lnTo>
                  <a:lnTo>
                    <a:pt x="602" y="170877"/>
                  </a:lnTo>
                  <a:lnTo>
                    <a:pt x="1792" y="189644"/>
                  </a:lnTo>
                  <a:lnTo>
                    <a:pt x="3404" y="208161"/>
                  </a:lnTo>
                  <a:lnTo>
                    <a:pt x="5026" y="226434"/>
                  </a:lnTo>
                  <a:lnTo>
                    <a:pt x="6411" y="244500"/>
                  </a:lnTo>
                  <a:lnTo>
                    <a:pt x="7492" y="262243"/>
                  </a:lnTo>
                  <a:lnTo>
                    <a:pt x="8292" y="279397"/>
                  </a:lnTo>
                  <a:lnTo>
                    <a:pt x="8865" y="295847"/>
                  </a:lnTo>
                  <a:lnTo>
                    <a:pt x="9267" y="311049"/>
                  </a:lnTo>
                  <a:lnTo>
                    <a:pt x="9588" y="325440"/>
                  </a:lnTo>
                  <a:lnTo>
                    <a:pt x="9858" y="340284"/>
                  </a:lnTo>
                  <a:lnTo>
                    <a:pt x="10126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36844" y="1398297"/>
              <a:ext cx="190286" cy="387975"/>
            </a:xfrm>
            <a:custGeom>
              <a:avLst/>
              <a:gdLst/>
              <a:ahLst/>
              <a:cxnLst/>
              <a:rect l="0" t="0" r="0" b="0"/>
              <a:pathLst>
                <a:path w="190286" h="387975">
                  <a:moveTo>
                    <a:pt x="190285" y="86221"/>
                  </a:moveTo>
                  <a:lnTo>
                    <a:pt x="184351" y="92155"/>
                  </a:lnTo>
                  <a:lnTo>
                    <a:pt x="178146" y="98360"/>
                  </a:lnTo>
                  <a:lnTo>
                    <a:pt x="171055" y="105456"/>
                  </a:lnTo>
                  <a:lnTo>
                    <a:pt x="163288" y="113396"/>
                  </a:lnTo>
                  <a:lnTo>
                    <a:pt x="155289" y="122042"/>
                  </a:lnTo>
                  <a:lnTo>
                    <a:pt x="147348" y="131237"/>
                  </a:lnTo>
                  <a:lnTo>
                    <a:pt x="139574" y="140837"/>
                  </a:lnTo>
                  <a:lnTo>
                    <a:pt x="131981" y="150726"/>
                  </a:lnTo>
                  <a:lnTo>
                    <a:pt x="124543" y="160828"/>
                  </a:lnTo>
                  <a:lnTo>
                    <a:pt x="117228" y="171407"/>
                  </a:lnTo>
                  <a:lnTo>
                    <a:pt x="110003" y="183034"/>
                  </a:lnTo>
                  <a:lnTo>
                    <a:pt x="102847" y="195930"/>
                  </a:lnTo>
                  <a:lnTo>
                    <a:pt x="95905" y="209847"/>
                  </a:lnTo>
                  <a:lnTo>
                    <a:pt x="89469" y="224260"/>
                  </a:lnTo>
                  <a:lnTo>
                    <a:pt x="83659" y="238807"/>
                  </a:lnTo>
                  <a:lnTo>
                    <a:pt x="78436" y="253320"/>
                  </a:lnTo>
                  <a:lnTo>
                    <a:pt x="73694" y="267743"/>
                  </a:lnTo>
                  <a:lnTo>
                    <a:pt x="69322" y="282071"/>
                  </a:lnTo>
                  <a:lnTo>
                    <a:pt x="65385" y="296320"/>
                  </a:lnTo>
                  <a:lnTo>
                    <a:pt x="62113" y="310507"/>
                  </a:lnTo>
                  <a:lnTo>
                    <a:pt x="59587" y="324639"/>
                  </a:lnTo>
                  <a:lnTo>
                    <a:pt x="58060" y="338402"/>
                  </a:lnTo>
                  <a:lnTo>
                    <a:pt x="58016" y="351192"/>
                  </a:lnTo>
                  <a:lnTo>
                    <a:pt x="59588" y="362742"/>
                  </a:lnTo>
                  <a:lnTo>
                    <a:pt x="62763" y="372633"/>
                  </a:lnTo>
                  <a:lnTo>
                    <a:pt x="67561" y="380148"/>
                  </a:lnTo>
                  <a:lnTo>
                    <a:pt x="73821" y="385119"/>
                  </a:lnTo>
                  <a:lnTo>
                    <a:pt x="81107" y="387678"/>
                  </a:lnTo>
                  <a:lnTo>
                    <a:pt x="88827" y="387974"/>
                  </a:lnTo>
                  <a:lnTo>
                    <a:pt x="96606" y="386316"/>
                  </a:lnTo>
                  <a:lnTo>
                    <a:pt x="104284" y="382783"/>
                  </a:lnTo>
                  <a:lnTo>
                    <a:pt x="111819" y="377148"/>
                  </a:lnTo>
                  <a:lnTo>
                    <a:pt x="119215" y="369476"/>
                  </a:lnTo>
                  <a:lnTo>
                    <a:pt x="126335" y="360242"/>
                  </a:lnTo>
                  <a:lnTo>
                    <a:pt x="132897" y="350136"/>
                  </a:lnTo>
                  <a:lnTo>
                    <a:pt x="138791" y="339633"/>
                  </a:lnTo>
                  <a:lnTo>
                    <a:pt x="143902" y="328819"/>
                  </a:lnTo>
                  <a:lnTo>
                    <a:pt x="148037" y="317501"/>
                  </a:lnTo>
                  <a:lnTo>
                    <a:pt x="151184" y="305592"/>
                  </a:lnTo>
                  <a:lnTo>
                    <a:pt x="153315" y="293137"/>
                  </a:lnTo>
                  <a:lnTo>
                    <a:pt x="154302" y="280236"/>
                  </a:lnTo>
                  <a:lnTo>
                    <a:pt x="154186" y="267002"/>
                  </a:lnTo>
                  <a:lnTo>
                    <a:pt x="152974" y="253689"/>
                  </a:lnTo>
                  <a:lnTo>
                    <a:pt x="150565" y="240678"/>
                  </a:lnTo>
                  <a:lnTo>
                    <a:pt x="147019" y="228155"/>
                  </a:lnTo>
                  <a:lnTo>
                    <a:pt x="142521" y="216290"/>
                  </a:lnTo>
                  <a:lnTo>
                    <a:pt x="137285" y="205314"/>
                  </a:lnTo>
                  <a:lnTo>
                    <a:pt x="131505" y="195264"/>
                  </a:lnTo>
                  <a:lnTo>
                    <a:pt x="125338" y="186022"/>
                  </a:lnTo>
                  <a:lnTo>
                    <a:pt x="118899" y="177420"/>
                  </a:lnTo>
                  <a:lnTo>
                    <a:pt x="112269" y="169296"/>
                  </a:lnTo>
                  <a:lnTo>
                    <a:pt x="105342" y="161516"/>
                  </a:lnTo>
                  <a:lnTo>
                    <a:pt x="97852" y="153977"/>
                  </a:lnTo>
                  <a:lnTo>
                    <a:pt x="89699" y="146605"/>
                  </a:lnTo>
                  <a:lnTo>
                    <a:pt x="80934" y="139348"/>
                  </a:lnTo>
                  <a:lnTo>
                    <a:pt x="71673" y="132169"/>
                  </a:lnTo>
                  <a:lnTo>
                    <a:pt x="62038" y="125042"/>
                  </a:lnTo>
                  <a:lnTo>
                    <a:pt x="52297" y="117951"/>
                  </a:lnTo>
                  <a:lnTo>
                    <a:pt x="42838" y="110884"/>
                  </a:lnTo>
                  <a:lnTo>
                    <a:pt x="33854" y="103828"/>
                  </a:lnTo>
                  <a:lnTo>
                    <a:pt x="25516" y="96615"/>
                  </a:lnTo>
                  <a:lnTo>
                    <a:pt x="18063" y="88933"/>
                  </a:lnTo>
                  <a:lnTo>
                    <a:pt x="11540" y="80651"/>
                  </a:lnTo>
                  <a:lnTo>
                    <a:pt x="6160" y="71800"/>
                  </a:lnTo>
                  <a:lnTo>
                    <a:pt x="2369" y="62481"/>
                  </a:lnTo>
                  <a:lnTo>
                    <a:pt x="272" y="52812"/>
                  </a:lnTo>
                  <a:lnTo>
                    <a:pt x="0" y="43218"/>
                  </a:lnTo>
                  <a:lnTo>
                    <a:pt x="1861" y="34390"/>
                  </a:lnTo>
                  <a:lnTo>
                    <a:pt x="5818" y="26643"/>
                  </a:lnTo>
                  <a:lnTo>
                    <a:pt x="11558" y="19951"/>
                  </a:lnTo>
                  <a:lnTo>
                    <a:pt x="18691" y="14141"/>
                  </a:lnTo>
                  <a:lnTo>
                    <a:pt x="26855" y="9017"/>
                  </a:lnTo>
                  <a:lnTo>
                    <a:pt x="35757" y="4728"/>
                  </a:lnTo>
                  <a:lnTo>
                    <a:pt x="45176" y="1742"/>
                  </a:lnTo>
                  <a:lnTo>
                    <a:pt x="54957" y="214"/>
                  </a:lnTo>
                  <a:lnTo>
                    <a:pt x="65152" y="0"/>
                  </a:lnTo>
                  <a:lnTo>
                    <a:pt x="75987" y="843"/>
                  </a:lnTo>
                  <a:lnTo>
                    <a:pt x="87532" y="2490"/>
                  </a:lnTo>
                  <a:lnTo>
                    <a:pt x="99387" y="4882"/>
                  </a:lnTo>
                  <a:lnTo>
                    <a:pt x="110813" y="8157"/>
                  </a:lnTo>
                  <a:lnTo>
                    <a:pt x="121422" y="12325"/>
                  </a:lnTo>
                  <a:lnTo>
                    <a:pt x="131172" y="17428"/>
                  </a:lnTo>
                  <a:lnTo>
                    <a:pt x="140181" y="23610"/>
                  </a:lnTo>
                  <a:lnTo>
                    <a:pt x="148603" y="30837"/>
                  </a:lnTo>
                  <a:lnTo>
                    <a:pt x="156285" y="38683"/>
                  </a:lnTo>
                  <a:lnTo>
                    <a:pt x="163518" y="47295"/>
                  </a:lnTo>
                  <a:lnTo>
                    <a:pt x="170942" y="58547"/>
                  </a:lnTo>
                  <a:lnTo>
                    <a:pt x="179757" y="756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90300" y="1853015"/>
              <a:ext cx="17967" cy="94758"/>
            </a:xfrm>
            <a:custGeom>
              <a:avLst/>
              <a:gdLst/>
              <a:ahLst/>
              <a:cxnLst/>
              <a:rect l="0" t="0" r="0" b="0"/>
              <a:pathLst>
                <a:path w="17967" h="94758">
                  <a:moveTo>
                    <a:pt x="10529" y="0"/>
                  </a:moveTo>
                  <a:lnTo>
                    <a:pt x="13395" y="8868"/>
                  </a:lnTo>
                  <a:lnTo>
                    <a:pt x="15538" y="17855"/>
                  </a:lnTo>
                  <a:lnTo>
                    <a:pt x="17132" y="27841"/>
                  </a:lnTo>
                  <a:lnTo>
                    <a:pt x="17966" y="38476"/>
                  </a:lnTo>
                  <a:lnTo>
                    <a:pt x="17518" y="48991"/>
                  </a:lnTo>
                  <a:lnTo>
                    <a:pt x="15619" y="58934"/>
                  </a:lnTo>
                  <a:lnTo>
                    <a:pt x="12711" y="67904"/>
                  </a:lnTo>
                  <a:lnTo>
                    <a:pt x="9387" y="76273"/>
                  </a:lnTo>
                  <a:lnTo>
                    <a:pt x="5354" y="8476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76172" y="1483674"/>
              <a:ext cx="293196" cy="356786"/>
            </a:xfrm>
            <a:custGeom>
              <a:avLst/>
              <a:gdLst/>
              <a:ahLst/>
              <a:cxnLst/>
              <a:rect l="0" t="0" r="0" b="0"/>
              <a:pathLst>
                <a:path w="293196" h="356786">
                  <a:moveTo>
                    <a:pt x="29983" y="32429"/>
                  </a:moveTo>
                  <a:lnTo>
                    <a:pt x="27049" y="41230"/>
                  </a:lnTo>
                  <a:lnTo>
                    <a:pt x="24267" y="49577"/>
                  </a:lnTo>
                  <a:lnTo>
                    <a:pt x="21354" y="58242"/>
                  </a:lnTo>
                  <a:lnTo>
                    <a:pt x="17834" y="66061"/>
                  </a:lnTo>
                  <a:lnTo>
                    <a:pt x="13473" y="69643"/>
                  </a:lnTo>
                  <a:lnTo>
                    <a:pt x="9583" y="67441"/>
                  </a:lnTo>
                  <a:lnTo>
                    <a:pt x="7388" y="61335"/>
                  </a:lnTo>
                  <a:lnTo>
                    <a:pt x="7032" y="53038"/>
                  </a:lnTo>
                  <a:lnTo>
                    <a:pt x="8421" y="43977"/>
                  </a:lnTo>
                  <a:lnTo>
                    <a:pt x="11314" y="34951"/>
                  </a:lnTo>
                  <a:lnTo>
                    <a:pt x="15561" y="26428"/>
                  </a:lnTo>
                  <a:lnTo>
                    <a:pt x="21169" y="18772"/>
                  </a:lnTo>
                  <a:lnTo>
                    <a:pt x="28026" y="12075"/>
                  </a:lnTo>
                  <a:lnTo>
                    <a:pt x="36074" y="6559"/>
                  </a:lnTo>
                  <a:lnTo>
                    <a:pt x="45379" y="2668"/>
                  </a:lnTo>
                  <a:lnTo>
                    <a:pt x="55858" y="495"/>
                  </a:lnTo>
                  <a:lnTo>
                    <a:pt x="67149" y="0"/>
                  </a:lnTo>
                  <a:lnTo>
                    <a:pt x="78719" y="1179"/>
                  </a:lnTo>
                  <a:lnTo>
                    <a:pt x="90232" y="3863"/>
                  </a:lnTo>
                  <a:lnTo>
                    <a:pt x="101232" y="7936"/>
                  </a:lnTo>
                  <a:lnTo>
                    <a:pt x="111086" y="13409"/>
                  </a:lnTo>
                  <a:lnTo>
                    <a:pt x="119561" y="20163"/>
                  </a:lnTo>
                  <a:lnTo>
                    <a:pt x="126760" y="27967"/>
                  </a:lnTo>
                  <a:lnTo>
                    <a:pt x="132920" y="36575"/>
                  </a:lnTo>
                  <a:lnTo>
                    <a:pt x="138285" y="45781"/>
                  </a:lnTo>
                  <a:lnTo>
                    <a:pt x="142909" y="55742"/>
                  </a:lnTo>
                  <a:lnTo>
                    <a:pt x="146652" y="66946"/>
                  </a:lnTo>
                  <a:lnTo>
                    <a:pt x="149511" y="79555"/>
                  </a:lnTo>
                  <a:lnTo>
                    <a:pt x="151772" y="93279"/>
                  </a:lnTo>
                  <a:lnTo>
                    <a:pt x="153906" y="107562"/>
                  </a:lnTo>
                  <a:lnTo>
                    <a:pt x="156187" y="122017"/>
                  </a:lnTo>
                  <a:lnTo>
                    <a:pt x="158380" y="136298"/>
                  </a:lnTo>
                  <a:lnTo>
                    <a:pt x="159868" y="150034"/>
                  </a:lnTo>
                  <a:lnTo>
                    <a:pt x="160348" y="163087"/>
                  </a:lnTo>
                  <a:lnTo>
                    <a:pt x="159838" y="175666"/>
                  </a:lnTo>
                  <a:lnTo>
                    <a:pt x="158499" y="188193"/>
                  </a:lnTo>
                  <a:lnTo>
                    <a:pt x="156522" y="200923"/>
                  </a:lnTo>
                  <a:lnTo>
                    <a:pt x="154076" y="213934"/>
                  </a:lnTo>
                  <a:lnTo>
                    <a:pt x="151296" y="227209"/>
                  </a:lnTo>
                  <a:lnTo>
                    <a:pt x="148279" y="240695"/>
                  </a:lnTo>
                  <a:lnTo>
                    <a:pt x="144932" y="254175"/>
                  </a:lnTo>
                  <a:lnTo>
                    <a:pt x="141001" y="267299"/>
                  </a:lnTo>
                  <a:lnTo>
                    <a:pt x="136386" y="279898"/>
                  </a:lnTo>
                  <a:lnTo>
                    <a:pt x="130980" y="291814"/>
                  </a:lnTo>
                  <a:lnTo>
                    <a:pt x="124594" y="302823"/>
                  </a:lnTo>
                  <a:lnTo>
                    <a:pt x="117221" y="312896"/>
                  </a:lnTo>
                  <a:lnTo>
                    <a:pt x="108999" y="322152"/>
                  </a:lnTo>
                  <a:lnTo>
                    <a:pt x="100108" y="330764"/>
                  </a:lnTo>
                  <a:lnTo>
                    <a:pt x="90722" y="338881"/>
                  </a:lnTo>
                  <a:lnTo>
                    <a:pt x="80980" y="346147"/>
                  </a:lnTo>
                  <a:lnTo>
                    <a:pt x="70988" y="351744"/>
                  </a:lnTo>
                  <a:lnTo>
                    <a:pt x="60828" y="355349"/>
                  </a:lnTo>
                  <a:lnTo>
                    <a:pt x="50718" y="356785"/>
                  </a:lnTo>
                  <a:lnTo>
                    <a:pt x="41003" y="355779"/>
                  </a:lnTo>
                  <a:lnTo>
                    <a:pt x="31843" y="352427"/>
                  </a:lnTo>
                  <a:lnTo>
                    <a:pt x="23387" y="346940"/>
                  </a:lnTo>
                  <a:lnTo>
                    <a:pt x="15854" y="339453"/>
                  </a:lnTo>
                  <a:lnTo>
                    <a:pt x="9281" y="330241"/>
                  </a:lnTo>
                  <a:lnTo>
                    <a:pt x="4037" y="319822"/>
                  </a:lnTo>
                  <a:lnTo>
                    <a:pt x="870" y="308847"/>
                  </a:lnTo>
                  <a:lnTo>
                    <a:pt x="0" y="297733"/>
                  </a:lnTo>
                  <a:lnTo>
                    <a:pt x="1196" y="286833"/>
                  </a:lnTo>
                  <a:lnTo>
                    <a:pt x="4050" y="276514"/>
                  </a:lnTo>
                  <a:lnTo>
                    <a:pt x="8157" y="266912"/>
                  </a:lnTo>
                  <a:lnTo>
                    <a:pt x="13334" y="258143"/>
                  </a:lnTo>
                  <a:lnTo>
                    <a:pt x="19625" y="250390"/>
                  </a:lnTo>
                  <a:lnTo>
                    <a:pt x="26962" y="243663"/>
                  </a:lnTo>
                  <a:lnTo>
                    <a:pt x="35175" y="238144"/>
                  </a:lnTo>
                  <a:lnTo>
                    <a:pt x="44066" y="234258"/>
                  </a:lnTo>
                  <a:lnTo>
                    <a:pt x="53455" y="232089"/>
                  </a:lnTo>
                  <a:lnTo>
                    <a:pt x="63201" y="231428"/>
                  </a:lnTo>
                  <a:lnTo>
                    <a:pt x="73197" y="231965"/>
                  </a:lnTo>
                  <a:lnTo>
                    <a:pt x="83359" y="233401"/>
                  </a:lnTo>
                  <a:lnTo>
                    <a:pt x="93472" y="235651"/>
                  </a:lnTo>
                  <a:lnTo>
                    <a:pt x="103188" y="238830"/>
                  </a:lnTo>
                  <a:lnTo>
                    <a:pt x="112358" y="242925"/>
                  </a:lnTo>
                  <a:lnTo>
                    <a:pt x="121160" y="247639"/>
                  </a:lnTo>
                  <a:lnTo>
                    <a:pt x="129991" y="252495"/>
                  </a:lnTo>
                  <a:lnTo>
                    <a:pt x="139089" y="257205"/>
                  </a:lnTo>
                  <a:lnTo>
                    <a:pt x="148675" y="261671"/>
                  </a:lnTo>
                  <a:lnTo>
                    <a:pt x="159030" y="265898"/>
                  </a:lnTo>
                  <a:lnTo>
                    <a:pt x="170219" y="269925"/>
                  </a:lnTo>
                  <a:lnTo>
                    <a:pt x="181989" y="273799"/>
                  </a:lnTo>
                  <a:lnTo>
                    <a:pt x="193881" y="277561"/>
                  </a:lnTo>
                  <a:lnTo>
                    <a:pt x="205619" y="281235"/>
                  </a:lnTo>
                  <a:lnTo>
                    <a:pt x="217108" y="284516"/>
                  </a:lnTo>
                  <a:lnTo>
                    <a:pt x="228356" y="286809"/>
                  </a:lnTo>
                  <a:lnTo>
                    <a:pt x="239394" y="287870"/>
                  </a:lnTo>
                  <a:lnTo>
                    <a:pt x="250007" y="287932"/>
                  </a:lnTo>
                  <a:lnTo>
                    <a:pt x="260877" y="287532"/>
                  </a:lnTo>
                  <a:lnTo>
                    <a:pt x="274075" y="286630"/>
                  </a:lnTo>
                  <a:lnTo>
                    <a:pt x="293195" y="2851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37864" y="1495046"/>
              <a:ext cx="10489" cy="326385"/>
            </a:xfrm>
            <a:custGeom>
              <a:avLst/>
              <a:gdLst/>
              <a:ahLst/>
              <a:cxnLst/>
              <a:rect l="0" t="0" r="0" b="0"/>
              <a:pathLst>
                <a:path w="10489" h="326385">
                  <a:moveTo>
                    <a:pt x="10488" y="0"/>
                  </a:moveTo>
                  <a:lnTo>
                    <a:pt x="7621" y="11803"/>
                  </a:lnTo>
                  <a:lnTo>
                    <a:pt x="5479" y="23572"/>
                  </a:lnTo>
                  <a:lnTo>
                    <a:pt x="3876" y="36467"/>
                  </a:lnTo>
                  <a:lnTo>
                    <a:pt x="2696" y="50487"/>
                  </a:lnTo>
                  <a:lnTo>
                    <a:pt x="1847" y="65464"/>
                  </a:lnTo>
                  <a:lnTo>
                    <a:pt x="1250" y="81186"/>
                  </a:lnTo>
                  <a:lnTo>
                    <a:pt x="835" y="97462"/>
                  </a:lnTo>
                  <a:lnTo>
                    <a:pt x="551" y="114134"/>
                  </a:lnTo>
                  <a:lnTo>
                    <a:pt x="358" y="131085"/>
                  </a:lnTo>
                  <a:lnTo>
                    <a:pt x="227" y="148228"/>
                  </a:lnTo>
                  <a:lnTo>
                    <a:pt x="139" y="165502"/>
                  </a:lnTo>
                  <a:lnTo>
                    <a:pt x="80" y="182862"/>
                  </a:lnTo>
                  <a:lnTo>
                    <a:pt x="40" y="200113"/>
                  </a:lnTo>
                  <a:lnTo>
                    <a:pt x="13" y="216930"/>
                  </a:lnTo>
                  <a:lnTo>
                    <a:pt x="0" y="233164"/>
                  </a:lnTo>
                  <a:lnTo>
                    <a:pt x="161" y="248676"/>
                  </a:lnTo>
                  <a:lnTo>
                    <a:pt x="802" y="263255"/>
                  </a:lnTo>
                  <a:lnTo>
                    <a:pt x="2045" y="276862"/>
                  </a:lnTo>
                  <a:lnTo>
                    <a:pt x="3702" y="289178"/>
                  </a:lnTo>
                  <a:lnTo>
                    <a:pt x="5526" y="300712"/>
                  </a:lnTo>
                  <a:lnTo>
                    <a:pt x="7678" y="312480"/>
                  </a:lnTo>
                  <a:lnTo>
                    <a:pt x="10488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06898" y="1431875"/>
              <a:ext cx="151983" cy="235988"/>
            </a:xfrm>
            <a:custGeom>
              <a:avLst/>
              <a:gdLst/>
              <a:ahLst/>
              <a:cxnLst/>
              <a:rect l="0" t="0" r="0" b="0"/>
              <a:pathLst>
                <a:path w="151983" h="235988">
                  <a:moveTo>
                    <a:pt x="151982" y="200042"/>
                  </a:moveTo>
                  <a:lnTo>
                    <a:pt x="140248" y="200109"/>
                  </a:lnTo>
                  <a:lnTo>
                    <a:pt x="129119" y="200749"/>
                  </a:lnTo>
                  <a:lnTo>
                    <a:pt x="117525" y="202050"/>
                  </a:lnTo>
                  <a:lnTo>
                    <a:pt x="105537" y="204083"/>
                  </a:lnTo>
                  <a:lnTo>
                    <a:pt x="93525" y="207047"/>
                  </a:lnTo>
                  <a:lnTo>
                    <a:pt x="81718" y="210967"/>
                  </a:lnTo>
                  <a:lnTo>
                    <a:pt x="70018" y="215716"/>
                  </a:lnTo>
                  <a:lnTo>
                    <a:pt x="58101" y="221120"/>
                  </a:lnTo>
                  <a:lnTo>
                    <a:pt x="45802" y="226988"/>
                  </a:lnTo>
                  <a:lnTo>
                    <a:pt x="33595" y="232367"/>
                  </a:lnTo>
                  <a:lnTo>
                    <a:pt x="22457" y="235614"/>
                  </a:lnTo>
                  <a:lnTo>
                    <a:pt x="12875" y="235987"/>
                  </a:lnTo>
                  <a:lnTo>
                    <a:pt x="5461" y="232915"/>
                  </a:lnTo>
                  <a:lnTo>
                    <a:pt x="1193" y="226931"/>
                  </a:lnTo>
                  <a:lnTo>
                    <a:pt x="0" y="219817"/>
                  </a:lnTo>
                  <a:lnTo>
                    <a:pt x="876" y="211667"/>
                  </a:lnTo>
                  <a:lnTo>
                    <a:pt x="2941" y="202312"/>
                  </a:lnTo>
                  <a:lnTo>
                    <a:pt x="5656" y="191966"/>
                  </a:lnTo>
                  <a:lnTo>
                    <a:pt x="8722" y="181126"/>
                  </a:lnTo>
                  <a:lnTo>
                    <a:pt x="11980" y="170138"/>
                  </a:lnTo>
                  <a:lnTo>
                    <a:pt x="15342" y="159005"/>
                  </a:lnTo>
                  <a:lnTo>
                    <a:pt x="18765" y="147474"/>
                  </a:lnTo>
                  <a:lnTo>
                    <a:pt x="22221" y="135428"/>
                  </a:lnTo>
                  <a:lnTo>
                    <a:pt x="25698" y="123052"/>
                  </a:lnTo>
                  <a:lnTo>
                    <a:pt x="29188" y="110738"/>
                  </a:lnTo>
                  <a:lnTo>
                    <a:pt x="32680" y="98706"/>
                  </a:lnTo>
                  <a:lnTo>
                    <a:pt x="36008" y="86846"/>
                  </a:lnTo>
                  <a:lnTo>
                    <a:pt x="38863" y="74816"/>
                  </a:lnTo>
                  <a:lnTo>
                    <a:pt x="41116" y="62439"/>
                  </a:lnTo>
                  <a:lnTo>
                    <a:pt x="42801" y="50104"/>
                  </a:lnTo>
                  <a:lnTo>
                    <a:pt x="44197" y="37361"/>
                  </a:lnTo>
                  <a:lnTo>
                    <a:pt x="45426" y="21970"/>
                  </a:lnTo>
                  <a:lnTo>
                    <a:pt x="466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247751" y="2232041"/>
            <a:ext cx="1700436" cy="505369"/>
            <a:chOff x="2247751" y="2232041"/>
            <a:chExt cx="1700436" cy="505369"/>
          </a:xfrm>
        </p:grpSpPr>
        <p:sp>
          <p:nvSpPr>
            <p:cNvPr id="34" name="Freeform 33"/>
            <p:cNvSpPr/>
            <p:nvPr/>
          </p:nvSpPr>
          <p:spPr>
            <a:xfrm>
              <a:off x="2247751" y="2259529"/>
              <a:ext cx="173804" cy="399571"/>
            </a:xfrm>
            <a:custGeom>
              <a:avLst/>
              <a:gdLst/>
              <a:ahLst/>
              <a:cxnLst/>
              <a:rect l="0" t="0" r="0" b="0"/>
              <a:pathLst>
                <a:path w="173804" h="399571">
                  <a:moveTo>
                    <a:pt x="152746" y="67269"/>
                  </a:moveTo>
                  <a:lnTo>
                    <a:pt x="146878" y="76070"/>
                  </a:lnTo>
                  <a:lnTo>
                    <a:pt x="141314" y="84417"/>
                  </a:lnTo>
                  <a:lnTo>
                    <a:pt x="135510" y="93115"/>
                  </a:lnTo>
                  <a:lnTo>
                    <a:pt x="129257" y="102236"/>
                  </a:lnTo>
                  <a:lnTo>
                    <a:pt x="122278" y="111731"/>
                  </a:lnTo>
                  <a:lnTo>
                    <a:pt x="114502" y="121528"/>
                  </a:lnTo>
                  <a:lnTo>
                    <a:pt x="106173" y="131714"/>
                  </a:lnTo>
                  <a:lnTo>
                    <a:pt x="97742" y="142537"/>
                  </a:lnTo>
                  <a:lnTo>
                    <a:pt x="89482" y="154076"/>
                  </a:lnTo>
                  <a:lnTo>
                    <a:pt x="81480" y="166266"/>
                  </a:lnTo>
                  <a:lnTo>
                    <a:pt x="73727" y="178980"/>
                  </a:lnTo>
                  <a:lnTo>
                    <a:pt x="66179" y="192090"/>
                  </a:lnTo>
                  <a:lnTo>
                    <a:pt x="58789" y="205487"/>
                  </a:lnTo>
                  <a:lnTo>
                    <a:pt x="51513" y="219086"/>
                  </a:lnTo>
                  <a:lnTo>
                    <a:pt x="44322" y="232822"/>
                  </a:lnTo>
                  <a:lnTo>
                    <a:pt x="37356" y="246486"/>
                  </a:lnTo>
                  <a:lnTo>
                    <a:pt x="30905" y="259740"/>
                  </a:lnTo>
                  <a:lnTo>
                    <a:pt x="25084" y="272438"/>
                  </a:lnTo>
                  <a:lnTo>
                    <a:pt x="19854" y="284763"/>
                  </a:lnTo>
                  <a:lnTo>
                    <a:pt x="15107" y="297112"/>
                  </a:lnTo>
                  <a:lnTo>
                    <a:pt x="10737" y="309719"/>
                  </a:lnTo>
                  <a:lnTo>
                    <a:pt x="6971" y="322647"/>
                  </a:lnTo>
                  <a:lnTo>
                    <a:pt x="4345" y="335865"/>
                  </a:lnTo>
                  <a:lnTo>
                    <a:pt x="3071" y="349303"/>
                  </a:lnTo>
                  <a:lnTo>
                    <a:pt x="3369" y="362412"/>
                  </a:lnTo>
                  <a:lnTo>
                    <a:pt x="5622" y="374222"/>
                  </a:lnTo>
                  <a:lnTo>
                    <a:pt x="9840" y="384293"/>
                  </a:lnTo>
                  <a:lnTo>
                    <a:pt x="15588" y="392204"/>
                  </a:lnTo>
                  <a:lnTo>
                    <a:pt x="22194" y="397319"/>
                  </a:lnTo>
                  <a:lnTo>
                    <a:pt x="29190" y="399570"/>
                  </a:lnTo>
                  <a:lnTo>
                    <a:pt x="36494" y="399336"/>
                  </a:lnTo>
                  <a:lnTo>
                    <a:pt x="44302" y="397144"/>
                  </a:lnTo>
                  <a:lnTo>
                    <a:pt x="52696" y="393489"/>
                  </a:lnTo>
                  <a:lnTo>
                    <a:pt x="61468" y="388618"/>
                  </a:lnTo>
                  <a:lnTo>
                    <a:pt x="70211" y="382534"/>
                  </a:lnTo>
                  <a:lnTo>
                    <a:pt x="78681" y="375335"/>
                  </a:lnTo>
                  <a:lnTo>
                    <a:pt x="86659" y="367215"/>
                  </a:lnTo>
                  <a:lnTo>
                    <a:pt x="93864" y="358387"/>
                  </a:lnTo>
                  <a:lnTo>
                    <a:pt x="100221" y="349035"/>
                  </a:lnTo>
                  <a:lnTo>
                    <a:pt x="105658" y="339144"/>
                  </a:lnTo>
                  <a:lnTo>
                    <a:pt x="110020" y="328519"/>
                  </a:lnTo>
                  <a:lnTo>
                    <a:pt x="113323" y="317115"/>
                  </a:lnTo>
                  <a:lnTo>
                    <a:pt x="115558" y="305185"/>
                  </a:lnTo>
                  <a:lnTo>
                    <a:pt x="116618" y="293178"/>
                  </a:lnTo>
                  <a:lnTo>
                    <a:pt x="116550" y="281360"/>
                  </a:lnTo>
                  <a:lnTo>
                    <a:pt x="115369" y="269815"/>
                  </a:lnTo>
                  <a:lnTo>
                    <a:pt x="112982" y="258529"/>
                  </a:lnTo>
                  <a:lnTo>
                    <a:pt x="109451" y="247461"/>
                  </a:lnTo>
                  <a:lnTo>
                    <a:pt x="104962" y="236723"/>
                  </a:lnTo>
                  <a:lnTo>
                    <a:pt x="99733" y="226578"/>
                  </a:lnTo>
                  <a:lnTo>
                    <a:pt x="93958" y="217122"/>
                  </a:lnTo>
                  <a:lnTo>
                    <a:pt x="87793" y="208296"/>
                  </a:lnTo>
                  <a:lnTo>
                    <a:pt x="81356" y="199981"/>
                  </a:lnTo>
                  <a:lnTo>
                    <a:pt x="74731" y="192053"/>
                  </a:lnTo>
                  <a:lnTo>
                    <a:pt x="67978" y="184405"/>
                  </a:lnTo>
                  <a:lnTo>
                    <a:pt x="61138" y="176956"/>
                  </a:lnTo>
                  <a:lnTo>
                    <a:pt x="54238" y="169644"/>
                  </a:lnTo>
                  <a:lnTo>
                    <a:pt x="47299" y="162428"/>
                  </a:lnTo>
                  <a:lnTo>
                    <a:pt x="40334" y="155276"/>
                  </a:lnTo>
                  <a:lnTo>
                    <a:pt x="33356" y="148163"/>
                  </a:lnTo>
                  <a:lnTo>
                    <a:pt x="26533" y="140911"/>
                  </a:lnTo>
                  <a:lnTo>
                    <a:pt x="20179" y="133204"/>
                  </a:lnTo>
                  <a:lnTo>
                    <a:pt x="14428" y="124900"/>
                  </a:lnTo>
                  <a:lnTo>
                    <a:pt x="9415" y="115865"/>
                  </a:lnTo>
                  <a:lnTo>
                    <a:pt x="5345" y="105889"/>
                  </a:lnTo>
                  <a:lnTo>
                    <a:pt x="2248" y="94958"/>
                  </a:lnTo>
                  <a:lnTo>
                    <a:pt x="320" y="83362"/>
                  </a:lnTo>
                  <a:lnTo>
                    <a:pt x="0" y="71587"/>
                  </a:lnTo>
                  <a:lnTo>
                    <a:pt x="1379" y="59933"/>
                  </a:lnTo>
                  <a:lnTo>
                    <a:pt x="4253" y="48669"/>
                  </a:lnTo>
                  <a:lnTo>
                    <a:pt x="8316" y="38106"/>
                  </a:lnTo>
                  <a:lnTo>
                    <a:pt x="13278" y="28345"/>
                  </a:lnTo>
                  <a:lnTo>
                    <a:pt x="19217" y="19639"/>
                  </a:lnTo>
                  <a:lnTo>
                    <a:pt x="26560" y="12461"/>
                  </a:lnTo>
                  <a:lnTo>
                    <a:pt x="35425" y="6934"/>
                  </a:lnTo>
                  <a:lnTo>
                    <a:pt x="45650" y="3035"/>
                  </a:lnTo>
                  <a:lnTo>
                    <a:pt x="56962" y="776"/>
                  </a:lnTo>
                  <a:lnTo>
                    <a:pt x="69087" y="0"/>
                  </a:lnTo>
                  <a:lnTo>
                    <a:pt x="81635" y="595"/>
                  </a:lnTo>
                  <a:lnTo>
                    <a:pt x="94124" y="2581"/>
                  </a:lnTo>
                  <a:lnTo>
                    <a:pt x="106293" y="5844"/>
                  </a:lnTo>
                  <a:lnTo>
                    <a:pt x="117920" y="10321"/>
                  </a:lnTo>
                  <a:lnTo>
                    <a:pt x="128735" y="16075"/>
                  </a:lnTo>
                  <a:lnTo>
                    <a:pt x="138668" y="23015"/>
                  </a:lnTo>
                  <a:lnTo>
                    <a:pt x="147521" y="30866"/>
                  </a:lnTo>
                  <a:lnTo>
                    <a:pt x="155741" y="40226"/>
                  </a:lnTo>
                  <a:lnTo>
                    <a:pt x="164052" y="54150"/>
                  </a:lnTo>
                  <a:lnTo>
                    <a:pt x="173803" y="777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95253" y="2653181"/>
              <a:ext cx="22012" cy="84229"/>
            </a:xfrm>
            <a:custGeom>
              <a:avLst/>
              <a:gdLst/>
              <a:ahLst/>
              <a:cxnLst/>
              <a:rect l="0" t="0" r="0" b="0"/>
              <a:pathLst>
                <a:path w="22012" h="84229">
                  <a:moveTo>
                    <a:pt x="10529" y="0"/>
                  </a:moveTo>
                  <a:lnTo>
                    <a:pt x="16196" y="8868"/>
                  </a:lnTo>
                  <a:lnTo>
                    <a:pt x="19839" y="17855"/>
                  </a:lnTo>
                  <a:lnTo>
                    <a:pt x="21744" y="27837"/>
                  </a:lnTo>
                  <a:lnTo>
                    <a:pt x="22011" y="38370"/>
                  </a:lnTo>
                  <a:lnTo>
                    <a:pt x="20314" y="49608"/>
                  </a:lnTo>
                  <a:lnTo>
                    <a:pt x="14273" y="6366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84808" y="2263626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0528" y="0"/>
                  </a:moveTo>
                  <a:lnTo>
                    <a:pt x="10529" y="14602"/>
                  </a:lnTo>
                  <a:lnTo>
                    <a:pt x="10528" y="27873"/>
                  </a:lnTo>
                  <a:lnTo>
                    <a:pt x="10528" y="41079"/>
                  </a:lnTo>
                  <a:lnTo>
                    <a:pt x="10528" y="54594"/>
                  </a:lnTo>
                  <a:lnTo>
                    <a:pt x="10528" y="68751"/>
                  </a:lnTo>
                  <a:lnTo>
                    <a:pt x="10528" y="83653"/>
                  </a:lnTo>
                  <a:lnTo>
                    <a:pt x="10528" y="99072"/>
                  </a:lnTo>
                  <a:lnTo>
                    <a:pt x="10528" y="114569"/>
                  </a:lnTo>
                  <a:lnTo>
                    <a:pt x="10524" y="129885"/>
                  </a:lnTo>
                  <a:lnTo>
                    <a:pt x="10351" y="145101"/>
                  </a:lnTo>
                  <a:lnTo>
                    <a:pt x="9703" y="160536"/>
                  </a:lnTo>
                  <a:lnTo>
                    <a:pt x="8454" y="176360"/>
                  </a:lnTo>
                  <a:lnTo>
                    <a:pt x="6801" y="192428"/>
                  </a:lnTo>
                  <a:lnTo>
                    <a:pt x="5153" y="208376"/>
                  </a:lnTo>
                  <a:lnTo>
                    <a:pt x="3750" y="223978"/>
                  </a:lnTo>
                  <a:lnTo>
                    <a:pt x="2655" y="238590"/>
                  </a:lnTo>
                  <a:lnTo>
                    <a:pt x="1727" y="252514"/>
                  </a:lnTo>
                  <a:lnTo>
                    <a:pt x="889" y="26696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98259" y="2263626"/>
              <a:ext cx="141379" cy="274431"/>
            </a:xfrm>
            <a:custGeom>
              <a:avLst/>
              <a:gdLst/>
              <a:ahLst/>
              <a:cxnLst/>
              <a:rect l="0" t="0" r="0" b="0"/>
              <a:pathLst>
                <a:path w="141379" h="274431">
                  <a:moveTo>
                    <a:pt x="97119" y="0"/>
                  </a:moveTo>
                  <a:lnTo>
                    <a:pt x="88452" y="5935"/>
                  </a:lnTo>
                  <a:lnTo>
                    <a:pt x="81385" y="12139"/>
                  </a:lnTo>
                  <a:lnTo>
                    <a:pt x="75275" y="19240"/>
                  </a:lnTo>
                  <a:lnTo>
                    <a:pt x="69701" y="27353"/>
                  </a:lnTo>
                  <a:lnTo>
                    <a:pt x="64191" y="36648"/>
                  </a:lnTo>
                  <a:lnTo>
                    <a:pt x="58478" y="47096"/>
                  </a:lnTo>
                  <a:lnTo>
                    <a:pt x="52486" y="58521"/>
                  </a:lnTo>
                  <a:lnTo>
                    <a:pt x="46230" y="70707"/>
                  </a:lnTo>
                  <a:lnTo>
                    <a:pt x="39763" y="83456"/>
                  </a:lnTo>
                  <a:lnTo>
                    <a:pt x="33301" y="96608"/>
                  </a:lnTo>
                  <a:lnTo>
                    <a:pt x="27196" y="110042"/>
                  </a:lnTo>
                  <a:lnTo>
                    <a:pt x="21612" y="123671"/>
                  </a:lnTo>
                  <a:lnTo>
                    <a:pt x="16542" y="137433"/>
                  </a:lnTo>
                  <a:lnTo>
                    <a:pt x="11902" y="151285"/>
                  </a:lnTo>
                  <a:lnTo>
                    <a:pt x="7605" y="165194"/>
                  </a:lnTo>
                  <a:lnTo>
                    <a:pt x="3888" y="178976"/>
                  </a:lnTo>
                  <a:lnTo>
                    <a:pt x="1295" y="192310"/>
                  </a:lnTo>
                  <a:lnTo>
                    <a:pt x="34" y="205057"/>
                  </a:lnTo>
                  <a:lnTo>
                    <a:pt x="0" y="217245"/>
                  </a:lnTo>
                  <a:lnTo>
                    <a:pt x="966" y="228969"/>
                  </a:lnTo>
                  <a:lnTo>
                    <a:pt x="2703" y="240326"/>
                  </a:lnTo>
                  <a:lnTo>
                    <a:pt x="5495" y="250920"/>
                  </a:lnTo>
                  <a:lnTo>
                    <a:pt x="10104" y="259904"/>
                  </a:lnTo>
                  <a:lnTo>
                    <a:pt x="16790" y="266936"/>
                  </a:lnTo>
                  <a:lnTo>
                    <a:pt x="25042" y="271826"/>
                  </a:lnTo>
                  <a:lnTo>
                    <a:pt x="33883" y="274292"/>
                  </a:lnTo>
                  <a:lnTo>
                    <a:pt x="42683" y="274430"/>
                  </a:lnTo>
                  <a:lnTo>
                    <a:pt x="51351" y="272608"/>
                  </a:lnTo>
                  <a:lnTo>
                    <a:pt x="60151" y="269267"/>
                  </a:lnTo>
                  <a:lnTo>
                    <a:pt x="69246" y="264807"/>
                  </a:lnTo>
                  <a:lnTo>
                    <a:pt x="78506" y="259545"/>
                  </a:lnTo>
                  <a:lnTo>
                    <a:pt x="87584" y="253724"/>
                  </a:lnTo>
                  <a:lnTo>
                    <a:pt x="96283" y="247512"/>
                  </a:lnTo>
                  <a:lnTo>
                    <a:pt x="104415" y="240867"/>
                  </a:lnTo>
                  <a:lnTo>
                    <a:pt x="111724" y="233567"/>
                  </a:lnTo>
                  <a:lnTo>
                    <a:pt x="118156" y="225542"/>
                  </a:lnTo>
                  <a:lnTo>
                    <a:pt x="123813" y="216862"/>
                  </a:lnTo>
                  <a:lnTo>
                    <a:pt x="128855" y="207657"/>
                  </a:lnTo>
                  <a:lnTo>
                    <a:pt x="133427" y="198056"/>
                  </a:lnTo>
                  <a:lnTo>
                    <a:pt x="137329" y="188168"/>
                  </a:lnTo>
                  <a:lnTo>
                    <a:pt x="140047" y="178077"/>
                  </a:lnTo>
                  <a:lnTo>
                    <a:pt x="141378" y="167864"/>
                  </a:lnTo>
                  <a:lnTo>
                    <a:pt x="140949" y="158228"/>
                  </a:lnTo>
                  <a:lnTo>
                    <a:pt x="138077" y="150428"/>
                  </a:lnTo>
                  <a:lnTo>
                    <a:pt x="132628" y="145012"/>
                  </a:lnTo>
                  <a:lnTo>
                    <a:pt x="125240" y="142193"/>
                  </a:lnTo>
                  <a:lnTo>
                    <a:pt x="116994" y="142187"/>
                  </a:lnTo>
                  <a:lnTo>
                    <a:pt x="108605" y="144812"/>
                  </a:lnTo>
                  <a:lnTo>
                    <a:pt x="100385" y="149454"/>
                  </a:lnTo>
                  <a:lnTo>
                    <a:pt x="92420" y="155300"/>
                  </a:lnTo>
                  <a:lnTo>
                    <a:pt x="84698" y="161779"/>
                  </a:lnTo>
                  <a:lnTo>
                    <a:pt x="77175" y="168733"/>
                  </a:lnTo>
                  <a:lnTo>
                    <a:pt x="69802" y="176305"/>
                  </a:lnTo>
                  <a:lnTo>
                    <a:pt x="62548" y="184531"/>
                  </a:lnTo>
                  <a:lnTo>
                    <a:pt x="55682" y="192885"/>
                  </a:lnTo>
                  <a:lnTo>
                    <a:pt x="49100" y="201165"/>
                  </a:lnTo>
                  <a:lnTo>
                    <a:pt x="42223" y="210098"/>
                  </a:lnTo>
                  <a:lnTo>
                    <a:pt x="33948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42777" y="2516310"/>
              <a:ext cx="39401" cy="147400"/>
            </a:xfrm>
            <a:custGeom>
              <a:avLst/>
              <a:gdLst/>
              <a:ahLst/>
              <a:cxnLst/>
              <a:rect l="0" t="0" r="0" b="0"/>
              <a:pathLst>
                <a:path w="39401" h="147400">
                  <a:moveTo>
                    <a:pt x="31585" y="0"/>
                  </a:moveTo>
                  <a:lnTo>
                    <a:pt x="34452" y="11736"/>
                  </a:lnTo>
                  <a:lnTo>
                    <a:pt x="36594" y="22865"/>
                  </a:lnTo>
                  <a:lnTo>
                    <a:pt x="38192" y="34459"/>
                  </a:lnTo>
                  <a:lnTo>
                    <a:pt x="39200" y="46447"/>
                  </a:lnTo>
                  <a:lnTo>
                    <a:pt x="39400" y="58458"/>
                  </a:lnTo>
                  <a:lnTo>
                    <a:pt x="38740" y="70256"/>
                  </a:lnTo>
                  <a:lnTo>
                    <a:pt x="37156" y="81610"/>
                  </a:lnTo>
                  <a:lnTo>
                    <a:pt x="34496" y="92230"/>
                  </a:lnTo>
                  <a:lnTo>
                    <a:pt x="30784" y="102032"/>
                  </a:lnTo>
                  <a:lnTo>
                    <a:pt x="26295" y="110992"/>
                  </a:lnTo>
                  <a:lnTo>
                    <a:pt x="20915" y="120039"/>
                  </a:lnTo>
                  <a:lnTo>
                    <a:pt x="13054" y="13108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29611" y="2270661"/>
              <a:ext cx="250120" cy="330953"/>
            </a:xfrm>
            <a:custGeom>
              <a:avLst/>
              <a:gdLst/>
              <a:ahLst/>
              <a:cxnLst/>
              <a:rect l="0" t="0" r="0" b="0"/>
              <a:pathLst>
                <a:path w="250120" h="330953">
                  <a:moveTo>
                    <a:pt x="60606" y="35080"/>
                  </a:moveTo>
                  <a:lnTo>
                    <a:pt x="54738" y="43881"/>
                  </a:lnTo>
                  <a:lnTo>
                    <a:pt x="49174" y="52228"/>
                  </a:lnTo>
                  <a:lnTo>
                    <a:pt x="43373" y="60881"/>
                  </a:lnTo>
                  <a:lnTo>
                    <a:pt x="37240" y="68279"/>
                  </a:lnTo>
                  <a:lnTo>
                    <a:pt x="31468" y="71645"/>
                  </a:lnTo>
                  <a:lnTo>
                    <a:pt x="27477" y="70718"/>
                  </a:lnTo>
                  <a:lnTo>
                    <a:pt x="25828" y="66929"/>
                  </a:lnTo>
                  <a:lnTo>
                    <a:pt x="26392" y="61550"/>
                  </a:lnTo>
                  <a:lnTo>
                    <a:pt x="28768" y="55347"/>
                  </a:lnTo>
                  <a:lnTo>
                    <a:pt x="32525" y="48732"/>
                  </a:lnTo>
                  <a:lnTo>
                    <a:pt x="37287" y="41911"/>
                  </a:lnTo>
                  <a:lnTo>
                    <a:pt x="42760" y="34988"/>
                  </a:lnTo>
                  <a:lnTo>
                    <a:pt x="48728" y="28017"/>
                  </a:lnTo>
                  <a:lnTo>
                    <a:pt x="55046" y="21030"/>
                  </a:lnTo>
                  <a:lnTo>
                    <a:pt x="61932" y="14367"/>
                  </a:lnTo>
                  <a:lnTo>
                    <a:pt x="69927" y="8650"/>
                  </a:lnTo>
                  <a:lnTo>
                    <a:pt x="79227" y="4149"/>
                  </a:lnTo>
                  <a:lnTo>
                    <a:pt x="89407" y="1128"/>
                  </a:lnTo>
                  <a:lnTo>
                    <a:pt x="99626" y="0"/>
                  </a:lnTo>
                  <a:lnTo>
                    <a:pt x="109382" y="804"/>
                  </a:lnTo>
                  <a:lnTo>
                    <a:pt x="118370" y="3445"/>
                  </a:lnTo>
                  <a:lnTo>
                    <a:pt x="126329" y="7877"/>
                  </a:lnTo>
                  <a:lnTo>
                    <a:pt x="133227" y="13896"/>
                  </a:lnTo>
                  <a:lnTo>
                    <a:pt x="139044" y="21358"/>
                  </a:lnTo>
                  <a:lnTo>
                    <a:pt x="143669" y="30261"/>
                  </a:lnTo>
                  <a:lnTo>
                    <a:pt x="147156" y="40470"/>
                  </a:lnTo>
                  <a:lnTo>
                    <a:pt x="149687" y="51748"/>
                  </a:lnTo>
                  <a:lnTo>
                    <a:pt x="151477" y="63841"/>
                  </a:lnTo>
                  <a:lnTo>
                    <a:pt x="152722" y="76531"/>
                  </a:lnTo>
                  <a:lnTo>
                    <a:pt x="153578" y="89645"/>
                  </a:lnTo>
                  <a:lnTo>
                    <a:pt x="154161" y="103054"/>
                  </a:lnTo>
                  <a:lnTo>
                    <a:pt x="154550" y="116662"/>
                  </a:lnTo>
                  <a:lnTo>
                    <a:pt x="154644" y="130241"/>
                  </a:lnTo>
                  <a:lnTo>
                    <a:pt x="154175" y="143438"/>
                  </a:lnTo>
                  <a:lnTo>
                    <a:pt x="153042" y="156098"/>
                  </a:lnTo>
                  <a:lnTo>
                    <a:pt x="151297" y="168397"/>
                  </a:lnTo>
                  <a:lnTo>
                    <a:pt x="149054" y="180729"/>
                  </a:lnTo>
                  <a:lnTo>
                    <a:pt x="146434" y="193326"/>
                  </a:lnTo>
                  <a:lnTo>
                    <a:pt x="143539" y="206245"/>
                  </a:lnTo>
                  <a:lnTo>
                    <a:pt x="140451" y="219458"/>
                  </a:lnTo>
                  <a:lnTo>
                    <a:pt x="137223" y="232897"/>
                  </a:lnTo>
                  <a:lnTo>
                    <a:pt x="133734" y="246177"/>
                  </a:lnTo>
                  <a:lnTo>
                    <a:pt x="129706" y="258634"/>
                  </a:lnTo>
                  <a:lnTo>
                    <a:pt x="125026" y="269970"/>
                  </a:lnTo>
                  <a:lnTo>
                    <a:pt x="119577" y="280225"/>
                  </a:lnTo>
                  <a:lnTo>
                    <a:pt x="113162" y="289581"/>
                  </a:lnTo>
                  <a:lnTo>
                    <a:pt x="105769" y="298243"/>
                  </a:lnTo>
                  <a:lnTo>
                    <a:pt x="97533" y="306231"/>
                  </a:lnTo>
                  <a:lnTo>
                    <a:pt x="88635" y="313384"/>
                  </a:lnTo>
                  <a:lnTo>
                    <a:pt x="79243" y="319674"/>
                  </a:lnTo>
                  <a:lnTo>
                    <a:pt x="69497" y="324882"/>
                  </a:lnTo>
                  <a:lnTo>
                    <a:pt x="59503" y="328551"/>
                  </a:lnTo>
                  <a:lnTo>
                    <a:pt x="49341" y="330566"/>
                  </a:lnTo>
                  <a:lnTo>
                    <a:pt x="39230" y="330952"/>
                  </a:lnTo>
                  <a:lnTo>
                    <a:pt x="29514" y="329698"/>
                  </a:lnTo>
                  <a:lnTo>
                    <a:pt x="20363" y="326962"/>
                  </a:lnTo>
                  <a:lnTo>
                    <a:pt x="12251" y="322856"/>
                  </a:lnTo>
                  <a:lnTo>
                    <a:pt x="6014" y="317359"/>
                  </a:lnTo>
                  <a:lnTo>
                    <a:pt x="1939" y="310595"/>
                  </a:lnTo>
                  <a:lnTo>
                    <a:pt x="0" y="302953"/>
                  </a:lnTo>
                  <a:lnTo>
                    <a:pt x="128" y="294986"/>
                  </a:lnTo>
                  <a:lnTo>
                    <a:pt x="2070" y="287042"/>
                  </a:lnTo>
                  <a:lnTo>
                    <a:pt x="5625" y="279422"/>
                  </a:lnTo>
                  <a:lnTo>
                    <a:pt x="10743" y="272458"/>
                  </a:lnTo>
                  <a:lnTo>
                    <a:pt x="17258" y="266262"/>
                  </a:lnTo>
                  <a:lnTo>
                    <a:pt x="25071" y="260933"/>
                  </a:lnTo>
                  <a:lnTo>
                    <a:pt x="34217" y="256644"/>
                  </a:lnTo>
                  <a:lnTo>
                    <a:pt x="44588" y="253390"/>
                  </a:lnTo>
                  <a:lnTo>
                    <a:pt x="55806" y="251187"/>
                  </a:lnTo>
                  <a:lnTo>
                    <a:pt x="67328" y="250149"/>
                  </a:lnTo>
                  <a:lnTo>
                    <a:pt x="78817" y="250227"/>
                  </a:lnTo>
                  <a:lnTo>
                    <a:pt x="90140" y="251244"/>
                  </a:lnTo>
                  <a:lnTo>
                    <a:pt x="101276" y="252989"/>
                  </a:lnTo>
                  <a:lnTo>
                    <a:pt x="112253" y="255267"/>
                  </a:lnTo>
                  <a:lnTo>
                    <a:pt x="123269" y="257760"/>
                  </a:lnTo>
                  <a:lnTo>
                    <a:pt x="134665" y="260047"/>
                  </a:lnTo>
                  <a:lnTo>
                    <a:pt x="146602" y="261909"/>
                  </a:lnTo>
                  <a:lnTo>
                    <a:pt x="159232" y="263158"/>
                  </a:lnTo>
                  <a:lnTo>
                    <a:pt x="172775" y="263547"/>
                  </a:lnTo>
                  <a:lnTo>
                    <a:pt x="187237" y="263033"/>
                  </a:lnTo>
                  <a:lnTo>
                    <a:pt x="201733" y="261885"/>
                  </a:lnTo>
                  <a:lnTo>
                    <a:pt x="216015" y="260466"/>
                  </a:lnTo>
                  <a:lnTo>
                    <a:pt x="231334" y="258653"/>
                  </a:lnTo>
                  <a:lnTo>
                    <a:pt x="250119" y="2561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16601" y="2316269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31585" y="0"/>
                  </a:moveTo>
                  <a:lnTo>
                    <a:pt x="28651" y="11735"/>
                  </a:lnTo>
                  <a:lnTo>
                    <a:pt x="25869" y="22864"/>
                  </a:lnTo>
                  <a:lnTo>
                    <a:pt x="22974" y="34467"/>
                  </a:lnTo>
                  <a:lnTo>
                    <a:pt x="20107" y="46801"/>
                  </a:lnTo>
                  <a:lnTo>
                    <a:pt x="17590" y="60109"/>
                  </a:lnTo>
                  <a:lnTo>
                    <a:pt x="15579" y="74414"/>
                  </a:lnTo>
                  <a:lnTo>
                    <a:pt x="14067" y="89419"/>
                  </a:lnTo>
                  <a:lnTo>
                    <a:pt x="12972" y="104632"/>
                  </a:lnTo>
                  <a:lnTo>
                    <a:pt x="12195" y="119750"/>
                  </a:lnTo>
                  <a:lnTo>
                    <a:pt x="11485" y="134662"/>
                  </a:lnTo>
                  <a:lnTo>
                    <a:pt x="10469" y="149360"/>
                  </a:lnTo>
                  <a:lnTo>
                    <a:pt x="8970" y="163877"/>
                  </a:lnTo>
                  <a:lnTo>
                    <a:pt x="7148" y="178253"/>
                  </a:lnTo>
                  <a:lnTo>
                    <a:pt x="5385" y="192526"/>
                  </a:lnTo>
                  <a:lnTo>
                    <a:pt x="3906" y="206711"/>
                  </a:lnTo>
                  <a:lnTo>
                    <a:pt x="2758" y="220418"/>
                  </a:lnTo>
                  <a:lnTo>
                    <a:pt x="1790" y="234305"/>
                  </a:lnTo>
                  <a:lnTo>
                    <a:pt x="919" y="25071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10445" y="2232041"/>
              <a:ext cx="127214" cy="209619"/>
            </a:xfrm>
            <a:custGeom>
              <a:avLst/>
              <a:gdLst/>
              <a:ahLst/>
              <a:cxnLst/>
              <a:rect l="0" t="0" r="0" b="0"/>
              <a:pathLst>
                <a:path w="127214" h="209619">
                  <a:moveTo>
                    <a:pt x="127213" y="178985"/>
                  </a:moveTo>
                  <a:lnTo>
                    <a:pt x="115544" y="181918"/>
                  </a:lnTo>
                  <a:lnTo>
                    <a:pt x="105056" y="184701"/>
                  </a:lnTo>
                  <a:lnTo>
                    <a:pt x="94754" y="187600"/>
                  </a:lnTo>
                  <a:lnTo>
                    <a:pt x="84452" y="190640"/>
                  </a:lnTo>
                  <a:lnTo>
                    <a:pt x="74109" y="193805"/>
                  </a:lnTo>
                  <a:lnTo>
                    <a:pt x="63720" y="197069"/>
                  </a:lnTo>
                  <a:lnTo>
                    <a:pt x="53291" y="200407"/>
                  </a:lnTo>
                  <a:lnTo>
                    <a:pt x="42833" y="203799"/>
                  </a:lnTo>
                  <a:lnTo>
                    <a:pt x="32367" y="207200"/>
                  </a:lnTo>
                  <a:lnTo>
                    <a:pt x="22390" y="209618"/>
                  </a:lnTo>
                  <a:lnTo>
                    <a:pt x="13830" y="209201"/>
                  </a:lnTo>
                  <a:lnTo>
                    <a:pt x="7086" y="205170"/>
                  </a:lnTo>
                  <a:lnTo>
                    <a:pt x="2390" y="197883"/>
                  </a:lnTo>
                  <a:lnTo>
                    <a:pt x="54" y="188250"/>
                  </a:lnTo>
                  <a:lnTo>
                    <a:pt x="0" y="177069"/>
                  </a:lnTo>
                  <a:lnTo>
                    <a:pt x="1708" y="164890"/>
                  </a:lnTo>
                  <a:lnTo>
                    <a:pt x="4440" y="152065"/>
                  </a:lnTo>
                  <a:lnTo>
                    <a:pt x="7674" y="138824"/>
                  </a:lnTo>
                  <a:lnTo>
                    <a:pt x="11127" y="125311"/>
                  </a:lnTo>
                  <a:lnTo>
                    <a:pt x="14664" y="111619"/>
                  </a:lnTo>
                  <a:lnTo>
                    <a:pt x="18219" y="97811"/>
                  </a:lnTo>
                  <a:lnTo>
                    <a:pt x="21605" y="83925"/>
                  </a:lnTo>
                  <a:lnTo>
                    <a:pt x="24507" y="69989"/>
                  </a:lnTo>
                  <a:lnTo>
                    <a:pt x="26794" y="56036"/>
                  </a:lnTo>
                  <a:lnTo>
                    <a:pt x="28505" y="42686"/>
                  </a:lnTo>
                  <a:lnTo>
                    <a:pt x="29922" y="29821"/>
                  </a:lnTo>
                  <a:lnTo>
                    <a:pt x="31168" y="16312"/>
                  </a:lnTo>
                  <a:lnTo>
                    <a:pt x="32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423220" y="1223113"/>
            <a:ext cx="1481521" cy="1500228"/>
            <a:chOff x="3423220" y="1223113"/>
            <a:chExt cx="1481521" cy="1500228"/>
          </a:xfrm>
        </p:grpSpPr>
        <p:sp>
          <p:nvSpPr>
            <p:cNvPr id="43" name="Freeform 42"/>
            <p:cNvSpPr/>
            <p:nvPr/>
          </p:nvSpPr>
          <p:spPr>
            <a:xfrm>
              <a:off x="4180373" y="1223113"/>
              <a:ext cx="724368" cy="703018"/>
            </a:xfrm>
            <a:custGeom>
              <a:avLst/>
              <a:gdLst/>
              <a:ahLst/>
              <a:cxnLst/>
              <a:rect l="0" t="0" r="0" b="0"/>
              <a:pathLst>
                <a:path w="724368" h="703018">
                  <a:moveTo>
                    <a:pt x="294238" y="92949"/>
                  </a:moveTo>
                  <a:lnTo>
                    <a:pt x="285437" y="90149"/>
                  </a:lnTo>
                  <a:lnTo>
                    <a:pt x="277090" y="88647"/>
                  </a:lnTo>
                  <a:lnTo>
                    <a:pt x="268391" y="88341"/>
                  </a:lnTo>
                  <a:lnTo>
                    <a:pt x="259270" y="89020"/>
                  </a:lnTo>
                  <a:lnTo>
                    <a:pt x="249775" y="90488"/>
                  </a:lnTo>
                  <a:lnTo>
                    <a:pt x="239983" y="92557"/>
                  </a:lnTo>
                  <a:lnTo>
                    <a:pt x="229969" y="95066"/>
                  </a:lnTo>
                  <a:lnTo>
                    <a:pt x="219796" y="97889"/>
                  </a:lnTo>
                  <a:lnTo>
                    <a:pt x="209509" y="100931"/>
                  </a:lnTo>
                  <a:lnTo>
                    <a:pt x="199145" y="104124"/>
                  </a:lnTo>
                  <a:lnTo>
                    <a:pt x="188727" y="107420"/>
                  </a:lnTo>
                  <a:lnTo>
                    <a:pt x="178278" y="110791"/>
                  </a:lnTo>
                  <a:lnTo>
                    <a:pt x="167972" y="114377"/>
                  </a:lnTo>
                  <a:lnTo>
                    <a:pt x="158126" y="118471"/>
                  </a:lnTo>
                  <a:lnTo>
                    <a:pt x="148868" y="123186"/>
                  </a:lnTo>
                  <a:lnTo>
                    <a:pt x="140007" y="128319"/>
                  </a:lnTo>
                  <a:lnTo>
                    <a:pt x="131137" y="133458"/>
                  </a:lnTo>
                  <a:lnTo>
                    <a:pt x="122023" y="138362"/>
                  </a:lnTo>
                  <a:lnTo>
                    <a:pt x="112764" y="143128"/>
                  </a:lnTo>
                  <a:lnTo>
                    <a:pt x="103695" y="148088"/>
                  </a:lnTo>
                  <a:lnTo>
                    <a:pt x="95000" y="153430"/>
                  </a:lnTo>
                  <a:lnTo>
                    <a:pt x="86703" y="159340"/>
                  </a:lnTo>
                  <a:lnTo>
                    <a:pt x="78752" y="166072"/>
                  </a:lnTo>
                  <a:lnTo>
                    <a:pt x="71076" y="173681"/>
                  </a:lnTo>
                  <a:lnTo>
                    <a:pt x="63768" y="182063"/>
                  </a:lnTo>
                  <a:lnTo>
                    <a:pt x="57081" y="191061"/>
                  </a:lnTo>
                  <a:lnTo>
                    <a:pt x="51099" y="200519"/>
                  </a:lnTo>
                  <a:lnTo>
                    <a:pt x="45759" y="210310"/>
                  </a:lnTo>
                  <a:lnTo>
                    <a:pt x="40938" y="220334"/>
                  </a:lnTo>
                  <a:lnTo>
                    <a:pt x="36508" y="230521"/>
                  </a:lnTo>
                  <a:lnTo>
                    <a:pt x="32362" y="240818"/>
                  </a:lnTo>
                  <a:lnTo>
                    <a:pt x="28418" y="251191"/>
                  </a:lnTo>
                  <a:lnTo>
                    <a:pt x="24613" y="261620"/>
                  </a:lnTo>
                  <a:lnTo>
                    <a:pt x="20904" y="272251"/>
                  </a:lnTo>
                  <a:lnTo>
                    <a:pt x="17261" y="283382"/>
                  </a:lnTo>
                  <a:lnTo>
                    <a:pt x="13665" y="295137"/>
                  </a:lnTo>
                  <a:lnTo>
                    <a:pt x="10268" y="307642"/>
                  </a:lnTo>
                  <a:lnTo>
                    <a:pt x="7366" y="321102"/>
                  </a:lnTo>
                  <a:lnTo>
                    <a:pt x="5083" y="335526"/>
                  </a:lnTo>
                  <a:lnTo>
                    <a:pt x="3381" y="350619"/>
                  </a:lnTo>
                  <a:lnTo>
                    <a:pt x="2156" y="365896"/>
                  </a:lnTo>
                  <a:lnTo>
                    <a:pt x="1294" y="381059"/>
                  </a:lnTo>
                  <a:lnTo>
                    <a:pt x="697" y="396002"/>
                  </a:lnTo>
                  <a:lnTo>
                    <a:pt x="289" y="410721"/>
                  </a:lnTo>
                  <a:lnTo>
                    <a:pt x="15" y="425247"/>
                  </a:lnTo>
                  <a:lnTo>
                    <a:pt x="0" y="439460"/>
                  </a:lnTo>
                  <a:lnTo>
                    <a:pt x="522" y="453091"/>
                  </a:lnTo>
                  <a:lnTo>
                    <a:pt x="1691" y="466042"/>
                  </a:lnTo>
                  <a:lnTo>
                    <a:pt x="3459" y="478367"/>
                  </a:lnTo>
                  <a:lnTo>
                    <a:pt x="5718" y="490184"/>
                  </a:lnTo>
                  <a:lnTo>
                    <a:pt x="8353" y="501618"/>
                  </a:lnTo>
                  <a:lnTo>
                    <a:pt x="11427" y="512772"/>
                  </a:lnTo>
                  <a:lnTo>
                    <a:pt x="15168" y="523729"/>
                  </a:lnTo>
                  <a:lnTo>
                    <a:pt x="19648" y="534548"/>
                  </a:lnTo>
                  <a:lnTo>
                    <a:pt x="24792" y="545273"/>
                  </a:lnTo>
                  <a:lnTo>
                    <a:pt x="30469" y="555934"/>
                  </a:lnTo>
                  <a:lnTo>
                    <a:pt x="36548" y="566547"/>
                  </a:lnTo>
                  <a:lnTo>
                    <a:pt x="42918" y="576962"/>
                  </a:lnTo>
                  <a:lnTo>
                    <a:pt x="49493" y="586882"/>
                  </a:lnTo>
                  <a:lnTo>
                    <a:pt x="56215" y="596184"/>
                  </a:lnTo>
                  <a:lnTo>
                    <a:pt x="63204" y="604905"/>
                  </a:lnTo>
                  <a:lnTo>
                    <a:pt x="70734" y="613149"/>
                  </a:lnTo>
                  <a:lnTo>
                    <a:pt x="78914" y="621025"/>
                  </a:lnTo>
                  <a:lnTo>
                    <a:pt x="87697" y="628467"/>
                  </a:lnTo>
                  <a:lnTo>
                    <a:pt x="96971" y="635247"/>
                  </a:lnTo>
                  <a:lnTo>
                    <a:pt x="106618" y="641295"/>
                  </a:lnTo>
                  <a:lnTo>
                    <a:pt x="116537" y="646849"/>
                  </a:lnTo>
                  <a:lnTo>
                    <a:pt x="126648" y="652346"/>
                  </a:lnTo>
                  <a:lnTo>
                    <a:pt x="136897" y="658043"/>
                  </a:lnTo>
                  <a:lnTo>
                    <a:pt x="147407" y="663853"/>
                  </a:lnTo>
                  <a:lnTo>
                    <a:pt x="158455" y="669454"/>
                  </a:lnTo>
                  <a:lnTo>
                    <a:pt x="170154" y="674667"/>
                  </a:lnTo>
                  <a:lnTo>
                    <a:pt x="182624" y="679473"/>
                  </a:lnTo>
                  <a:lnTo>
                    <a:pt x="196058" y="683927"/>
                  </a:lnTo>
                  <a:lnTo>
                    <a:pt x="210465" y="688102"/>
                  </a:lnTo>
                  <a:lnTo>
                    <a:pt x="225547" y="691905"/>
                  </a:lnTo>
                  <a:lnTo>
                    <a:pt x="240817" y="695087"/>
                  </a:lnTo>
                  <a:lnTo>
                    <a:pt x="255979" y="697562"/>
                  </a:lnTo>
                  <a:lnTo>
                    <a:pt x="271091" y="699394"/>
                  </a:lnTo>
                  <a:lnTo>
                    <a:pt x="286457" y="700707"/>
                  </a:lnTo>
                  <a:lnTo>
                    <a:pt x="302235" y="701628"/>
                  </a:lnTo>
                  <a:lnTo>
                    <a:pt x="318272" y="702264"/>
                  </a:lnTo>
                  <a:lnTo>
                    <a:pt x="334199" y="702699"/>
                  </a:lnTo>
                  <a:lnTo>
                    <a:pt x="349801" y="702990"/>
                  </a:lnTo>
                  <a:lnTo>
                    <a:pt x="364871" y="703017"/>
                  </a:lnTo>
                  <a:lnTo>
                    <a:pt x="379145" y="702503"/>
                  </a:lnTo>
                  <a:lnTo>
                    <a:pt x="392564" y="701340"/>
                  </a:lnTo>
                  <a:lnTo>
                    <a:pt x="405388" y="699575"/>
                  </a:lnTo>
                  <a:lnTo>
                    <a:pt x="418081" y="697319"/>
                  </a:lnTo>
                  <a:lnTo>
                    <a:pt x="430918" y="694690"/>
                  </a:lnTo>
                  <a:lnTo>
                    <a:pt x="443831" y="691790"/>
                  </a:lnTo>
                  <a:lnTo>
                    <a:pt x="456507" y="688698"/>
                  </a:lnTo>
                  <a:lnTo>
                    <a:pt x="468777" y="685472"/>
                  </a:lnTo>
                  <a:lnTo>
                    <a:pt x="480627" y="682153"/>
                  </a:lnTo>
                  <a:lnTo>
                    <a:pt x="492118" y="678773"/>
                  </a:lnTo>
                  <a:lnTo>
                    <a:pt x="503328" y="675350"/>
                  </a:lnTo>
                  <a:lnTo>
                    <a:pt x="514330" y="671899"/>
                  </a:lnTo>
                  <a:lnTo>
                    <a:pt x="525185" y="668429"/>
                  </a:lnTo>
                  <a:lnTo>
                    <a:pt x="535940" y="664945"/>
                  </a:lnTo>
                  <a:lnTo>
                    <a:pt x="546791" y="661453"/>
                  </a:lnTo>
                  <a:lnTo>
                    <a:pt x="558070" y="657955"/>
                  </a:lnTo>
                  <a:lnTo>
                    <a:pt x="569911" y="654449"/>
                  </a:lnTo>
                  <a:lnTo>
                    <a:pt x="581964" y="650771"/>
                  </a:lnTo>
                  <a:lnTo>
                    <a:pt x="593524" y="646617"/>
                  </a:lnTo>
                  <a:lnTo>
                    <a:pt x="604223" y="641852"/>
                  </a:lnTo>
                  <a:lnTo>
                    <a:pt x="614032" y="636345"/>
                  </a:lnTo>
                  <a:lnTo>
                    <a:pt x="623081" y="629892"/>
                  </a:lnTo>
                  <a:lnTo>
                    <a:pt x="631538" y="622470"/>
                  </a:lnTo>
                  <a:lnTo>
                    <a:pt x="639557" y="614044"/>
                  </a:lnTo>
                  <a:lnTo>
                    <a:pt x="647263" y="604486"/>
                  </a:lnTo>
                  <a:lnTo>
                    <a:pt x="654750" y="593833"/>
                  </a:lnTo>
                  <a:lnTo>
                    <a:pt x="662086" y="582257"/>
                  </a:lnTo>
                  <a:lnTo>
                    <a:pt x="669319" y="569962"/>
                  </a:lnTo>
                  <a:lnTo>
                    <a:pt x="676478" y="557137"/>
                  </a:lnTo>
                  <a:lnTo>
                    <a:pt x="683421" y="543933"/>
                  </a:lnTo>
                  <a:lnTo>
                    <a:pt x="689856" y="530463"/>
                  </a:lnTo>
                  <a:lnTo>
                    <a:pt x="695664" y="516815"/>
                  </a:lnTo>
                  <a:lnTo>
                    <a:pt x="700887" y="503210"/>
                  </a:lnTo>
                  <a:lnTo>
                    <a:pt x="705629" y="489995"/>
                  </a:lnTo>
                  <a:lnTo>
                    <a:pt x="710000" y="477322"/>
                  </a:lnTo>
                  <a:lnTo>
                    <a:pt x="713936" y="465015"/>
                  </a:lnTo>
                  <a:lnTo>
                    <a:pt x="717209" y="452678"/>
                  </a:lnTo>
                  <a:lnTo>
                    <a:pt x="719744" y="440073"/>
                  </a:lnTo>
                  <a:lnTo>
                    <a:pt x="721617" y="426979"/>
                  </a:lnTo>
                  <a:lnTo>
                    <a:pt x="722957" y="413116"/>
                  </a:lnTo>
                  <a:lnTo>
                    <a:pt x="723891" y="398422"/>
                  </a:lnTo>
                  <a:lnTo>
                    <a:pt x="724367" y="383316"/>
                  </a:lnTo>
                  <a:lnTo>
                    <a:pt x="724162" y="368563"/>
                  </a:lnTo>
                  <a:lnTo>
                    <a:pt x="723210" y="354569"/>
                  </a:lnTo>
                  <a:lnTo>
                    <a:pt x="721588" y="341396"/>
                  </a:lnTo>
                  <a:lnTo>
                    <a:pt x="719428" y="328935"/>
                  </a:lnTo>
                  <a:lnTo>
                    <a:pt x="716864" y="317035"/>
                  </a:lnTo>
                  <a:lnTo>
                    <a:pt x="714007" y="305551"/>
                  </a:lnTo>
                  <a:lnTo>
                    <a:pt x="710944" y="294365"/>
                  </a:lnTo>
                  <a:lnTo>
                    <a:pt x="707733" y="283388"/>
                  </a:lnTo>
                  <a:lnTo>
                    <a:pt x="704255" y="272555"/>
                  </a:lnTo>
                  <a:lnTo>
                    <a:pt x="700234" y="261822"/>
                  </a:lnTo>
                  <a:lnTo>
                    <a:pt x="695569" y="251156"/>
                  </a:lnTo>
                  <a:lnTo>
                    <a:pt x="690469" y="240535"/>
                  </a:lnTo>
                  <a:lnTo>
                    <a:pt x="685353" y="229944"/>
                  </a:lnTo>
                  <a:lnTo>
                    <a:pt x="680464" y="219379"/>
                  </a:lnTo>
                  <a:lnTo>
                    <a:pt x="675707" y="208995"/>
                  </a:lnTo>
                  <a:lnTo>
                    <a:pt x="670754" y="199097"/>
                  </a:lnTo>
                  <a:lnTo>
                    <a:pt x="665421" y="189804"/>
                  </a:lnTo>
                  <a:lnTo>
                    <a:pt x="659686" y="180920"/>
                  </a:lnTo>
                  <a:lnTo>
                    <a:pt x="653605" y="172034"/>
                  </a:lnTo>
                  <a:lnTo>
                    <a:pt x="647250" y="162905"/>
                  </a:lnTo>
                  <a:lnTo>
                    <a:pt x="640695" y="153467"/>
                  </a:lnTo>
                  <a:lnTo>
                    <a:pt x="633994" y="143745"/>
                  </a:lnTo>
                  <a:lnTo>
                    <a:pt x="627192" y="133798"/>
                  </a:lnTo>
                  <a:lnTo>
                    <a:pt x="620320" y="123846"/>
                  </a:lnTo>
                  <a:lnTo>
                    <a:pt x="613401" y="114245"/>
                  </a:lnTo>
                  <a:lnTo>
                    <a:pt x="606444" y="105161"/>
                  </a:lnTo>
                  <a:lnTo>
                    <a:pt x="599297" y="96587"/>
                  </a:lnTo>
                  <a:lnTo>
                    <a:pt x="591659" y="88443"/>
                  </a:lnTo>
                  <a:lnTo>
                    <a:pt x="583407" y="80629"/>
                  </a:lnTo>
                  <a:lnTo>
                    <a:pt x="574576" y="73059"/>
                  </a:lnTo>
                  <a:lnTo>
                    <a:pt x="565270" y="65661"/>
                  </a:lnTo>
                  <a:lnTo>
                    <a:pt x="555596" y="58385"/>
                  </a:lnTo>
                  <a:lnTo>
                    <a:pt x="545490" y="51191"/>
                  </a:lnTo>
                  <a:lnTo>
                    <a:pt x="534721" y="44055"/>
                  </a:lnTo>
                  <a:lnTo>
                    <a:pt x="523221" y="36961"/>
                  </a:lnTo>
                  <a:lnTo>
                    <a:pt x="511227" y="30062"/>
                  </a:lnTo>
                  <a:lnTo>
                    <a:pt x="499177" y="23656"/>
                  </a:lnTo>
                  <a:lnTo>
                    <a:pt x="487326" y="17871"/>
                  </a:lnTo>
                  <a:lnTo>
                    <a:pt x="475588" y="12834"/>
                  </a:lnTo>
                  <a:lnTo>
                    <a:pt x="463641" y="8750"/>
                  </a:lnTo>
                  <a:lnTo>
                    <a:pt x="451307" y="5633"/>
                  </a:lnTo>
                  <a:lnTo>
                    <a:pt x="438565" y="3353"/>
                  </a:lnTo>
                  <a:lnTo>
                    <a:pt x="425472" y="1732"/>
                  </a:lnTo>
                  <a:lnTo>
                    <a:pt x="412109" y="606"/>
                  </a:lnTo>
                  <a:lnTo>
                    <a:pt x="398709" y="0"/>
                  </a:lnTo>
                  <a:lnTo>
                    <a:pt x="385641" y="117"/>
                  </a:lnTo>
                  <a:lnTo>
                    <a:pt x="373070" y="1009"/>
                  </a:lnTo>
                  <a:lnTo>
                    <a:pt x="360833" y="2592"/>
                  </a:lnTo>
                  <a:lnTo>
                    <a:pt x="348543" y="4725"/>
                  </a:lnTo>
                  <a:lnTo>
                    <a:pt x="335975" y="7275"/>
                  </a:lnTo>
                  <a:lnTo>
                    <a:pt x="323075" y="10293"/>
                  </a:lnTo>
                  <a:lnTo>
                    <a:pt x="309875" y="13997"/>
                  </a:lnTo>
                  <a:lnTo>
                    <a:pt x="296440" y="18451"/>
                  </a:lnTo>
                  <a:lnTo>
                    <a:pt x="282993" y="23578"/>
                  </a:lnTo>
                  <a:lnTo>
                    <a:pt x="269892" y="29244"/>
                  </a:lnTo>
                  <a:lnTo>
                    <a:pt x="257318" y="35311"/>
                  </a:lnTo>
                  <a:lnTo>
                    <a:pt x="245718" y="41555"/>
                  </a:lnTo>
                  <a:lnTo>
                    <a:pt x="234750" y="48387"/>
                  </a:lnTo>
                  <a:lnTo>
                    <a:pt x="223453" y="57523"/>
                  </a:lnTo>
                  <a:lnTo>
                    <a:pt x="210010" y="71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23220" y="2047907"/>
              <a:ext cx="718561" cy="675434"/>
            </a:xfrm>
            <a:custGeom>
              <a:avLst/>
              <a:gdLst/>
              <a:ahLst/>
              <a:cxnLst/>
              <a:rect l="0" t="0" r="0" b="0"/>
              <a:pathLst>
                <a:path w="718561" h="675434">
                  <a:moveTo>
                    <a:pt x="335453" y="47264"/>
                  </a:moveTo>
                  <a:lnTo>
                    <a:pt x="323785" y="50197"/>
                  </a:lnTo>
                  <a:lnTo>
                    <a:pt x="313296" y="52980"/>
                  </a:lnTo>
                  <a:lnTo>
                    <a:pt x="302994" y="55879"/>
                  </a:lnTo>
                  <a:lnTo>
                    <a:pt x="292693" y="58919"/>
                  </a:lnTo>
                  <a:lnTo>
                    <a:pt x="282349" y="62084"/>
                  </a:lnTo>
                  <a:lnTo>
                    <a:pt x="271960" y="65349"/>
                  </a:lnTo>
                  <a:lnTo>
                    <a:pt x="261532" y="68687"/>
                  </a:lnTo>
                  <a:lnTo>
                    <a:pt x="251074" y="72078"/>
                  </a:lnTo>
                  <a:lnTo>
                    <a:pt x="240599" y="75511"/>
                  </a:lnTo>
                  <a:lnTo>
                    <a:pt x="230277" y="79139"/>
                  </a:lnTo>
                  <a:lnTo>
                    <a:pt x="220419" y="83260"/>
                  </a:lnTo>
                  <a:lnTo>
                    <a:pt x="211154" y="87993"/>
                  </a:lnTo>
                  <a:lnTo>
                    <a:pt x="202289" y="93138"/>
                  </a:lnTo>
                  <a:lnTo>
                    <a:pt x="193415" y="98285"/>
                  </a:lnTo>
                  <a:lnTo>
                    <a:pt x="184299" y="103194"/>
                  </a:lnTo>
                  <a:lnTo>
                    <a:pt x="175040" y="107964"/>
                  </a:lnTo>
                  <a:lnTo>
                    <a:pt x="165969" y="112927"/>
                  </a:lnTo>
                  <a:lnTo>
                    <a:pt x="157269" y="118266"/>
                  </a:lnTo>
                  <a:lnTo>
                    <a:pt x="148799" y="124004"/>
                  </a:lnTo>
                  <a:lnTo>
                    <a:pt x="140198" y="130089"/>
                  </a:lnTo>
                  <a:lnTo>
                    <a:pt x="131269" y="136444"/>
                  </a:lnTo>
                  <a:lnTo>
                    <a:pt x="122136" y="143001"/>
                  </a:lnTo>
                  <a:lnTo>
                    <a:pt x="113152" y="149703"/>
                  </a:lnTo>
                  <a:lnTo>
                    <a:pt x="104514" y="156510"/>
                  </a:lnTo>
                  <a:lnTo>
                    <a:pt x="96255" y="163555"/>
                  </a:lnTo>
                  <a:lnTo>
                    <a:pt x="88330" y="171123"/>
                  </a:lnTo>
                  <a:lnTo>
                    <a:pt x="80666" y="179324"/>
                  </a:lnTo>
                  <a:lnTo>
                    <a:pt x="73198" y="187951"/>
                  </a:lnTo>
                  <a:lnTo>
                    <a:pt x="65869" y="196588"/>
                  </a:lnTo>
                  <a:lnTo>
                    <a:pt x="58644" y="204995"/>
                  </a:lnTo>
                  <a:lnTo>
                    <a:pt x="51654" y="213266"/>
                  </a:lnTo>
                  <a:lnTo>
                    <a:pt x="45187" y="221732"/>
                  </a:lnTo>
                  <a:lnTo>
                    <a:pt x="39356" y="230581"/>
                  </a:lnTo>
                  <a:lnTo>
                    <a:pt x="34119" y="240000"/>
                  </a:lnTo>
                  <a:lnTo>
                    <a:pt x="29368" y="250241"/>
                  </a:lnTo>
                  <a:lnTo>
                    <a:pt x="24985" y="261353"/>
                  </a:lnTo>
                  <a:lnTo>
                    <a:pt x="20872" y="273072"/>
                  </a:lnTo>
                  <a:lnTo>
                    <a:pt x="16949" y="284931"/>
                  </a:lnTo>
                  <a:lnTo>
                    <a:pt x="13162" y="296650"/>
                  </a:lnTo>
                  <a:lnTo>
                    <a:pt x="9635" y="308297"/>
                  </a:lnTo>
                  <a:lnTo>
                    <a:pt x="6646" y="320182"/>
                  </a:lnTo>
                  <a:lnTo>
                    <a:pt x="4304" y="332475"/>
                  </a:lnTo>
                  <a:lnTo>
                    <a:pt x="2562" y="345190"/>
                  </a:lnTo>
                  <a:lnTo>
                    <a:pt x="1310" y="358264"/>
                  </a:lnTo>
                  <a:lnTo>
                    <a:pt x="436" y="371615"/>
                  </a:lnTo>
                  <a:lnTo>
                    <a:pt x="0" y="385006"/>
                  </a:lnTo>
                  <a:lnTo>
                    <a:pt x="232" y="398069"/>
                  </a:lnTo>
                  <a:lnTo>
                    <a:pt x="1202" y="410631"/>
                  </a:lnTo>
                  <a:lnTo>
                    <a:pt x="2836" y="422693"/>
                  </a:lnTo>
                  <a:lnTo>
                    <a:pt x="5004" y="434333"/>
                  </a:lnTo>
                  <a:lnTo>
                    <a:pt x="7578" y="445646"/>
                  </a:lnTo>
                  <a:lnTo>
                    <a:pt x="10611" y="456720"/>
                  </a:lnTo>
                  <a:lnTo>
                    <a:pt x="14325" y="467623"/>
                  </a:lnTo>
                  <a:lnTo>
                    <a:pt x="18782" y="478407"/>
                  </a:lnTo>
                  <a:lnTo>
                    <a:pt x="23740" y="489108"/>
                  </a:lnTo>
                  <a:lnTo>
                    <a:pt x="28761" y="499752"/>
                  </a:lnTo>
                  <a:lnTo>
                    <a:pt x="33586" y="510355"/>
                  </a:lnTo>
                  <a:lnTo>
                    <a:pt x="38300" y="520763"/>
                  </a:lnTo>
                  <a:lnTo>
                    <a:pt x="43224" y="530678"/>
                  </a:lnTo>
                  <a:lnTo>
                    <a:pt x="48537" y="539977"/>
                  </a:lnTo>
                  <a:lnTo>
                    <a:pt x="54258" y="548696"/>
                  </a:lnTo>
                  <a:lnTo>
                    <a:pt x="60332" y="556938"/>
                  </a:lnTo>
                  <a:lnTo>
                    <a:pt x="66685" y="564818"/>
                  </a:lnTo>
                  <a:lnTo>
                    <a:pt x="73410" y="572433"/>
                  </a:lnTo>
                  <a:lnTo>
                    <a:pt x="80757" y="579860"/>
                  </a:lnTo>
                  <a:lnTo>
                    <a:pt x="88805" y="587156"/>
                  </a:lnTo>
                  <a:lnTo>
                    <a:pt x="97329" y="594363"/>
                  </a:lnTo>
                  <a:lnTo>
                    <a:pt x="105895" y="601508"/>
                  </a:lnTo>
                  <a:lnTo>
                    <a:pt x="114254" y="608607"/>
                  </a:lnTo>
                  <a:lnTo>
                    <a:pt x="122494" y="615510"/>
                  </a:lnTo>
                  <a:lnTo>
                    <a:pt x="130939" y="621919"/>
                  </a:lnTo>
                  <a:lnTo>
                    <a:pt x="139769" y="627710"/>
                  </a:lnTo>
                  <a:lnTo>
                    <a:pt x="149005" y="632921"/>
                  </a:lnTo>
                  <a:lnTo>
                    <a:pt x="158591" y="637655"/>
                  </a:lnTo>
                  <a:lnTo>
                    <a:pt x="168452" y="642025"/>
                  </a:lnTo>
                  <a:lnTo>
                    <a:pt x="178515" y="646131"/>
                  </a:lnTo>
                  <a:lnTo>
                    <a:pt x="188723" y="650049"/>
                  </a:lnTo>
                  <a:lnTo>
                    <a:pt x="199042" y="653836"/>
                  </a:lnTo>
                  <a:lnTo>
                    <a:pt x="209768" y="657533"/>
                  </a:lnTo>
                  <a:lnTo>
                    <a:pt x="221494" y="661169"/>
                  </a:lnTo>
                  <a:lnTo>
                    <a:pt x="234457" y="664759"/>
                  </a:lnTo>
                  <a:lnTo>
                    <a:pt x="248419" y="668153"/>
                  </a:lnTo>
                  <a:lnTo>
                    <a:pt x="262862" y="671052"/>
                  </a:lnTo>
                  <a:lnTo>
                    <a:pt x="277433" y="673329"/>
                  </a:lnTo>
                  <a:lnTo>
                    <a:pt x="292133" y="674857"/>
                  </a:lnTo>
                  <a:lnTo>
                    <a:pt x="307213" y="675433"/>
                  </a:lnTo>
                  <a:lnTo>
                    <a:pt x="322796" y="675046"/>
                  </a:lnTo>
                  <a:lnTo>
                    <a:pt x="338701" y="673989"/>
                  </a:lnTo>
                  <a:lnTo>
                    <a:pt x="354539" y="672749"/>
                  </a:lnTo>
                  <a:lnTo>
                    <a:pt x="370080" y="671620"/>
                  </a:lnTo>
                  <a:lnTo>
                    <a:pt x="385110" y="670542"/>
                  </a:lnTo>
                  <a:lnTo>
                    <a:pt x="399357" y="669212"/>
                  </a:lnTo>
                  <a:lnTo>
                    <a:pt x="412758" y="667461"/>
                  </a:lnTo>
                  <a:lnTo>
                    <a:pt x="425570" y="665115"/>
                  </a:lnTo>
                  <a:lnTo>
                    <a:pt x="438255" y="661929"/>
                  </a:lnTo>
                  <a:lnTo>
                    <a:pt x="451086" y="657858"/>
                  </a:lnTo>
                  <a:lnTo>
                    <a:pt x="463995" y="653175"/>
                  </a:lnTo>
                  <a:lnTo>
                    <a:pt x="476669" y="648346"/>
                  </a:lnTo>
                  <a:lnTo>
                    <a:pt x="488943" y="643657"/>
                  </a:lnTo>
                  <a:lnTo>
                    <a:pt x="500965" y="639207"/>
                  </a:lnTo>
                  <a:lnTo>
                    <a:pt x="513103" y="634992"/>
                  </a:lnTo>
                  <a:lnTo>
                    <a:pt x="525561" y="630968"/>
                  </a:lnTo>
                  <a:lnTo>
                    <a:pt x="538216" y="626927"/>
                  </a:lnTo>
                  <a:lnTo>
                    <a:pt x="550718" y="622521"/>
                  </a:lnTo>
                  <a:lnTo>
                    <a:pt x="562867" y="617587"/>
                  </a:lnTo>
                  <a:lnTo>
                    <a:pt x="574466" y="612137"/>
                  </a:lnTo>
                  <a:lnTo>
                    <a:pt x="585256" y="606252"/>
                  </a:lnTo>
                  <a:lnTo>
                    <a:pt x="595177" y="600034"/>
                  </a:lnTo>
                  <a:lnTo>
                    <a:pt x="604331" y="593570"/>
                  </a:lnTo>
                  <a:lnTo>
                    <a:pt x="612873" y="586933"/>
                  </a:lnTo>
                  <a:lnTo>
                    <a:pt x="620957" y="580173"/>
                  </a:lnTo>
                  <a:lnTo>
                    <a:pt x="628711" y="573330"/>
                  </a:lnTo>
                  <a:lnTo>
                    <a:pt x="636232" y="566429"/>
                  </a:lnTo>
                  <a:lnTo>
                    <a:pt x="643591" y="559485"/>
                  </a:lnTo>
                  <a:lnTo>
                    <a:pt x="650840" y="552346"/>
                  </a:lnTo>
                  <a:lnTo>
                    <a:pt x="658014" y="544715"/>
                  </a:lnTo>
                  <a:lnTo>
                    <a:pt x="665132" y="536466"/>
                  </a:lnTo>
                  <a:lnTo>
                    <a:pt x="672048" y="527638"/>
                  </a:lnTo>
                  <a:lnTo>
                    <a:pt x="678465" y="518333"/>
                  </a:lnTo>
                  <a:lnTo>
                    <a:pt x="684261" y="508665"/>
                  </a:lnTo>
                  <a:lnTo>
                    <a:pt x="689476" y="498733"/>
                  </a:lnTo>
                  <a:lnTo>
                    <a:pt x="694213" y="488612"/>
                  </a:lnTo>
                  <a:lnTo>
                    <a:pt x="698580" y="478357"/>
                  </a:lnTo>
                  <a:lnTo>
                    <a:pt x="702514" y="467843"/>
                  </a:lnTo>
                  <a:lnTo>
                    <a:pt x="705784" y="456793"/>
                  </a:lnTo>
                  <a:lnTo>
                    <a:pt x="708323" y="445096"/>
                  </a:lnTo>
                  <a:lnTo>
                    <a:pt x="710369" y="432799"/>
                  </a:lnTo>
                  <a:lnTo>
                    <a:pt x="712357" y="420012"/>
                  </a:lnTo>
                  <a:lnTo>
                    <a:pt x="714539" y="406857"/>
                  </a:lnTo>
                  <a:lnTo>
                    <a:pt x="716667" y="393600"/>
                  </a:lnTo>
                  <a:lnTo>
                    <a:pt x="718110" y="380627"/>
                  </a:lnTo>
                  <a:lnTo>
                    <a:pt x="718560" y="368116"/>
                  </a:lnTo>
                  <a:lnTo>
                    <a:pt x="718031" y="355749"/>
                  </a:lnTo>
                  <a:lnTo>
                    <a:pt x="716680" y="342840"/>
                  </a:lnTo>
                  <a:lnTo>
                    <a:pt x="714694" y="329048"/>
                  </a:lnTo>
                  <a:lnTo>
                    <a:pt x="712242" y="314680"/>
                  </a:lnTo>
                  <a:lnTo>
                    <a:pt x="709458" y="300489"/>
                  </a:lnTo>
                  <a:lnTo>
                    <a:pt x="706443" y="286901"/>
                  </a:lnTo>
                  <a:lnTo>
                    <a:pt x="703268" y="273845"/>
                  </a:lnTo>
                  <a:lnTo>
                    <a:pt x="699983" y="260939"/>
                  </a:lnTo>
                  <a:lnTo>
                    <a:pt x="696625" y="247929"/>
                  </a:lnTo>
                  <a:lnTo>
                    <a:pt x="693217" y="234886"/>
                  </a:lnTo>
                  <a:lnTo>
                    <a:pt x="689776" y="222116"/>
                  </a:lnTo>
                  <a:lnTo>
                    <a:pt x="686307" y="209780"/>
                  </a:lnTo>
                  <a:lnTo>
                    <a:pt x="682656" y="197883"/>
                  </a:lnTo>
                  <a:lnTo>
                    <a:pt x="678518" y="186362"/>
                  </a:lnTo>
                  <a:lnTo>
                    <a:pt x="673764" y="175130"/>
                  </a:lnTo>
                  <a:lnTo>
                    <a:pt x="668265" y="164113"/>
                  </a:lnTo>
                  <a:lnTo>
                    <a:pt x="661817" y="153249"/>
                  </a:lnTo>
                  <a:lnTo>
                    <a:pt x="654407" y="142492"/>
                  </a:lnTo>
                  <a:lnTo>
                    <a:pt x="646330" y="131808"/>
                  </a:lnTo>
                  <a:lnTo>
                    <a:pt x="638069" y="121175"/>
                  </a:lnTo>
                  <a:lnTo>
                    <a:pt x="629919" y="110581"/>
                  </a:lnTo>
                  <a:lnTo>
                    <a:pt x="621821" y="100178"/>
                  </a:lnTo>
                  <a:lnTo>
                    <a:pt x="613472" y="90267"/>
                  </a:lnTo>
                  <a:lnTo>
                    <a:pt x="604707" y="80970"/>
                  </a:lnTo>
                  <a:lnTo>
                    <a:pt x="595514" y="72253"/>
                  </a:lnTo>
                  <a:lnTo>
                    <a:pt x="585956" y="64012"/>
                  </a:lnTo>
                  <a:lnTo>
                    <a:pt x="576111" y="56138"/>
                  </a:lnTo>
                  <a:lnTo>
                    <a:pt x="565888" y="48696"/>
                  </a:lnTo>
                  <a:lnTo>
                    <a:pt x="555040" y="41918"/>
                  </a:lnTo>
                  <a:lnTo>
                    <a:pt x="543487" y="35870"/>
                  </a:lnTo>
                  <a:lnTo>
                    <a:pt x="531457" y="30316"/>
                  </a:lnTo>
                  <a:lnTo>
                    <a:pt x="519383" y="24819"/>
                  </a:lnTo>
                  <a:lnTo>
                    <a:pt x="507512" y="19128"/>
                  </a:lnTo>
                  <a:lnTo>
                    <a:pt x="495591" y="13490"/>
                  </a:lnTo>
                  <a:lnTo>
                    <a:pt x="482988" y="8537"/>
                  </a:lnTo>
                  <a:lnTo>
                    <a:pt x="469396" y="4582"/>
                  </a:lnTo>
                  <a:lnTo>
                    <a:pt x="454825" y="1775"/>
                  </a:lnTo>
                  <a:lnTo>
                    <a:pt x="439433" y="265"/>
                  </a:lnTo>
                  <a:lnTo>
                    <a:pt x="423417" y="0"/>
                  </a:lnTo>
                  <a:lnTo>
                    <a:pt x="407272" y="941"/>
                  </a:lnTo>
                  <a:lnTo>
                    <a:pt x="391746" y="3160"/>
                  </a:lnTo>
                  <a:lnTo>
                    <a:pt x="377198" y="6570"/>
                  </a:lnTo>
                  <a:lnTo>
                    <a:pt x="363636" y="10807"/>
                  </a:lnTo>
                  <a:lnTo>
                    <a:pt x="350907" y="15334"/>
                  </a:lnTo>
                  <a:lnTo>
                    <a:pt x="338818" y="19820"/>
                  </a:lnTo>
                  <a:lnTo>
                    <a:pt x="327036" y="24134"/>
                  </a:lnTo>
                  <a:lnTo>
                    <a:pt x="315118" y="28258"/>
                  </a:lnTo>
                  <a:lnTo>
                    <a:pt x="302839" y="32220"/>
                  </a:lnTo>
                  <a:lnTo>
                    <a:pt x="290489" y="36221"/>
                  </a:lnTo>
                  <a:lnTo>
                    <a:pt x="278730" y="40600"/>
                  </a:lnTo>
                  <a:lnTo>
                    <a:pt x="267897" y="45510"/>
                  </a:lnTo>
                  <a:lnTo>
                    <a:pt x="257908" y="50826"/>
                  </a:lnTo>
                  <a:lnTo>
                    <a:pt x="247248" y="56861"/>
                  </a:lnTo>
                  <a:lnTo>
                    <a:pt x="232749" y="65265"/>
                  </a:lnTo>
                  <a:lnTo>
                    <a:pt x="209111" y="78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168663" y="3358590"/>
            <a:ext cx="379027" cy="747301"/>
            <a:chOff x="1168663" y="3358590"/>
            <a:chExt cx="379027" cy="747301"/>
          </a:xfrm>
        </p:grpSpPr>
        <p:sp>
          <p:nvSpPr>
            <p:cNvPr id="46" name="Freeform 45"/>
            <p:cNvSpPr/>
            <p:nvPr/>
          </p:nvSpPr>
          <p:spPr>
            <a:xfrm>
              <a:off x="1284476" y="3358590"/>
              <a:ext cx="173433" cy="305328"/>
            </a:xfrm>
            <a:custGeom>
              <a:avLst/>
              <a:gdLst/>
              <a:ahLst/>
              <a:cxnLst/>
              <a:rect l="0" t="0" r="0" b="0"/>
              <a:pathLst>
                <a:path w="173433" h="305328">
                  <a:moveTo>
                    <a:pt x="168456" y="0"/>
                  </a:moveTo>
                  <a:lnTo>
                    <a:pt x="159521" y="5667"/>
                  </a:lnTo>
                  <a:lnTo>
                    <a:pt x="149894" y="9311"/>
                  </a:lnTo>
                  <a:lnTo>
                    <a:pt x="138607" y="11225"/>
                  </a:lnTo>
                  <a:lnTo>
                    <a:pt x="125939" y="11898"/>
                  </a:lnTo>
                  <a:lnTo>
                    <a:pt x="112459" y="11927"/>
                  </a:lnTo>
                  <a:lnTo>
                    <a:pt x="98588" y="11709"/>
                  </a:lnTo>
                  <a:lnTo>
                    <a:pt x="84552" y="11440"/>
                  </a:lnTo>
                  <a:lnTo>
                    <a:pt x="70460" y="11198"/>
                  </a:lnTo>
                  <a:lnTo>
                    <a:pt x="56377" y="11023"/>
                  </a:lnTo>
                  <a:lnTo>
                    <a:pt x="42975" y="11570"/>
                  </a:lnTo>
                  <a:lnTo>
                    <a:pt x="31486" y="14060"/>
                  </a:lnTo>
                  <a:lnTo>
                    <a:pt x="22433" y="18996"/>
                  </a:lnTo>
                  <a:lnTo>
                    <a:pt x="15847" y="26075"/>
                  </a:lnTo>
                  <a:lnTo>
                    <a:pt x="11627" y="34578"/>
                  </a:lnTo>
                  <a:lnTo>
                    <a:pt x="9455" y="43926"/>
                  </a:lnTo>
                  <a:lnTo>
                    <a:pt x="8908" y="53758"/>
                  </a:lnTo>
                  <a:lnTo>
                    <a:pt x="9579" y="63869"/>
                  </a:lnTo>
                  <a:lnTo>
                    <a:pt x="11130" y="74142"/>
                  </a:lnTo>
                  <a:lnTo>
                    <a:pt x="13301" y="84512"/>
                  </a:lnTo>
                  <a:lnTo>
                    <a:pt x="15902" y="94940"/>
                  </a:lnTo>
                  <a:lnTo>
                    <a:pt x="18803" y="105382"/>
                  </a:lnTo>
                  <a:lnTo>
                    <a:pt x="22095" y="114998"/>
                  </a:lnTo>
                  <a:lnTo>
                    <a:pt x="26813" y="121994"/>
                  </a:lnTo>
                  <a:lnTo>
                    <a:pt x="33281" y="125422"/>
                  </a:lnTo>
                  <a:lnTo>
                    <a:pt x="40098" y="125659"/>
                  </a:lnTo>
                  <a:lnTo>
                    <a:pt x="46875" y="123547"/>
                  </a:lnTo>
                  <a:lnTo>
                    <a:pt x="53962" y="120150"/>
                  </a:lnTo>
                  <a:lnTo>
                    <a:pt x="62027" y="116612"/>
                  </a:lnTo>
                  <a:lnTo>
                    <a:pt x="71346" y="113564"/>
                  </a:lnTo>
                  <a:lnTo>
                    <a:pt x="81690" y="111512"/>
                  </a:lnTo>
                  <a:lnTo>
                    <a:pt x="92543" y="111028"/>
                  </a:lnTo>
                  <a:lnTo>
                    <a:pt x="103533" y="112263"/>
                  </a:lnTo>
                  <a:lnTo>
                    <a:pt x="114163" y="115191"/>
                  </a:lnTo>
                  <a:lnTo>
                    <a:pt x="123761" y="119814"/>
                  </a:lnTo>
                  <a:lnTo>
                    <a:pt x="132065" y="125961"/>
                  </a:lnTo>
                  <a:lnTo>
                    <a:pt x="139316" y="133508"/>
                  </a:lnTo>
                  <a:lnTo>
                    <a:pt x="146043" y="142468"/>
                  </a:lnTo>
                  <a:lnTo>
                    <a:pt x="152602" y="152714"/>
                  </a:lnTo>
                  <a:lnTo>
                    <a:pt x="158842" y="164017"/>
                  </a:lnTo>
                  <a:lnTo>
                    <a:pt x="164208" y="176127"/>
                  </a:lnTo>
                  <a:lnTo>
                    <a:pt x="168444" y="188824"/>
                  </a:lnTo>
                  <a:lnTo>
                    <a:pt x="171442" y="201773"/>
                  </a:lnTo>
                  <a:lnTo>
                    <a:pt x="173080" y="214538"/>
                  </a:lnTo>
                  <a:lnTo>
                    <a:pt x="173432" y="226896"/>
                  </a:lnTo>
                  <a:lnTo>
                    <a:pt x="172549" y="238652"/>
                  </a:lnTo>
                  <a:lnTo>
                    <a:pt x="170368" y="249554"/>
                  </a:lnTo>
                  <a:lnTo>
                    <a:pt x="166974" y="259550"/>
                  </a:lnTo>
                  <a:lnTo>
                    <a:pt x="162409" y="268585"/>
                  </a:lnTo>
                  <a:lnTo>
                    <a:pt x="156597" y="276516"/>
                  </a:lnTo>
                  <a:lnTo>
                    <a:pt x="149604" y="283368"/>
                  </a:lnTo>
                  <a:lnTo>
                    <a:pt x="141298" y="289140"/>
                  </a:lnTo>
                  <a:lnTo>
                    <a:pt x="131287" y="293728"/>
                  </a:lnTo>
                  <a:lnTo>
                    <a:pt x="119518" y="297186"/>
                  </a:lnTo>
                  <a:lnTo>
                    <a:pt x="106377" y="299696"/>
                  </a:lnTo>
                  <a:lnTo>
                    <a:pt x="92494" y="301473"/>
                  </a:lnTo>
                  <a:lnTo>
                    <a:pt x="78315" y="302708"/>
                  </a:lnTo>
                  <a:lnTo>
                    <a:pt x="64282" y="303558"/>
                  </a:lnTo>
                  <a:lnTo>
                    <a:pt x="49332" y="304229"/>
                  </a:lnTo>
                  <a:lnTo>
                    <a:pt x="29923" y="30478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68663" y="3728219"/>
              <a:ext cx="379027" cy="30455"/>
            </a:xfrm>
            <a:custGeom>
              <a:avLst/>
              <a:gdLst/>
              <a:ahLst/>
              <a:cxnLst/>
              <a:rect l="0" t="0" r="0" b="0"/>
              <a:pathLst>
                <a:path w="379027" h="30455">
                  <a:moveTo>
                    <a:pt x="379026" y="30454"/>
                  </a:moveTo>
                  <a:lnTo>
                    <a:pt x="370090" y="27587"/>
                  </a:lnTo>
                  <a:lnTo>
                    <a:pt x="360463" y="25445"/>
                  </a:lnTo>
                  <a:lnTo>
                    <a:pt x="349180" y="23838"/>
                  </a:lnTo>
                  <a:lnTo>
                    <a:pt x="336686" y="22485"/>
                  </a:lnTo>
                  <a:lnTo>
                    <a:pt x="323855" y="20988"/>
                  </a:lnTo>
                  <a:lnTo>
                    <a:pt x="311227" y="19141"/>
                  </a:lnTo>
                  <a:lnTo>
                    <a:pt x="298671" y="17075"/>
                  </a:lnTo>
                  <a:lnTo>
                    <a:pt x="285579" y="15142"/>
                  </a:lnTo>
                  <a:lnTo>
                    <a:pt x="271632" y="13541"/>
                  </a:lnTo>
                  <a:lnTo>
                    <a:pt x="256979" y="12145"/>
                  </a:lnTo>
                  <a:lnTo>
                    <a:pt x="242056" y="10601"/>
                  </a:lnTo>
                  <a:lnTo>
                    <a:pt x="227157" y="8715"/>
                  </a:lnTo>
                  <a:lnTo>
                    <a:pt x="212235" y="6617"/>
                  </a:lnTo>
                  <a:lnTo>
                    <a:pt x="197004" y="4663"/>
                  </a:lnTo>
                  <a:lnTo>
                    <a:pt x="181319" y="3051"/>
                  </a:lnTo>
                  <a:lnTo>
                    <a:pt x="165345" y="1817"/>
                  </a:lnTo>
                  <a:lnTo>
                    <a:pt x="149462" y="913"/>
                  </a:lnTo>
                  <a:lnTo>
                    <a:pt x="133885" y="275"/>
                  </a:lnTo>
                  <a:lnTo>
                    <a:pt x="118662" y="0"/>
                  </a:lnTo>
                  <a:lnTo>
                    <a:pt x="103753" y="340"/>
                  </a:lnTo>
                  <a:lnTo>
                    <a:pt x="89099" y="1382"/>
                  </a:lnTo>
                  <a:lnTo>
                    <a:pt x="74801" y="3065"/>
                  </a:lnTo>
                  <a:lnTo>
                    <a:pt x="61113" y="5265"/>
                  </a:lnTo>
                  <a:lnTo>
                    <a:pt x="48138" y="7852"/>
                  </a:lnTo>
                  <a:lnTo>
                    <a:pt x="36265" y="10566"/>
                  </a:lnTo>
                  <a:lnTo>
                    <a:pt x="25084" y="13287"/>
                  </a:lnTo>
                  <a:lnTo>
                    <a:pt x="13612" y="16252"/>
                  </a:lnTo>
                  <a:lnTo>
                    <a:pt x="0" y="199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03886" y="3811316"/>
              <a:ext cx="157768" cy="294575"/>
            </a:xfrm>
            <a:custGeom>
              <a:avLst/>
              <a:gdLst/>
              <a:ahLst/>
              <a:cxnLst/>
              <a:rect l="0" t="0" r="0" b="0"/>
              <a:pathLst>
                <a:path w="157768" h="294575">
                  <a:moveTo>
                    <a:pt x="85875" y="0"/>
                  </a:moveTo>
                  <a:lnTo>
                    <a:pt x="80008" y="8801"/>
                  </a:lnTo>
                  <a:lnTo>
                    <a:pt x="74443" y="17148"/>
                  </a:lnTo>
                  <a:lnTo>
                    <a:pt x="68649" y="25847"/>
                  </a:lnTo>
                  <a:lnTo>
                    <a:pt x="62741" y="34967"/>
                  </a:lnTo>
                  <a:lnTo>
                    <a:pt x="57059" y="44463"/>
                  </a:lnTo>
                  <a:lnTo>
                    <a:pt x="51784" y="54255"/>
                  </a:lnTo>
                  <a:lnTo>
                    <a:pt x="46934" y="64268"/>
                  </a:lnTo>
                  <a:lnTo>
                    <a:pt x="42448" y="74442"/>
                  </a:lnTo>
                  <a:lnTo>
                    <a:pt x="38242" y="84733"/>
                  </a:lnTo>
                  <a:lnTo>
                    <a:pt x="34078" y="95270"/>
                  </a:lnTo>
                  <a:lnTo>
                    <a:pt x="29589" y="106336"/>
                  </a:lnTo>
                  <a:lnTo>
                    <a:pt x="24605" y="118048"/>
                  </a:lnTo>
                  <a:lnTo>
                    <a:pt x="19290" y="130525"/>
                  </a:lnTo>
                  <a:lnTo>
                    <a:pt x="14029" y="143965"/>
                  </a:lnTo>
                  <a:lnTo>
                    <a:pt x="9057" y="158375"/>
                  </a:lnTo>
                  <a:lnTo>
                    <a:pt x="4753" y="173460"/>
                  </a:lnTo>
                  <a:lnTo>
                    <a:pt x="1701" y="188731"/>
                  </a:lnTo>
                  <a:lnTo>
                    <a:pt x="104" y="203885"/>
                  </a:lnTo>
                  <a:lnTo>
                    <a:pt x="0" y="218652"/>
                  </a:lnTo>
                  <a:lnTo>
                    <a:pt x="1443" y="232721"/>
                  </a:lnTo>
                  <a:lnTo>
                    <a:pt x="4306" y="245989"/>
                  </a:lnTo>
                  <a:lnTo>
                    <a:pt x="8497" y="258203"/>
                  </a:lnTo>
                  <a:lnTo>
                    <a:pt x="14051" y="268889"/>
                  </a:lnTo>
                  <a:lnTo>
                    <a:pt x="20863" y="277920"/>
                  </a:lnTo>
                  <a:lnTo>
                    <a:pt x="28876" y="285155"/>
                  </a:lnTo>
                  <a:lnTo>
                    <a:pt x="38156" y="290275"/>
                  </a:lnTo>
                  <a:lnTo>
                    <a:pt x="48618" y="293312"/>
                  </a:lnTo>
                  <a:lnTo>
                    <a:pt x="59896" y="294574"/>
                  </a:lnTo>
                  <a:lnTo>
                    <a:pt x="71459" y="294448"/>
                  </a:lnTo>
                  <a:lnTo>
                    <a:pt x="82970" y="293292"/>
                  </a:lnTo>
                  <a:lnTo>
                    <a:pt x="94138" y="291231"/>
                  </a:lnTo>
                  <a:lnTo>
                    <a:pt x="104638" y="288180"/>
                  </a:lnTo>
                  <a:lnTo>
                    <a:pt x="114365" y="284162"/>
                  </a:lnTo>
                  <a:lnTo>
                    <a:pt x="123388" y="279159"/>
                  </a:lnTo>
                  <a:lnTo>
                    <a:pt x="131843" y="273044"/>
                  </a:lnTo>
                  <a:lnTo>
                    <a:pt x="139855" y="265854"/>
                  </a:lnTo>
                  <a:lnTo>
                    <a:pt x="147051" y="257754"/>
                  </a:lnTo>
                  <a:lnTo>
                    <a:pt x="152601" y="248945"/>
                  </a:lnTo>
                  <a:lnTo>
                    <a:pt x="156179" y="239619"/>
                  </a:lnTo>
                  <a:lnTo>
                    <a:pt x="157767" y="230086"/>
                  </a:lnTo>
                  <a:lnTo>
                    <a:pt x="157395" y="220766"/>
                  </a:lnTo>
                  <a:lnTo>
                    <a:pt x="155278" y="211885"/>
                  </a:lnTo>
                  <a:lnTo>
                    <a:pt x="151264" y="203957"/>
                  </a:lnTo>
                  <a:lnTo>
                    <a:pt x="144773" y="197842"/>
                  </a:lnTo>
                  <a:lnTo>
                    <a:pt x="135712" y="193845"/>
                  </a:lnTo>
                  <a:lnTo>
                    <a:pt x="124732" y="191788"/>
                  </a:lnTo>
                  <a:lnTo>
                    <a:pt x="112915" y="191306"/>
                  </a:lnTo>
                  <a:lnTo>
                    <a:pt x="100976" y="192019"/>
                  </a:lnTo>
                  <a:lnTo>
                    <a:pt x="89387" y="193765"/>
                  </a:lnTo>
                  <a:lnTo>
                    <a:pt x="78539" y="196597"/>
                  </a:lnTo>
                  <a:lnTo>
                    <a:pt x="68550" y="200455"/>
                  </a:lnTo>
                  <a:lnTo>
                    <a:pt x="59448" y="205058"/>
                  </a:lnTo>
                  <a:lnTo>
                    <a:pt x="50281" y="210534"/>
                  </a:lnTo>
                  <a:lnTo>
                    <a:pt x="39127" y="218482"/>
                  </a:lnTo>
                  <a:lnTo>
                    <a:pt x="22704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347854" y="3621803"/>
            <a:ext cx="758053" cy="115814"/>
            <a:chOff x="2347854" y="3621803"/>
            <a:chExt cx="758053" cy="115814"/>
          </a:xfrm>
        </p:grpSpPr>
        <p:sp>
          <p:nvSpPr>
            <p:cNvPr id="50" name="Freeform 49"/>
            <p:cNvSpPr/>
            <p:nvPr/>
          </p:nvSpPr>
          <p:spPr>
            <a:xfrm>
              <a:off x="2347854" y="3653388"/>
              <a:ext cx="94758" cy="2"/>
            </a:xfrm>
            <a:custGeom>
              <a:avLst/>
              <a:gdLst/>
              <a:ahLst/>
              <a:cxnLst/>
              <a:rect l="0" t="0" r="0" b="0"/>
              <a:pathLst>
                <a:path w="94758" h="2">
                  <a:moveTo>
                    <a:pt x="94757" y="0"/>
                  </a:moveTo>
                  <a:lnTo>
                    <a:pt x="83022" y="1"/>
                  </a:lnTo>
                  <a:lnTo>
                    <a:pt x="71893" y="1"/>
                  </a:lnTo>
                  <a:lnTo>
                    <a:pt x="60308" y="1"/>
                  </a:lnTo>
                  <a:lnTo>
                    <a:pt x="48592" y="1"/>
                  </a:lnTo>
                  <a:lnTo>
                    <a:pt x="36375" y="1"/>
                  </a:lnTo>
                  <a:lnTo>
                    <a:pt x="214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58383" y="3727088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5888" y="2866"/>
                  </a:lnTo>
                  <a:lnTo>
                    <a:pt x="76901" y="5009"/>
                  </a:lnTo>
                  <a:lnTo>
                    <a:pt x="66915" y="6612"/>
                  </a:lnTo>
                  <a:lnTo>
                    <a:pt x="56180" y="7795"/>
                  </a:lnTo>
                  <a:lnTo>
                    <a:pt x="44040" y="8773"/>
                  </a:lnTo>
                  <a:lnTo>
                    <a:pt x="27190" y="96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47896" y="3621803"/>
              <a:ext cx="558011" cy="42115"/>
            </a:xfrm>
            <a:custGeom>
              <a:avLst/>
              <a:gdLst/>
              <a:ahLst/>
              <a:cxnLst/>
              <a:rect l="0" t="0" r="0" b="0"/>
              <a:pathLst>
                <a:path w="558011" h="42115">
                  <a:moveTo>
                    <a:pt x="0" y="42114"/>
                  </a:moveTo>
                  <a:lnTo>
                    <a:pt x="11735" y="42114"/>
                  </a:lnTo>
                  <a:lnTo>
                    <a:pt x="22864" y="42114"/>
                  </a:lnTo>
                  <a:lnTo>
                    <a:pt x="34462" y="42114"/>
                  </a:lnTo>
                  <a:lnTo>
                    <a:pt x="46623" y="42114"/>
                  </a:lnTo>
                  <a:lnTo>
                    <a:pt x="59284" y="42114"/>
                  </a:lnTo>
                  <a:lnTo>
                    <a:pt x="72335" y="42109"/>
                  </a:lnTo>
                  <a:lnTo>
                    <a:pt x="85514" y="41936"/>
                  </a:lnTo>
                  <a:lnTo>
                    <a:pt x="98431" y="41288"/>
                  </a:lnTo>
                  <a:lnTo>
                    <a:pt x="110898" y="40039"/>
                  </a:lnTo>
                  <a:lnTo>
                    <a:pt x="123064" y="38387"/>
                  </a:lnTo>
                  <a:lnTo>
                    <a:pt x="135306" y="36738"/>
                  </a:lnTo>
                  <a:lnTo>
                    <a:pt x="147846" y="35335"/>
                  </a:lnTo>
                  <a:lnTo>
                    <a:pt x="160897" y="34243"/>
                  </a:lnTo>
                  <a:lnTo>
                    <a:pt x="174731" y="33435"/>
                  </a:lnTo>
                  <a:lnTo>
                    <a:pt x="189405" y="32852"/>
                  </a:lnTo>
                  <a:lnTo>
                    <a:pt x="204498" y="32275"/>
                  </a:lnTo>
                  <a:lnTo>
                    <a:pt x="219243" y="31347"/>
                  </a:lnTo>
                  <a:lnTo>
                    <a:pt x="233239" y="29907"/>
                  </a:lnTo>
                  <a:lnTo>
                    <a:pt x="246755" y="28124"/>
                  </a:lnTo>
                  <a:lnTo>
                    <a:pt x="260509" y="26389"/>
                  </a:lnTo>
                  <a:lnTo>
                    <a:pt x="274914" y="24927"/>
                  </a:lnTo>
                  <a:lnTo>
                    <a:pt x="290048" y="23794"/>
                  </a:lnTo>
                  <a:lnTo>
                    <a:pt x="305827" y="22960"/>
                  </a:lnTo>
                  <a:lnTo>
                    <a:pt x="322106" y="22360"/>
                  </a:lnTo>
                  <a:lnTo>
                    <a:pt x="338429" y="21770"/>
                  </a:lnTo>
                  <a:lnTo>
                    <a:pt x="354075" y="20834"/>
                  </a:lnTo>
                  <a:lnTo>
                    <a:pt x="368712" y="19384"/>
                  </a:lnTo>
                  <a:lnTo>
                    <a:pt x="382674" y="17426"/>
                  </a:lnTo>
                  <a:lnTo>
                    <a:pt x="396736" y="15039"/>
                  </a:lnTo>
                  <a:lnTo>
                    <a:pt x="411351" y="12327"/>
                  </a:lnTo>
                  <a:lnTo>
                    <a:pt x="426627" y="9541"/>
                  </a:lnTo>
                  <a:lnTo>
                    <a:pt x="442502" y="7057"/>
                  </a:lnTo>
                  <a:lnTo>
                    <a:pt x="458846" y="5058"/>
                  </a:lnTo>
                  <a:lnTo>
                    <a:pt x="475358" y="3545"/>
                  </a:lnTo>
                  <a:lnTo>
                    <a:pt x="493519" y="2283"/>
                  </a:lnTo>
                  <a:lnTo>
                    <a:pt x="518275" y="1165"/>
                  </a:lnTo>
                  <a:lnTo>
                    <a:pt x="55801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1347647" y="4620962"/>
            <a:ext cx="154809" cy="232676"/>
          </a:xfrm>
          <a:custGeom>
            <a:avLst/>
            <a:gdLst/>
            <a:ahLst/>
            <a:cxnLst/>
            <a:rect l="0" t="0" r="0" b="0"/>
            <a:pathLst>
              <a:path w="154809" h="232676">
                <a:moveTo>
                  <a:pt x="0" y="11576"/>
                </a:moveTo>
                <a:lnTo>
                  <a:pt x="11802" y="11576"/>
                </a:lnTo>
                <a:lnTo>
                  <a:pt x="23572" y="11576"/>
                </a:lnTo>
                <a:lnTo>
                  <a:pt x="36457" y="11572"/>
                </a:lnTo>
                <a:lnTo>
                  <a:pt x="50132" y="11399"/>
                </a:lnTo>
                <a:lnTo>
                  <a:pt x="63812" y="10751"/>
                </a:lnTo>
                <a:lnTo>
                  <a:pt x="77028" y="9497"/>
                </a:lnTo>
                <a:lnTo>
                  <a:pt x="89653" y="7672"/>
                </a:lnTo>
                <a:lnTo>
                  <a:pt x="101732" y="5376"/>
                </a:lnTo>
                <a:lnTo>
                  <a:pt x="113361" y="2738"/>
                </a:lnTo>
                <a:lnTo>
                  <a:pt x="124322" y="511"/>
                </a:lnTo>
                <a:lnTo>
                  <a:pt x="134091" y="0"/>
                </a:lnTo>
                <a:lnTo>
                  <a:pt x="142466" y="1774"/>
                </a:lnTo>
                <a:lnTo>
                  <a:pt x="149075" y="5580"/>
                </a:lnTo>
                <a:lnTo>
                  <a:pt x="153234" y="10733"/>
                </a:lnTo>
                <a:lnTo>
                  <a:pt x="154808" y="16683"/>
                </a:lnTo>
                <a:lnTo>
                  <a:pt x="154273" y="23251"/>
                </a:lnTo>
                <a:lnTo>
                  <a:pt x="152402" y="30549"/>
                </a:lnTo>
                <a:lnTo>
                  <a:pt x="149777" y="38599"/>
                </a:lnTo>
                <a:lnTo>
                  <a:pt x="146580" y="47307"/>
                </a:lnTo>
                <a:lnTo>
                  <a:pt x="142690" y="56536"/>
                </a:lnTo>
                <a:lnTo>
                  <a:pt x="138079" y="66157"/>
                </a:lnTo>
                <a:lnTo>
                  <a:pt x="132831" y="76060"/>
                </a:lnTo>
                <a:lnTo>
                  <a:pt x="127077" y="86161"/>
                </a:lnTo>
                <a:lnTo>
                  <a:pt x="120942" y="96399"/>
                </a:lnTo>
                <a:lnTo>
                  <a:pt x="114533" y="106731"/>
                </a:lnTo>
                <a:lnTo>
                  <a:pt x="107931" y="117129"/>
                </a:lnTo>
                <a:lnTo>
                  <a:pt x="101200" y="127569"/>
                </a:lnTo>
                <a:lnTo>
                  <a:pt x="94545" y="138038"/>
                </a:lnTo>
                <a:lnTo>
                  <a:pt x="88303" y="148527"/>
                </a:lnTo>
                <a:lnTo>
                  <a:pt x="82619" y="159024"/>
                </a:lnTo>
                <a:lnTo>
                  <a:pt x="77310" y="169363"/>
                </a:lnTo>
                <a:lnTo>
                  <a:pt x="71978" y="179231"/>
                </a:lnTo>
                <a:lnTo>
                  <a:pt x="66397" y="188494"/>
                </a:lnTo>
                <a:lnTo>
                  <a:pt x="60812" y="197076"/>
                </a:lnTo>
                <a:lnTo>
                  <a:pt x="55304" y="205820"/>
                </a:lnTo>
                <a:lnTo>
                  <a:pt x="49384" y="216614"/>
                </a:lnTo>
                <a:lnTo>
                  <a:pt x="42114" y="23267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1221305" y="4811523"/>
            <a:ext cx="2032001" cy="489684"/>
            <a:chOff x="1221305" y="4811523"/>
            <a:chExt cx="2032001" cy="489684"/>
          </a:xfrm>
        </p:grpSpPr>
        <p:sp>
          <p:nvSpPr>
            <p:cNvPr id="55" name="Freeform 54"/>
            <p:cNvSpPr/>
            <p:nvPr/>
          </p:nvSpPr>
          <p:spPr>
            <a:xfrm>
              <a:off x="1221305" y="4864165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51968" y="5734"/>
                  </a:lnTo>
                  <a:lnTo>
                    <a:pt x="345123" y="10018"/>
                  </a:lnTo>
                  <a:lnTo>
                    <a:pt x="336731" y="13229"/>
                  </a:lnTo>
                  <a:lnTo>
                    <a:pt x="326930" y="15763"/>
                  </a:lnTo>
                  <a:lnTo>
                    <a:pt x="315968" y="18108"/>
                  </a:lnTo>
                  <a:lnTo>
                    <a:pt x="304107" y="20552"/>
                  </a:lnTo>
                  <a:lnTo>
                    <a:pt x="291583" y="23033"/>
                  </a:lnTo>
                  <a:lnTo>
                    <a:pt x="278586" y="25250"/>
                  </a:lnTo>
                  <a:lnTo>
                    <a:pt x="265258" y="27039"/>
                  </a:lnTo>
                  <a:lnTo>
                    <a:pt x="251701" y="28393"/>
                  </a:lnTo>
                  <a:lnTo>
                    <a:pt x="237987" y="29378"/>
                  </a:lnTo>
                  <a:lnTo>
                    <a:pt x="224162" y="30075"/>
                  </a:lnTo>
                  <a:lnTo>
                    <a:pt x="210098" y="30559"/>
                  </a:lnTo>
                  <a:lnTo>
                    <a:pt x="195509" y="30892"/>
                  </a:lnTo>
                  <a:lnTo>
                    <a:pt x="180284" y="31123"/>
                  </a:lnTo>
                  <a:lnTo>
                    <a:pt x="164464" y="31449"/>
                  </a:lnTo>
                  <a:lnTo>
                    <a:pt x="148159" y="32201"/>
                  </a:lnTo>
                  <a:lnTo>
                    <a:pt x="131489" y="33519"/>
                  </a:lnTo>
                  <a:lnTo>
                    <a:pt x="114718" y="35219"/>
                  </a:lnTo>
                  <a:lnTo>
                    <a:pt x="98233" y="36898"/>
                  </a:lnTo>
                  <a:lnTo>
                    <a:pt x="82229" y="38322"/>
                  </a:lnTo>
                  <a:lnTo>
                    <a:pt x="66933" y="39431"/>
                  </a:lnTo>
                  <a:lnTo>
                    <a:pt x="50981" y="40370"/>
                  </a:lnTo>
                  <a:lnTo>
                    <a:pt x="30739" y="412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86294" y="4974705"/>
              <a:ext cx="146269" cy="326502"/>
            </a:xfrm>
            <a:custGeom>
              <a:avLst/>
              <a:gdLst/>
              <a:ahLst/>
              <a:cxnLst/>
              <a:rect l="0" t="0" r="0" b="0"/>
              <a:pathLst>
                <a:path w="146269" h="326502">
                  <a:moveTo>
                    <a:pt x="124524" y="121087"/>
                  </a:moveTo>
                  <a:lnTo>
                    <a:pt x="118657" y="127022"/>
                  </a:lnTo>
                  <a:lnTo>
                    <a:pt x="113092" y="133227"/>
                  </a:lnTo>
                  <a:lnTo>
                    <a:pt x="107297" y="140323"/>
                  </a:lnTo>
                  <a:lnTo>
                    <a:pt x="101390" y="148264"/>
                  </a:lnTo>
                  <a:lnTo>
                    <a:pt x="95708" y="156910"/>
                  </a:lnTo>
                  <a:lnTo>
                    <a:pt x="90433" y="166104"/>
                  </a:lnTo>
                  <a:lnTo>
                    <a:pt x="85583" y="175703"/>
                  </a:lnTo>
                  <a:lnTo>
                    <a:pt x="81097" y="185593"/>
                  </a:lnTo>
                  <a:lnTo>
                    <a:pt x="76895" y="195686"/>
                  </a:lnTo>
                  <a:lnTo>
                    <a:pt x="72904" y="205920"/>
                  </a:lnTo>
                  <a:lnTo>
                    <a:pt x="69064" y="216249"/>
                  </a:lnTo>
                  <a:lnTo>
                    <a:pt x="65333" y="226648"/>
                  </a:lnTo>
                  <a:lnTo>
                    <a:pt x="61843" y="237260"/>
                  </a:lnTo>
                  <a:lnTo>
                    <a:pt x="58879" y="248376"/>
                  </a:lnTo>
                  <a:lnTo>
                    <a:pt x="56558" y="260114"/>
                  </a:lnTo>
                  <a:lnTo>
                    <a:pt x="55000" y="272268"/>
                  </a:lnTo>
                  <a:lnTo>
                    <a:pt x="54405" y="284427"/>
                  </a:lnTo>
                  <a:lnTo>
                    <a:pt x="54797" y="296328"/>
                  </a:lnTo>
                  <a:lnTo>
                    <a:pt x="56536" y="307249"/>
                  </a:lnTo>
                  <a:lnTo>
                    <a:pt x="60363" y="315987"/>
                  </a:lnTo>
                  <a:lnTo>
                    <a:pt x="66493" y="322072"/>
                  </a:lnTo>
                  <a:lnTo>
                    <a:pt x="74525" y="325528"/>
                  </a:lnTo>
                  <a:lnTo>
                    <a:pt x="83742" y="326501"/>
                  </a:lnTo>
                  <a:lnTo>
                    <a:pt x="93596" y="325337"/>
                  </a:lnTo>
                  <a:lnTo>
                    <a:pt x="103445" y="322323"/>
                  </a:lnTo>
                  <a:lnTo>
                    <a:pt x="112511" y="317576"/>
                  </a:lnTo>
                  <a:lnTo>
                    <a:pt x="120441" y="311318"/>
                  </a:lnTo>
                  <a:lnTo>
                    <a:pt x="126931" y="303849"/>
                  </a:lnTo>
                  <a:lnTo>
                    <a:pt x="131549" y="295466"/>
                  </a:lnTo>
                  <a:lnTo>
                    <a:pt x="134244" y="286421"/>
                  </a:lnTo>
                  <a:lnTo>
                    <a:pt x="135107" y="276908"/>
                  </a:lnTo>
                  <a:lnTo>
                    <a:pt x="134182" y="267069"/>
                  </a:lnTo>
                  <a:lnTo>
                    <a:pt x="131676" y="257007"/>
                  </a:lnTo>
                  <a:lnTo>
                    <a:pt x="127895" y="246792"/>
                  </a:lnTo>
                  <a:lnTo>
                    <a:pt x="123150" y="236474"/>
                  </a:lnTo>
                  <a:lnTo>
                    <a:pt x="117703" y="226092"/>
                  </a:lnTo>
                  <a:lnTo>
                    <a:pt x="111761" y="215831"/>
                  </a:lnTo>
                  <a:lnTo>
                    <a:pt x="105473" y="206014"/>
                  </a:lnTo>
                  <a:lnTo>
                    <a:pt x="98944" y="196786"/>
                  </a:lnTo>
                  <a:lnTo>
                    <a:pt x="92085" y="188283"/>
                  </a:lnTo>
                  <a:lnTo>
                    <a:pt x="84642" y="180719"/>
                  </a:lnTo>
                  <a:lnTo>
                    <a:pt x="76520" y="174107"/>
                  </a:lnTo>
                  <a:lnTo>
                    <a:pt x="67775" y="168158"/>
                  </a:lnTo>
                  <a:lnTo>
                    <a:pt x="58527" y="162388"/>
                  </a:lnTo>
                  <a:lnTo>
                    <a:pt x="48901" y="156500"/>
                  </a:lnTo>
                  <a:lnTo>
                    <a:pt x="39167" y="150390"/>
                  </a:lnTo>
                  <a:lnTo>
                    <a:pt x="29712" y="144055"/>
                  </a:lnTo>
                  <a:lnTo>
                    <a:pt x="20739" y="137527"/>
                  </a:lnTo>
                  <a:lnTo>
                    <a:pt x="12749" y="130684"/>
                  </a:lnTo>
                  <a:lnTo>
                    <a:pt x="6594" y="123259"/>
                  </a:lnTo>
                  <a:lnTo>
                    <a:pt x="2569" y="115153"/>
                  </a:lnTo>
                  <a:lnTo>
                    <a:pt x="495" y="106422"/>
                  </a:lnTo>
                  <a:lnTo>
                    <a:pt x="0" y="97183"/>
                  </a:lnTo>
                  <a:lnTo>
                    <a:pt x="705" y="87564"/>
                  </a:lnTo>
                  <a:lnTo>
                    <a:pt x="2445" y="77834"/>
                  </a:lnTo>
                  <a:lnTo>
                    <a:pt x="5274" y="68382"/>
                  </a:lnTo>
                  <a:lnTo>
                    <a:pt x="9134" y="59398"/>
                  </a:lnTo>
                  <a:lnTo>
                    <a:pt x="13859" y="50892"/>
                  </a:lnTo>
                  <a:lnTo>
                    <a:pt x="19254" y="42792"/>
                  </a:lnTo>
                  <a:lnTo>
                    <a:pt x="25149" y="35013"/>
                  </a:lnTo>
                  <a:lnTo>
                    <a:pt x="31565" y="27635"/>
                  </a:lnTo>
                  <a:lnTo>
                    <a:pt x="38703" y="20899"/>
                  </a:lnTo>
                  <a:lnTo>
                    <a:pt x="46622" y="14889"/>
                  </a:lnTo>
                  <a:lnTo>
                    <a:pt x="55398" y="9700"/>
                  </a:lnTo>
                  <a:lnTo>
                    <a:pt x="65199" y="5513"/>
                  </a:lnTo>
                  <a:lnTo>
                    <a:pt x="76009" y="2336"/>
                  </a:lnTo>
                  <a:lnTo>
                    <a:pt x="87354" y="355"/>
                  </a:lnTo>
                  <a:lnTo>
                    <a:pt x="98428" y="0"/>
                  </a:lnTo>
                  <a:lnTo>
                    <a:pt x="108794" y="1359"/>
                  </a:lnTo>
                  <a:lnTo>
                    <a:pt x="118208" y="4390"/>
                  </a:lnTo>
                  <a:lnTo>
                    <a:pt x="126460" y="9090"/>
                  </a:lnTo>
                  <a:lnTo>
                    <a:pt x="133554" y="15288"/>
                  </a:lnTo>
                  <a:lnTo>
                    <a:pt x="139335" y="22704"/>
                  </a:lnTo>
                  <a:lnTo>
                    <a:pt x="143404" y="31043"/>
                  </a:lnTo>
                  <a:lnTo>
                    <a:pt x="145694" y="40052"/>
                  </a:lnTo>
                  <a:lnTo>
                    <a:pt x="146268" y="49369"/>
                  </a:lnTo>
                  <a:lnTo>
                    <a:pt x="145141" y="58543"/>
                  </a:lnTo>
                  <a:lnTo>
                    <a:pt x="142478" y="67373"/>
                  </a:lnTo>
                  <a:lnTo>
                    <a:pt x="138672" y="76360"/>
                  </a:lnTo>
                  <a:lnTo>
                    <a:pt x="133053" y="86620"/>
                  </a:lnTo>
                  <a:lnTo>
                    <a:pt x="124524" y="1000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16269" y="4822052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62031" y="10461"/>
                  </a:lnTo>
                  <a:lnTo>
                    <a:pt x="51543" y="9821"/>
                  </a:lnTo>
                  <a:lnTo>
                    <a:pt x="41254" y="8529"/>
                  </a:lnTo>
                  <a:lnTo>
                    <a:pt x="31435" y="6833"/>
                  </a:lnTo>
                  <a:lnTo>
                    <a:pt x="21971" y="4983"/>
                  </a:lnTo>
                  <a:lnTo>
                    <a:pt x="12023" y="28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16269" y="488522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5888" y="2867"/>
                  </a:lnTo>
                  <a:lnTo>
                    <a:pt x="76901" y="5009"/>
                  </a:lnTo>
                  <a:lnTo>
                    <a:pt x="66915" y="6611"/>
                  </a:lnTo>
                  <a:lnTo>
                    <a:pt x="56180" y="7795"/>
                  </a:lnTo>
                  <a:lnTo>
                    <a:pt x="44040" y="8773"/>
                  </a:lnTo>
                  <a:lnTo>
                    <a:pt x="27190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90010" y="4811523"/>
              <a:ext cx="663296" cy="10127"/>
            </a:xfrm>
            <a:custGeom>
              <a:avLst/>
              <a:gdLst/>
              <a:ahLst/>
              <a:cxnLst/>
              <a:rect l="0" t="0" r="0" b="0"/>
              <a:pathLst>
                <a:path w="663296" h="10127">
                  <a:moveTo>
                    <a:pt x="0" y="0"/>
                  </a:moveTo>
                  <a:lnTo>
                    <a:pt x="8868" y="2866"/>
                  </a:lnTo>
                  <a:lnTo>
                    <a:pt x="17856" y="5008"/>
                  </a:lnTo>
                  <a:lnTo>
                    <a:pt x="27855" y="6612"/>
                  </a:lnTo>
                  <a:lnTo>
                    <a:pt x="39009" y="7793"/>
                  </a:lnTo>
                  <a:lnTo>
                    <a:pt x="51468" y="8641"/>
                  </a:lnTo>
                  <a:lnTo>
                    <a:pt x="65175" y="9238"/>
                  </a:lnTo>
                  <a:lnTo>
                    <a:pt x="79766" y="9653"/>
                  </a:lnTo>
                  <a:lnTo>
                    <a:pt x="94695" y="9937"/>
                  </a:lnTo>
                  <a:lnTo>
                    <a:pt x="109620" y="10126"/>
                  </a:lnTo>
                  <a:lnTo>
                    <a:pt x="124401" y="10084"/>
                  </a:lnTo>
                  <a:lnTo>
                    <a:pt x="139011" y="9524"/>
                  </a:lnTo>
                  <a:lnTo>
                    <a:pt x="153472" y="8335"/>
                  </a:lnTo>
                  <a:lnTo>
                    <a:pt x="167982" y="6722"/>
                  </a:lnTo>
                  <a:lnTo>
                    <a:pt x="182876" y="5100"/>
                  </a:lnTo>
                  <a:lnTo>
                    <a:pt x="198311" y="3715"/>
                  </a:lnTo>
                  <a:lnTo>
                    <a:pt x="214272" y="2634"/>
                  </a:lnTo>
                  <a:lnTo>
                    <a:pt x="230673" y="1834"/>
                  </a:lnTo>
                  <a:lnTo>
                    <a:pt x="247416" y="1261"/>
                  </a:lnTo>
                  <a:lnTo>
                    <a:pt x="264576" y="859"/>
                  </a:lnTo>
                  <a:lnTo>
                    <a:pt x="282387" y="582"/>
                  </a:lnTo>
                  <a:lnTo>
                    <a:pt x="300930" y="392"/>
                  </a:lnTo>
                  <a:lnTo>
                    <a:pt x="320299" y="264"/>
                  </a:lnTo>
                  <a:lnTo>
                    <a:pt x="340672" y="177"/>
                  </a:lnTo>
                  <a:lnTo>
                    <a:pt x="362044" y="118"/>
                  </a:lnTo>
                  <a:lnTo>
                    <a:pt x="384109" y="79"/>
                  </a:lnTo>
                  <a:lnTo>
                    <a:pt x="406372" y="53"/>
                  </a:lnTo>
                  <a:lnTo>
                    <a:pt x="428533" y="35"/>
                  </a:lnTo>
                  <a:lnTo>
                    <a:pt x="450480" y="24"/>
                  </a:lnTo>
                  <a:lnTo>
                    <a:pt x="472209" y="16"/>
                  </a:lnTo>
                  <a:lnTo>
                    <a:pt x="493752" y="11"/>
                  </a:lnTo>
                  <a:lnTo>
                    <a:pt x="515153" y="7"/>
                  </a:lnTo>
                  <a:lnTo>
                    <a:pt x="536449" y="5"/>
                  </a:lnTo>
                  <a:lnTo>
                    <a:pt x="557651" y="3"/>
                  </a:lnTo>
                  <a:lnTo>
                    <a:pt x="578259" y="2"/>
                  </a:lnTo>
                  <a:lnTo>
                    <a:pt x="599499" y="1"/>
                  </a:lnTo>
                  <a:lnTo>
                    <a:pt x="625474" y="1"/>
                  </a:lnTo>
                  <a:lnTo>
                    <a:pt x="66329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607590" y="3695502"/>
            <a:ext cx="340390" cy="324432"/>
            <a:chOff x="2607590" y="3695502"/>
            <a:chExt cx="340390" cy="324432"/>
          </a:xfrm>
        </p:grpSpPr>
        <p:sp>
          <p:nvSpPr>
            <p:cNvPr id="61" name="Freeform 60"/>
            <p:cNvSpPr/>
            <p:nvPr/>
          </p:nvSpPr>
          <p:spPr>
            <a:xfrm>
              <a:off x="2607590" y="3737616"/>
              <a:ext cx="182462" cy="282318"/>
            </a:xfrm>
            <a:custGeom>
              <a:avLst/>
              <a:gdLst/>
              <a:ahLst/>
              <a:cxnLst/>
              <a:rect l="0" t="0" r="0" b="0"/>
              <a:pathLst>
                <a:path w="182462" h="282318">
                  <a:moveTo>
                    <a:pt x="45591" y="0"/>
                  </a:moveTo>
                  <a:lnTo>
                    <a:pt x="42938" y="7997"/>
                  </a:lnTo>
                  <a:lnTo>
                    <a:pt x="42780" y="9852"/>
                  </a:lnTo>
                  <a:lnTo>
                    <a:pt x="45104" y="8067"/>
                  </a:lnTo>
                  <a:lnTo>
                    <a:pt x="49498" y="4918"/>
                  </a:lnTo>
                  <a:lnTo>
                    <a:pt x="55409" y="2137"/>
                  </a:lnTo>
                  <a:lnTo>
                    <a:pt x="62141" y="1610"/>
                  </a:lnTo>
                  <a:lnTo>
                    <a:pt x="69220" y="4109"/>
                  </a:lnTo>
                  <a:lnTo>
                    <a:pt x="76243" y="9346"/>
                  </a:lnTo>
                  <a:lnTo>
                    <a:pt x="82799" y="16512"/>
                  </a:lnTo>
                  <a:lnTo>
                    <a:pt x="88722" y="24920"/>
                  </a:lnTo>
                  <a:lnTo>
                    <a:pt x="94037" y="34268"/>
                  </a:lnTo>
                  <a:lnTo>
                    <a:pt x="98849" y="44577"/>
                  </a:lnTo>
                  <a:lnTo>
                    <a:pt x="103271" y="55796"/>
                  </a:lnTo>
                  <a:lnTo>
                    <a:pt x="107243" y="67784"/>
                  </a:lnTo>
                  <a:lnTo>
                    <a:pt x="110540" y="80369"/>
                  </a:lnTo>
                  <a:lnTo>
                    <a:pt x="113092" y="93395"/>
                  </a:lnTo>
                  <a:lnTo>
                    <a:pt x="114977" y="106738"/>
                  </a:lnTo>
                  <a:lnTo>
                    <a:pt x="116325" y="120302"/>
                  </a:lnTo>
                  <a:lnTo>
                    <a:pt x="117264" y="134014"/>
                  </a:lnTo>
                  <a:lnTo>
                    <a:pt x="117744" y="147663"/>
                  </a:lnTo>
                  <a:lnTo>
                    <a:pt x="117541" y="160906"/>
                  </a:lnTo>
                  <a:lnTo>
                    <a:pt x="116591" y="173594"/>
                  </a:lnTo>
                  <a:lnTo>
                    <a:pt x="114969" y="185741"/>
                  </a:lnTo>
                  <a:lnTo>
                    <a:pt x="112810" y="197438"/>
                  </a:lnTo>
                  <a:lnTo>
                    <a:pt x="110242" y="208786"/>
                  </a:lnTo>
                  <a:lnTo>
                    <a:pt x="107213" y="219714"/>
                  </a:lnTo>
                  <a:lnTo>
                    <a:pt x="103502" y="229986"/>
                  </a:lnTo>
                  <a:lnTo>
                    <a:pt x="99038" y="239528"/>
                  </a:lnTo>
                  <a:lnTo>
                    <a:pt x="93735" y="248411"/>
                  </a:lnTo>
                  <a:lnTo>
                    <a:pt x="87418" y="256764"/>
                  </a:lnTo>
                  <a:lnTo>
                    <a:pt x="80087" y="264705"/>
                  </a:lnTo>
                  <a:lnTo>
                    <a:pt x="71723" y="271852"/>
                  </a:lnTo>
                  <a:lnTo>
                    <a:pt x="62206" y="277367"/>
                  </a:lnTo>
                  <a:lnTo>
                    <a:pt x="51590" y="280917"/>
                  </a:lnTo>
                  <a:lnTo>
                    <a:pt x="40377" y="282317"/>
                  </a:lnTo>
                  <a:lnTo>
                    <a:pt x="29392" y="281286"/>
                  </a:lnTo>
                  <a:lnTo>
                    <a:pt x="19100" y="277923"/>
                  </a:lnTo>
                  <a:lnTo>
                    <a:pt x="10244" y="272597"/>
                  </a:lnTo>
                  <a:lnTo>
                    <a:pt x="3964" y="265750"/>
                  </a:lnTo>
                  <a:lnTo>
                    <a:pt x="638" y="257787"/>
                  </a:lnTo>
                  <a:lnTo>
                    <a:pt x="0" y="249191"/>
                  </a:lnTo>
                  <a:lnTo>
                    <a:pt x="1533" y="240509"/>
                  </a:lnTo>
                  <a:lnTo>
                    <a:pt x="4710" y="232050"/>
                  </a:lnTo>
                  <a:lnTo>
                    <a:pt x="9243" y="224068"/>
                  </a:lnTo>
                  <a:lnTo>
                    <a:pt x="15092" y="216852"/>
                  </a:lnTo>
                  <a:lnTo>
                    <a:pt x="22129" y="210489"/>
                  </a:lnTo>
                  <a:lnTo>
                    <a:pt x="30140" y="205215"/>
                  </a:lnTo>
                  <a:lnTo>
                    <a:pt x="38894" y="201494"/>
                  </a:lnTo>
                  <a:lnTo>
                    <a:pt x="48187" y="199441"/>
                  </a:lnTo>
                  <a:lnTo>
                    <a:pt x="57698" y="199027"/>
                  </a:lnTo>
                  <a:lnTo>
                    <a:pt x="67004" y="200262"/>
                  </a:lnTo>
                  <a:lnTo>
                    <a:pt x="75896" y="202976"/>
                  </a:lnTo>
                  <a:lnTo>
                    <a:pt x="84510" y="206727"/>
                  </a:lnTo>
                  <a:lnTo>
                    <a:pt x="93214" y="210922"/>
                  </a:lnTo>
                  <a:lnTo>
                    <a:pt x="102226" y="215171"/>
                  </a:lnTo>
                  <a:lnTo>
                    <a:pt x="111756" y="218986"/>
                  </a:lnTo>
                  <a:lnTo>
                    <a:pt x="122072" y="221710"/>
                  </a:lnTo>
                  <a:lnTo>
                    <a:pt x="133222" y="223096"/>
                  </a:lnTo>
                  <a:lnTo>
                    <a:pt x="144500" y="223394"/>
                  </a:lnTo>
                  <a:lnTo>
                    <a:pt x="155660" y="223186"/>
                  </a:lnTo>
                  <a:lnTo>
                    <a:pt x="167680" y="222449"/>
                  </a:lnTo>
                  <a:lnTo>
                    <a:pt x="182461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32867" y="3737616"/>
              <a:ext cx="15113" cy="231628"/>
            </a:xfrm>
            <a:custGeom>
              <a:avLst/>
              <a:gdLst/>
              <a:ahLst/>
              <a:cxnLst/>
              <a:rect l="0" t="0" r="0" b="0"/>
              <a:pathLst>
                <a:path w="15113" h="231628">
                  <a:moveTo>
                    <a:pt x="15112" y="0"/>
                  </a:moveTo>
                  <a:lnTo>
                    <a:pt x="12245" y="8869"/>
                  </a:lnTo>
                  <a:lnTo>
                    <a:pt x="10103" y="17855"/>
                  </a:lnTo>
                  <a:lnTo>
                    <a:pt x="8500" y="27856"/>
                  </a:lnTo>
                  <a:lnTo>
                    <a:pt x="7320" y="39009"/>
                  </a:lnTo>
                  <a:lnTo>
                    <a:pt x="6471" y="51469"/>
                  </a:lnTo>
                  <a:lnTo>
                    <a:pt x="5869" y="65171"/>
                  </a:lnTo>
                  <a:lnTo>
                    <a:pt x="5282" y="79588"/>
                  </a:lnTo>
                  <a:lnTo>
                    <a:pt x="4349" y="93870"/>
                  </a:lnTo>
                  <a:lnTo>
                    <a:pt x="2912" y="107546"/>
                  </a:lnTo>
                  <a:lnTo>
                    <a:pt x="1301" y="120674"/>
                  </a:lnTo>
                  <a:lnTo>
                    <a:pt x="213" y="133636"/>
                  </a:lnTo>
                  <a:lnTo>
                    <a:pt x="0" y="146686"/>
                  </a:lnTo>
                  <a:lnTo>
                    <a:pt x="526" y="159890"/>
                  </a:lnTo>
                  <a:lnTo>
                    <a:pt x="1394" y="174807"/>
                  </a:lnTo>
                  <a:lnTo>
                    <a:pt x="2684" y="196106"/>
                  </a:lnTo>
                  <a:lnTo>
                    <a:pt x="458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29050" y="3695502"/>
              <a:ext cx="108401" cy="176413"/>
            </a:xfrm>
            <a:custGeom>
              <a:avLst/>
              <a:gdLst/>
              <a:ahLst/>
              <a:cxnLst/>
              <a:rect l="0" t="0" r="0" b="0"/>
              <a:pathLst>
                <a:path w="108401" h="176413">
                  <a:moveTo>
                    <a:pt x="108400" y="126342"/>
                  </a:moveTo>
                  <a:lnTo>
                    <a:pt x="102466" y="132143"/>
                  </a:lnTo>
                  <a:lnTo>
                    <a:pt x="96261" y="137067"/>
                  </a:lnTo>
                  <a:lnTo>
                    <a:pt x="89166" y="141574"/>
                  </a:lnTo>
                  <a:lnTo>
                    <a:pt x="81225" y="145967"/>
                  </a:lnTo>
                  <a:lnTo>
                    <a:pt x="72579" y="150629"/>
                  </a:lnTo>
                  <a:lnTo>
                    <a:pt x="63384" y="155740"/>
                  </a:lnTo>
                  <a:lnTo>
                    <a:pt x="53784" y="161145"/>
                  </a:lnTo>
                  <a:lnTo>
                    <a:pt x="43895" y="166468"/>
                  </a:lnTo>
                  <a:lnTo>
                    <a:pt x="33815" y="171470"/>
                  </a:lnTo>
                  <a:lnTo>
                    <a:pt x="24101" y="175285"/>
                  </a:lnTo>
                  <a:lnTo>
                    <a:pt x="15716" y="176412"/>
                  </a:lnTo>
                  <a:lnTo>
                    <a:pt x="9086" y="174273"/>
                  </a:lnTo>
                  <a:lnTo>
                    <a:pt x="4297" y="169255"/>
                  </a:lnTo>
                  <a:lnTo>
                    <a:pt x="1366" y="162225"/>
                  </a:lnTo>
                  <a:lnTo>
                    <a:pt x="94" y="153901"/>
                  </a:lnTo>
                  <a:lnTo>
                    <a:pt x="0" y="144435"/>
                  </a:lnTo>
                  <a:lnTo>
                    <a:pt x="452" y="133514"/>
                  </a:lnTo>
                  <a:lnTo>
                    <a:pt x="1045" y="121069"/>
                  </a:lnTo>
                  <a:lnTo>
                    <a:pt x="1760" y="107444"/>
                  </a:lnTo>
                  <a:lnTo>
                    <a:pt x="2845" y="93221"/>
                  </a:lnTo>
                  <a:lnTo>
                    <a:pt x="4422" y="78807"/>
                  </a:lnTo>
                  <a:lnTo>
                    <a:pt x="6322" y="64614"/>
                  </a:lnTo>
                  <a:lnTo>
                    <a:pt x="8342" y="49538"/>
                  </a:lnTo>
                  <a:lnTo>
                    <a:pt x="10663" y="30024"/>
                  </a:lnTo>
                  <a:lnTo>
                    <a:pt x="136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668989" y="4822052"/>
            <a:ext cx="373747" cy="412766"/>
            <a:chOff x="2668989" y="4822052"/>
            <a:chExt cx="373747" cy="412766"/>
          </a:xfrm>
        </p:grpSpPr>
        <p:sp>
          <p:nvSpPr>
            <p:cNvPr id="65" name="Freeform 64"/>
            <p:cNvSpPr/>
            <p:nvPr/>
          </p:nvSpPr>
          <p:spPr>
            <a:xfrm>
              <a:off x="2668989" y="4865970"/>
              <a:ext cx="215820" cy="368848"/>
            </a:xfrm>
            <a:custGeom>
              <a:avLst/>
              <a:gdLst/>
              <a:ahLst/>
              <a:cxnLst/>
              <a:rect l="0" t="0" r="0" b="0"/>
              <a:pathLst>
                <a:path w="215820" h="368848">
                  <a:moveTo>
                    <a:pt x="68420" y="40309"/>
                  </a:moveTo>
                  <a:lnTo>
                    <a:pt x="62619" y="49110"/>
                  </a:lnTo>
                  <a:lnTo>
                    <a:pt x="57695" y="57458"/>
                  </a:lnTo>
                  <a:lnTo>
                    <a:pt x="53186" y="66083"/>
                  </a:lnTo>
                  <a:lnTo>
                    <a:pt x="48735" y="72484"/>
                  </a:lnTo>
                  <a:lnTo>
                    <a:pt x="44777" y="73494"/>
                  </a:lnTo>
                  <a:lnTo>
                    <a:pt x="42495" y="70188"/>
                  </a:lnTo>
                  <a:lnTo>
                    <a:pt x="41907" y="64137"/>
                  </a:lnTo>
                  <a:lnTo>
                    <a:pt x="42779" y="56570"/>
                  </a:lnTo>
                  <a:lnTo>
                    <a:pt x="45035" y="48448"/>
                  </a:lnTo>
                  <a:lnTo>
                    <a:pt x="48519" y="40294"/>
                  </a:lnTo>
                  <a:lnTo>
                    <a:pt x="52996" y="32313"/>
                  </a:lnTo>
                  <a:lnTo>
                    <a:pt x="58228" y="24551"/>
                  </a:lnTo>
                  <a:lnTo>
                    <a:pt x="64019" y="16999"/>
                  </a:lnTo>
                  <a:lnTo>
                    <a:pt x="70536" y="10109"/>
                  </a:lnTo>
                  <a:lnTo>
                    <a:pt x="78276" y="4763"/>
                  </a:lnTo>
                  <a:lnTo>
                    <a:pt x="87398" y="1325"/>
                  </a:lnTo>
                  <a:lnTo>
                    <a:pt x="97287" y="0"/>
                  </a:lnTo>
                  <a:lnTo>
                    <a:pt x="106778" y="1080"/>
                  </a:lnTo>
                  <a:lnTo>
                    <a:pt x="115226" y="4481"/>
                  </a:lnTo>
                  <a:lnTo>
                    <a:pt x="122353" y="10002"/>
                  </a:lnTo>
                  <a:lnTo>
                    <a:pt x="127990" y="17512"/>
                  </a:lnTo>
                  <a:lnTo>
                    <a:pt x="132216" y="26742"/>
                  </a:lnTo>
                  <a:lnTo>
                    <a:pt x="135105" y="37344"/>
                  </a:lnTo>
                  <a:lnTo>
                    <a:pt x="136618" y="48974"/>
                  </a:lnTo>
                  <a:lnTo>
                    <a:pt x="136870" y="61350"/>
                  </a:lnTo>
                  <a:lnTo>
                    <a:pt x="136247" y="74251"/>
                  </a:lnTo>
                  <a:lnTo>
                    <a:pt x="135300" y="87517"/>
                  </a:lnTo>
                  <a:lnTo>
                    <a:pt x="134372" y="101038"/>
                  </a:lnTo>
                  <a:lnTo>
                    <a:pt x="133599" y="114898"/>
                  </a:lnTo>
                  <a:lnTo>
                    <a:pt x="133006" y="129348"/>
                  </a:lnTo>
                  <a:lnTo>
                    <a:pt x="132567" y="144477"/>
                  </a:lnTo>
                  <a:lnTo>
                    <a:pt x="132086" y="160062"/>
                  </a:lnTo>
                  <a:lnTo>
                    <a:pt x="131223" y="175678"/>
                  </a:lnTo>
                  <a:lnTo>
                    <a:pt x="129821" y="191072"/>
                  </a:lnTo>
                  <a:lnTo>
                    <a:pt x="127895" y="206171"/>
                  </a:lnTo>
                  <a:lnTo>
                    <a:pt x="125530" y="220996"/>
                  </a:lnTo>
                  <a:lnTo>
                    <a:pt x="122823" y="235598"/>
                  </a:lnTo>
                  <a:lnTo>
                    <a:pt x="119701" y="250032"/>
                  </a:lnTo>
                  <a:lnTo>
                    <a:pt x="115928" y="264343"/>
                  </a:lnTo>
                  <a:lnTo>
                    <a:pt x="111426" y="278558"/>
                  </a:lnTo>
                  <a:lnTo>
                    <a:pt x="106268" y="292378"/>
                  </a:lnTo>
                  <a:lnTo>
                    <a:pt x="100581" y="305205"/>
                  </a:lnTo>
                  <a:lnTo>
                    <a:pt x="94496" y="316794"/>
                  </a:lnTo>
                  <a:lnTo>
                    <a:pt x="88122" y="327220"/>
                  </a:lnTo>
                  <a:lnTo>
                    <a:pt x="81544" y="336691"/>
                  </a:lnTo>
                  <a:lnTo>
                    <a:pt x="74815" y="345425"/>
                  </a:lnTo>
                  <a:lnTo>
                    <a:pt x="67653" y="353292"/>
                  </a:lnTo>
                  <a:lnTo>
                    <a:pt x="59473" y="359833"/>
                  </a:lnTo>
                  <a:lnTo>
                    <a:pt x="50053" y="364888"/>
                  </a:lnTo>
                  <a:lnTo>
                    <a:pt x="39963" y="368113"/>
                  </a:lnTo>
                  <a:lnTo>
                    <a:pt x="30336" y="368847"/>
                  </a:lnTo>
                  <a:lnTo>
                    <a:pt x="21797" y="366960"/>
                  </a:lnTo>
                  <a:lnTo>
                    <a:pt x="14609" y="362607"/>
                  </a:lnTo>
                  <a:lnTo>
                    <a:pt x="8931" y="355955"/>
                  </a:lnTo>
                  <a:lnTo>
                    <a:pt x="4678" y="347340"/>
                  </a:lnTo>
                  <a:lnTo>
                    <a:pt x="1772" y="337339"/>
                  </a:lnTo>
                  <a:lnTo>
                    <a:pt x="246" y="326652"/>
                  </a:lnTo>
                  <a:lnTo>
                    <a:pt x="0" y="315735"/>
                  </a:lnTo>
                  <a:lnTo>
                    <a:pt x="1136" y="304969"/>
                  </a:lnTo>
                  <a:lnTo>
                    <a:pt x="4024" y="294739"/>
                  </a:lnTo>
                  <a:lnTo>
                    <a:pt x="8710" y="285198"/>
                  </a:lnTo>
                  <a:lnTo>
                    <a:pt x="14958" y="276469"/>
                  </a:lnTo>
                  <a:lnTo>
                    <a:pt x="22439" y="268744"/>
                  </a:lnTo>
                  <a:lnTo>
                    <a:pt x="30836" y="262040"/>
                  </a:lnTo>
                  <a:lnTo>
                    <a:pt x="39726" y="256706"/>
                  </a:lnTo>
                  <a:lnTo>
                    <a:pt x="48606" y="253476"/>
                  </a:lnTo>
                  <a:lnTo>
                    <a:pt x="57207" y="252562"/>
                  </a:lnTo>
                  <a:lnTo>
                    <a:pt x="65625" y="253557"/>
                  </a:lnTo>
                  <a:lnTo>
                    <a:pt x="74198" y="255744"/>
                  </a:lnTo>
                  <a:lnTo>
                    <a:pt x="83117" y="258585"/>
                  </a:lnTo>
                  <a:lnTo>
                    <a:pt x="92414" y="261929"/>
                  </a:lnTo>
                  <a:lnTo>
                    <a:pt x="102041" y="265916"/>
                  </a:lnTo>
                  <a:lnTo>
                    <a:pt x="111934" y="270585"/>
                  </a:lnTo>
                  <a:lnTo>
                    <a:pt x="122189" y="275531"/>
                  </a:lnTo>
                  <a:lnTo>
                    <a:pt x="133059" y="280019"/>
                  </a:lnTo>
                  <a:lnTo>
                    <a:pt x="144622" y="283657"/>
                  </a:lnTo>
                  <a:lnTo>
                    <a:pt x="156489" y="286083"/>
                  </a:lnTo>
                  <a:lnTo>
                    <a:pt x="167921" y="286804"/>
                  </a:lnTo>
                  <a:lnTo>
                    <a:pt x="178525" y="285737"/>
                  </a:lnTo>
                  <a:lnTo>
                    <a:pt x="187963" y="283411"/>
                  </a:lnTo>
                  <a:lnTo>
                    <a:pt x="196705" y="280551"/>
                  </a:lnTo>
                  <a:lnTo>
                    <a:pt x="205515" y="276907"/>
                  </a:lnTo>
                  <a:lnTo>
                    <a:pt x="215819" y="271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21678" y="4885223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8191" y="8868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5" y="39008"/>
                  </a:lnTo>
                  <a:lnTo>
                    <a:pt x="12416" y="51468"/>
                  </a:lnTo>
                  <a:lnTo>
                    <a:pt x="11819" y="65180"/>
                  </a:lnTo>
                  <a:lnTo>
                    <a:pt x="11405" y="79943"/>
                  </a:lnTo>
                  <a:lnTo>
                    <a:pt x="11120" y="95521"/>
                  </a:lnTo>
                  <a:lnTo>
                    <a:pt x="10927" y="111694"/>
                  </a:lnTo>
                  <a:lnTo>
                    <a:pt x="10796" y="128128"/>
                  </a:lnTo>
                  <a:lnTo>
                    <a:pt x="10708" y="144385"/>
                  </a:lnTo>
                  <a:lnTo>
                    <a:pt x="10644" y="160250"/>
                  </a:lnTo>
                  <a:lnTo>
                    <a:pt x="10432" y="175852"/>
                  </a:lnTo>
                  <a:lnTo>
                    <a:pt x="9756" y="191555"/>
                  </a:lnTo>
                  <a:lnTo>
                    <a:pt x="8490" y="207558"/>
                  </a:lnTo>
                  <a:lnTo>
                    <a:pt x="6817" y="223724"/>
                  </a:lnTo>
                  <a:lnTo>
                    <a:pt x="4981" y="241555"/>
                  </a:lnTo>
                  <a:lnTo>
                    <a:pt x="2819" y="26597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92867" y="4822052"/>
              <a:ext cx="86698" cy="203780"/>
            </a:xfrm>
            <a:custGeom>
              <a:avLst/>
              <a:gdLst/>
              <a:ahLst/>
              <a:cxnLst/>
              <a:rect l="0" t="0" r="0" b="0"/>
              <a:pathLst>
                <a:path w="86698" h="203780">
                  <a:moveTo>
                    <a:pt x="86697" y="189513"/>
                  </a:moveTo>
                  <a:lnTo>
                    <a:pt x="75029" y="189580"/>
                  </a:lnTo>
                  <a:lnTo>
                    <a:pt x="64541" y="190220"/>
                  </a:lnTo>
                  <a:lnTo>
                    <a:pt x="54239" y="191521"/>
                  </a:lnTo>
                  <a:lnTo>
                    <a:pt x="43938" y="193553"/>
                  </a:lnTo>
                  <a:lnTo>
                    <a:pt x="33594" y="196518"/>
                  </a:lnTo>
                  <a:lnTo>
                    <a:pt x="23212" y="200402"/>
                  </a:lnTo>
                  <a:lnTo>
                    <a:pt x="13109" y="203779"/>
                  </a:lnTo>
                  <a:lnTo>
                    <a:pt x="4984" y="203522"/>
                  </a:lnTo>
                  <a:lnTo>
                    <a:pt x="706" y="198923"/>
                  </a:lnTo>
                  <a:lnTo>
                    <a:pt x="0" y="192079"/>
                  </a:lnTo>
                  <a:lnTo>
                    <a:pt x="1724" y="184047"/>
                  </a:lnTo>
                  <a:lnTo>
                    <a:pt x="4720" y="175248"/>
                  </a:lnTo>
                  <a:lnTo>
                    <a:pt x="8261" y="165916"/>
                  </a:lnTo>
                  <a:lnTo>
                    <a:pt x="11986" y="156209"/>
                  </a:lnTo>
                  <a:lnTo>
                    <a:pt x="15737" y="146241"/>
                  </a:lnTo>
                  <a:lnTo>
                    <a:pt x="19452" y="136088"/>
                  </a:lnTo>
                  <a:lnTo>
                    <a:pt x="22952" y="125643"/>
                  </a:lnTo>
                  <a:lnTo>
                    <a:pt x="25934" y="114638"/>
                  </a:lnTo>
                  <a:lnTo>
                    <a:pt x="28281" y="102977"/>
                  </a:lnTo>
                  <a:lnTo>
                    <a:pt x="30198" y="90873"/>
                  </a:lnTo>
                  <a:lnTo>
                    <a:pt x="32102" y="78748"/>
                  </a:lnTo>
                  <a:lnTo>
                    <a:pt x="34232" y="66856"/>
                  </a:lnTo>
                  <a:lnTo>
                    <a:pt x="36505" y="55334"/>
                  </a:lnTo>
                  <a:lnTo>
                    <a:pt x="38818" y="42946"/>
                  </a:lnTo>
                  <a:lnTo>
                    <a:pt x="41375" y="26372"/>
                  </a:lnTo>
                  <a:lnTo>
                    <a:pt x="445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674031" y="3621803"/>
            <a:ext cx="505369" cy="147400"/>
            <a:chOff x="1674031" y="3621803"/>
            <a:chExt cx="505369" cy="147400"/>
          </a:xfrm>
        </p:grpSpPr>
        <p:sp>
          <p:nvSpPr>
            <p:cNvPr id="69" name="Freeform 68"/>
            <p:cNvSpPr/>
            <p:nvPr/>
          </p:nvSpPr>
          <p:spPr>
            <a:xfrm>
              <a:off x="1684559" y="3642860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88889" y="5935"/>
                  </a:lnTo>
                  <a:lnTo>
                    <a:pt x="83325" y="12139"/>
                  </a:lnTo>
                  <a:lnTo>
                    <a:pt x="77525" y="19235"/>
                  </a:lnTo>
                  <a:lnTo>
                    <a:pt x="71445" y="27175"/>
                  </a:lnTo>
                  <a:lnTo>
                    <a:pt x="65115" y="35822"/>
                  </a:lnTo>
                  <a:lnTo>
                    <a:pt x="58587" y="45011"/>
                  </a:lnTo>
                  <a:lnTo>
                    <a:pt x="51911" y="54438"/>
                  </a:lnTo>
                  <a:lnTo>
                    <a:pt x="45128" y="63680"/>
                  </a:lnTo>
                  <a:lnTo>
                    <a:pt x="38275" y="72519"/>
                  </a:lnTo>
                  <a:lnTo>
                    <a:pt x="31485" y="81013"/>
                  </a:lnTo>
                  <a:lnTo>
                    <a:pt x="24220" y="90432"/>
                  </a:lnTo>
                  <a:lnTo>
                    <a:pt x="14723" y="10383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74031" y="3653388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3067" y="8734"/>
                  </a:lnTo>
                  <a:lnTo>
                    <a:pt x="7130" y="16441"/>
                  </a:lnTo>
                  <a:lnTo>
                    <a:pt x="12618" y="23843"/>
                  </a:lnTo>
                  <a:lnTo>
                    <a:pt x="19205" y="31104"/>
                  </a:lnTo>
                  <a:lnTo>
                    <a:pt x="26355" y="38283"/>
                  </a:lnTo>
                  <a:lnTo>
                    <a:pt x="33698" y="45408"/>
                  </a:lnTo>
                  <a:lnTo>
                    <a:pt x="41058" y="52499"/>
                  </a:lnTo>
                  <a:lnTo>
                    <a:pt x="48367" y="59566"/>
                  </a:lnTo>
                  <a:lnTo>
                    <a:pt x="55602" y="66607"/>
                  </a:lnTo>
                  <a:lnTo>
                    <a:pt x="62465" y="73327"/>
                  </a:lnTo>
                  <a:lnTo>
                    <a:pt x="69051" y="79793"/>
                  </a:lnTo>
                  <a:lnTo>
                    <a:pt x="75938" y="86575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74072" y="3621803"/>
              <a:ext cx="305328" cy="7816"/>
            </a:xfrm>
            <a:custGeom>
              <a:avLst/>
              <a:gdLst/>
              <a:ahLst/>
              <a:cxnLst/>
              <a:rect l="0" t="0" r="0" b="0"/>
              <a:pathLst>
                <a:path w="305328" h="7816">
                  <a:moveTo>
                    <a:pt x="305327" y="0"/>
                  </a:moveTo>
                  <a:lnTo>
                    <a:pt x="296458" y="2867"/>
                  </a:lnTo>
                  <a:lnTo>
                    <a:pt x="287471" y="5008"/>
                  </a:lnTo>
                  <a:lnTo>
                    <a:pt x="277476" y="6607"/>
                  </a:lnTo>
                  <a:lnTo>
                    <a:pt x="266495" y="7614"/>
                  </a:lnTo>
                  <a:lnTo>
                    <a:pt x="254684" y="7815"/>
                  </a:lnTo>
                  <a:lnTo>
                    <a:pt x="242221" y="7164"/>
                  </a:lnTo>
                  <a:lnTo>
                    <a:pt x="229110" y="5925"/>
                  </a:lnTo>
                  <a:lnTo>
                    <a:pt x="215181" y="4562"/>
                  </a:lnTo>
                  <a:lnTo>
                    <a:pt x="200406" y="3352"/>
                  </a:lnTo>
                  <a:lnTo>
                    <a:pt x="184893" y="2390"/>
                  </a:lnTo>
                  <a:lnTo>
                    <a:pt x="168794" y="1670"/>
                  </a:lnTo>
                  <a:lnTo>
                    <a:pt x="152263" y="1151"/>
                  </a:lnTo>
                  <a:lnTo>
                    <a:pt x="135586" y="786"/>
                  </a:lnTo>
                  <a:lnTo>
                    <a:pt x="119163" y="534"/>
                  </a:lnTo>
                  <a:lnTo>
                    <a:pt x="103192" y="360"/>
                  </a:lnTo>
                  <a:lnTo>
                    <a:pt x="87689" y="242"/>
                  </a:lnTo>
                  <a:lnTo>
                    <a:pt x="72584" y="163"/>
                  </a:lnTo>
                  <a:lnTo>
                    <a:pt x="57810" y="109"/>
                  </a:lnTo>
                  <a:lnTo>
                    <a:pt x="43888" y="72"/>
                  </a:lnTo>
                  <a:lnTo>
                    <a:pt x="30570" y="44"/>
                  </a:lnTo>
                  <a:lnTo>
                    <a:pt x="16683" y="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896368" y="3263834"/>
            <a:ext cx="209332" cy="705410"/>
            <a:chOff x="1896368" y="3263834"/>
            <a:chExt cx="209332" cy="705410"/>
          </a:xfrm>
        </p:grpSpPr>
        <p:sp>
          <p:nvSpPr>
            <p:cNvPr id="73" name="Freeform 72"/>
            <p:cNvSpPr/>
            <p:nvPr/>
          </p:nvSpPr>
          <p:spPr>
            <a:xfrm>
              <a:off x="2032000" y="3716559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4" y="41074"/>
                  </a:lnTo>
                  <a:lnTo>
                    <a:pt x="177" y="54416"/>
                  </a:lnTo>
                  <a:lnTo>
                    <a:pt x="825" y="67925"/>
                  </a:lnTo>
                  <a:lnTo>
                    <a:pt x="2074" y="81578"/>
                  </a:lnTo>
                  <a:lnTo>
                    <a:pt x="3727" y="95345"/>
                  </a:lnTo>
                  <a:lnTo>
                    <a:pt x="5375" y="109194"/>
                  </a:lnTo>
                  <a:lnTo>
                    <a:pt x="6778" y="123102"/>
                  </a:lnTo>
                  <a:lnTo>
                    <a:pt x="7871" y="137053"/>
                  </a:lnTo>
                  <a:lnTo>
                    <a:pt x="8678" y="151031"/>
                  </a:lnTo>
                  <a:lnTo>
                    <a:pt x="9256" y="165024"/>
                  </a:lnTo>
                  <a:lnTo>
                    <a:pt x="9662" y="178997"/>
                  </a:lnTo>
                  <a:lnTo>
                    <a:pt x="9986" y="194580"/>
                  </a:lnTo>
                  <a:lnTo>
                    <a:pt x="10259" y="216496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96368" y="3727088"/>
              <a:ext cx="156690" cy="178289"/>
            </a:xfrm>
            <a:custGeom>
              <a:avLst/>
              <a:gdLst/>
              <a:ahLst/>
              <a:cxnLst/>
              <a:rect l="0" t="0" r="0" b="0"/>
              <a:pathLst>
                <a:path w="156690" h="178289">
                  <a:moveTo>
                    <a:pt x="156689" y="42114"/>
                  </a:moveTo>
                  <a:lnTo>
                    <a:pt x="150821" y="47981"/>
                  </a:lnTo>
                  <a:lnTo>
                    <a:pt x="145257" y="53546"/>
                  </a:lnTo>
                  <a:lnTo>
                    <a:pt x="139457" y="59345"/>
                  </a:lnTo>
                  <a:lnTo>
                    <a:pt x="133377" y="65426"/>
                  </a:lnTo>
                  <a:lnTo>
                    <a:pt x="127047" y="71756"/>
                  </a:lnTo>
                  <a:lnTo>
                    <a:pt x="120519" y="78288"/>
                  </a:lnTo>
                  <a:lnTo>
                    <a:pt x="113843" y="85137"/>
                  </a:lnTo>
                  <a:lnTo>
                    <a:pt x="107060" y="92568"/>
                  </a:lnTo>
                  <a:lnTo>
                    <a:pt x="100203" y="100674"/>
                  </a:lnTo>
                  <a:lnTo>
                    <a:pt x="93293" y="109236"/>
                  </a:lnTo>
                  <a:lnTo>
                    <a:pt x="86348" y="117829"/>
                  </a:lnTo>
                  <a:lnTo>
                    <a:pt x="79379" y="126201"/>
                  </a:lnTo>
                  <a:lnTo>
                    <a:pt x="72393" y="134280"/>
                  </a:lnTo>
                  <a:lnTo>
                    <a:pt x="65397" y="142085"/>
                  </a:lnTo>
                  <a:lnTo>
                    <a:pt x="58388" y="149667"/>
                  </a:lnTo>
                  <a:lnTo>
                    <a:pt x="51206" y="157080"/>
                  </a:lnTo>
                  <a:lnTo>
                    <a:pt x="43545" y="164372"/>
                  </a:lnTo>
                  <a:lnTo>
                    <a:pt x="35275" y="171532"/>
                  </a:lnTo>
                  <a:lnTo>
                    <a:pt x="26362" y="176972"/>
                  </a:lnTo>
                  <a:lnTo>
                    <a:pt x="17886" y="178288"/>
                  </a:lnTo>
                  <a:lnTo>
                    <a:pt x="11505" y="175256"/>
                  </a:lnTo>
                  <a:lnTo>
                    <a:pt x="7163" y="168422"/>
                  </a:lnTo>
                  <a:lnTo>
                    <a:pt x="4295" y="158552"/>
                  </a:lnTo>
                  <a:lnTo>
                    <a:pt x="2412" y="146560"/>
                  </a:lnTo>
                  <a:lnTo>
                    <a:pt x="1175" y="133381"/>
                  </a:lnTo>
                  <a:lnTo>
                    <a:pt x="365" y="119636"/>
                  </a:lnTo>
                  <a:lnTo>
                    <a:pt x="0" y="105816"/>
                  </a:lnTo>
                  <a:lnTo>
                    <a:pt x="292" y="92381"/>
                  </a:lnTo>
                  <a:lnTo>
                    <a:pt x="1309" y="79530"/>
                  </a:lnTo>
                  <a:lnTo>
                    <a:pt x="2977" y="67254"/>
                  </a:lnTo>
                  <a:lnTo>
                    <a:pt x="5170" y="55462"/>
                  </a:lnTo>
                  <a:lnTo>
                    <a:pt x="7752" y="44055"/>
                  </a:lnTo>
                  <a:lnTo>
                    <a:pt x="10462" y="33388"/>
                  </a:lnTo>
                  <a:lnTo>
                    <a:pt x="13181" y="23221"/>
                  </a:lnTo>
                  <a:lnTo>
                    <a:pt x="16145" y="12657"/>
                  </a:lnTo>
                  <a:lnTo>
                    <a:pt x="198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95171" y="3263834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16" y="27851"/>
                  </a:lnTo>
                  <a:lnTo>
                    <a:pt x="2736" y="38831"/>
                  </a:lnTo>
                  <a:lnTo>
                    <a:pt x="1887" y="50642"/>
                  </a:lnTo>
                  <a:lnTo>
                    <a:pt x="1294" y="63101"/>
                  </a:lnTo>
                  <a:lnTo>
                    <a:pt x="1053" y="76039"/>
                  </a:lnTo>
                  <a:lnTo>
                    <a:pt x="1417" y="89320"/>
                  </a:lnTo>
                  <a:lnTo>
                    <a:pt x="2472" y="102841"/>
                  </a:lnTo>
                  <a:lnTo>
                    <a:pt x="3994" y="116530"/>
                  </a:lnTo>
                  <a:lnTo>
                    <a:pt x="5554" y="130332"/>
                  </a:lnTo>
                  <a:lnTo>
                    <a:pt x="6897" y="144211"/>
                  </a:lnTo>
                  <a:lnTo>
                    <a:pt x="7951" y="158142"/>
                  </a:lnTo>
                  <a:lnTo>
                    <a:pt x="8732" y="172109"/>
                  </a:lnTo>
                  <a:lnTo>
                    <a:pt x="9288" y="186095"/>
                  </a:lnTo>
                  <a:lnTo>
                    <a:pt x="9508" y="199928"/>
                  </a:lnTo>
                  <a:lnTo>
                    <a:pt x="9131" y="213297"/>
                  </a:lnTo>
                  <a:lnTo>
                    <a:pt x="8068" y="226062"/>
                  </a:lnTo>
                  <a:lnTo>
                    <a:pt x="6533" y="238191"/>
                  </a:lnTo>
                  <a:lnTo>
                    <a:pt x="4806" y="251059"/>
                  </a:lnTo>
                  <a:lnTo>
                    <a:pt x="2733" y="26803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41701" y="3284891"/>
              <a:ext cx="142942" cy="194468"/>
            </a:xfrm>
            <a:custGeom>
              <a:avLst/>
              <a:gdLst/>
              <a:ahLst/>
              <a:cxnLst/>
              <a:rect l="0" t="0" r="0" b="0"/>
              <a:pathLst>
                <a:path w="142942" h="194468">
                  <a:moveTo>
                    <a:pt x="142941" y="115813"/>
                  </a:moveTo>
                  <a:lnTo>
                    <a:pt x="134140" y="121681"/>
                  </a:lnTo>
                  <a:lnTo>
                    <a:pt x="125793" y="127245"/>
                  </a:lnTo>
                  <a:lnTo>
                    <a:pt x="117094" y="133045"/>
                  </a:lnTo>
                  <a:lnTo>
                    <a:pt x="107973" y="139125"/>
                  </a:lnTo>
                  <a:lnTo>
                    <a:pt x="98478" y="145456"/>
                  </a:lnTo>
                  <a:lnTo>
                    <a:pt x="88686" y="151983"/>
                  </a:lnTo>
                  <a:lnTo>
                    <a:pt x="78672" y="158659"/>
                  </a:lnTo>
                  <a:lnTo>
                    <a:pt x="68499" y="165442"/>
                  </a:lnTo>
                  <a:lnTo>
                    <a:pt x="58212" y="172295"/>
                  </a:lnTo>
                  <a:lnTo>
                    <a:pt x="47848" y="179032"/>
                  </a:lnTo>
                  <a:lnTo>
                    <a:pt x="37430" y="185328"/>
                  </a:lnTo>
                  <a:lnTo>
                    <a:pt x="26984" y="190998"/>
                  </a:lnTo>
                  <a:lnTo>
                    <a:pt x="16821" y="194467"/>
                  </a:lnTo>
                  <a:lnTo>
                    <a:pt x="8373" y="193729"/>
                  </a:lnTo>
                  <a:lnTo>
                    <a:pt x="3055" y="189096"/>
                  </a:lnTo>
                  <a:lnTo>
                    <a:pt x="524" y="181152"/>
                  </a:lnTo>
                  <a:lnTo>
                    <a:pt x="0" y="170545"/>
                  </a:lnTo>
                  <a:lnTo>
                    <a:pt x="832" y="158233"/>
                  </a:lnTo>
                  <a:lnTo>
                    <a:pt x="2567" y="145377"/>
                  </a:lnTo>
                  <a:lnTo>
                    <a:pt x="4894" y="132660"/>
                  </a:lnTo>
                  <a:lnTo>
                    <a:pt x="7449" y="120177"/>
                  </a:lnTo>
                  <a:lnTo>
                    <a:pt x="9790" y="107648"/>
                  </a:lnTo>
                  <a:lnTo>
                    <a:pt x="11705" y="94883"/>
                  </a:lnTo>
                  <a:lnTo>
                    <a:pt x="13331" y="81832"/>
                  </a:lnTo>
                  <a:lnTo>
                    <a:pt x="15039" y="68524"/>
                  </a:lnTo>
                  <a:lnTo>
                    <a:pt x="17039" y="55026"/>
                  </a:lnTo>
                  <a:lnTo>
                    <a:pt x="19225" y="41996"/>
                  </a:lnTo>
                  <a:lnTo>
                    <a:pt x="21469" y="29388"/>
                  </a:lnTo>
                  <a:lnTo>
                    <a:pt x="23972" y="16096"/>
                  </a:lnTo>
                  <a:lnTo>
                    <a:pt x="271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652769" y="3244992"/>
            <a:ext cx="455811" cy="298873"/>
            <a:chOff x="2652769" y="3244992"/>
            <a:chExt cx="455811" cy="298873"/>
          </a:xfrm>
        </p:grpSpPr>
        <p:sp>
          <p:nvSpPr>
            <p:cNvPr id="78" name="Freeform 77"/>
            <p:cNvSpPr/>
            <p:nvPr/>
          </p:nvSpPr>
          <p:spPr>
            <a:xfrm>
              <a:off x="2652769" y="3244992"/>
              <a:ext cx="242568" cy="298873"/>
            </a:xfrm>
            <a:custGeom>
              <a:avLst/>
              <a:gdLst/>
              <a:ahLst/>
              <a:cxnLst/>
              <a:rect l="0" t="0" r="0" b="0"/>
              <a:pathLst>
                <a:path w="242568" h="298873">
                  <a:moveTo>
                    <a:pt x="42526" y="18842"/>
                  </a:moveTo>
                  <a:lnTo>
                    <a:pt x="36725" y="27643"/>
                  </a:lnTo>
                  <a:lnTo>
                    <a:pt x="31801" y="35990"/>
                  </a:lnTo>
                  <a:lnTo>
                    <a:pt x="27292" y="44615"/>
                  </a:lnTo>
                  <a:lnTo>
                    <a:pt x="22841" y="51016"/>
                  </a:lnTo>
                  <a:lnTo>
                    <a:pt x="18883" y="52025"/>
                  </a:lnTo>
                  <a:lnTo>
                    <a:pt x="16601" y="48721"/>
                  </a:lnTo>
                  <a:lnTo>
                    <a:pt x="16013" y="42669"/>
                  </a:lnTo>
                  <a:lnTo>
                    <a:pt x="16885" y="35102"/>
                  </a:lnTo>
                  <a:lnTo>
                    <a:pt x="19141" y="26980"/>
                  </a:lnTo>
                  <a:lnTo>
                    <a:pt x="22634" y="18840"/>
                  </a:lnTo>
                  <a:lnTo>
                    <a:pt x="27457" y="11378"/>
                  </a:lnTo>
                  <a:lnTo>
                    <a:pt x="33986" y="5560"/>
                  </a:lnTo>
                  <a:lnTo>
                    <a:pt x="42269" y="1759"/>
                  </a:lnTo>
                  <a:lnTo>
                    <a:pt x="51919" y="0"/>
                  </a:lnTo>
                  <a:lnTo>
                    <a:pt x="62306" y="246"/>
                  </a:lnTo>
                  <a:lnTo>
                    <a:pt x="72985" y="2266"/>
                  </a:lnTo>
                  <a:lnTo>
                    <a:pt x="83407" y="5872"/>
                  </a:lnTo>
                  <a:lnTo>
                    <a:pt x="92866" y="11025"/>
                  </a:lnTo>
                  <a:lnTo>
                    <a:pt x="101072" y="17563"/>
                  </a:lnTo>
                  <a:lnTo>
                    <a:pt x="108089" y="25391"/>
                  </a:lnTo>
                  <a:lnTo>
                    <a:pt x="114126" y="34547"/>
                  </a:lnTo>
                  <a:lnTo>
                    <a:pt x="119414" y="44925"/>
                  </a:lnTo>
                  <a:lnTo>
                    <a:pt x="124155" y="56147"/>
                  </a:lnTo>
                  <a:lnTo>
                    <a:pt x="128509" y="67672"/>
                  </a:lnTo>
                  <a:lnTo>
                    <a:pt x="132583" y="79162"/>
                  </a:lnTo>
                  <a:lnTo>
                    <a:pt x="136135" y="90486"/>
                  </a:lnTo>
                  <a:lnTo>
                    <a:pt x="138610" y="101623"/>
                  </a:lnTo>
                  <a:lnTo>
                    <a:pt x="139793" y="112600"/>
                  </a:lnTo>
                  <a:lnTo>
                    <a:pt x="139942" y="123617"/>
                  </a:lnTo>
                  <a:lnTo>
                    <a:pt x="139585" y="135014"/>
                  </a:lnTo>
                  <a:lnTo>
                    <a:pt x="139085" y="146942"/>
                  </a:lnTo>
                  <a:lnTo>
                    <a:pt x="138445" y="159227"/>
                  </a:lnTo>
                  <a:lnTo>
                    <a:pt x="137418" y="171473"/>
                  </a:lnTo>
                  <a:lnTo>
                    <a:pt x="135873" y="183451"/>
                  </a:lnTo>
                  <a:lnTo>
                    <a:pt x="133666" y="195104"/>
                  </a:lnTo>
                  <a:lnTo>
                    <a:pt x="130574" y="206462"/>
                  </a:lnTo>
                  <a:lnTo>
                    <a:pt x="126563" y="217578"/>
                  </a:lnTo>
                  <a:lnTo>
                    <a:pt x="121749" y="228349"/>
                  </a:lnTo>
                  <a:lnTo>
                    <a:pt x="116300" y="238515"/>
                  </a:lnTo>
                  <a:lnTo>
                    <a:pt x="110378" y="247985"/>
                  </a:lnTo>
                  <a:lnTo>
                    <a:pt x="104114" y="256821"/>
                  </a:lnTo>
                  <a:lnTo>
                    <a:pt x="97611" y="265142"/>
                  </a:lnTo>
                  <a:lnTo>
                    <a:pt x="90933" y="273066"/>
                  </a:lnTo>
                  <a:lnTo>
                    <a:pt x="83804" y="280371"/>
                  </a:lnTo>
                  <a:lnTo>
                    <a:pt x="75647" y="286526"/>
                  </a:lnTo>
                  <a:lnTo>
                    <a:pt x="66238" y="291322"/>
                  </a:lnTo>
                  <a:lnTo>
                    <a:pt x="55985" y="294543"/>
                  </a:lnTo>
                  <a:lnTo>
                    <a:pt x="45717" y="295806"/>
                  </a:lnTo>
                  <a:lnTo>
                    <a:pt x="35929" y="295091"/>
                  </a:lnTo>
                  <a:lnTo>
                    <a:pt x="26919" y="292510"/>
                  </a:lnTo>
                  <a:lnTo>
                    <a:pt x="18946" y="288119"/>
                  </a:lnTo>
                  <a:lnTo>
                    <a:pt x="12043" y="282131"/>
                  </a:lnTo>
                  <a:lnTo>
                    <a:pt x="6392" y="274860"/>
                  </a:lnTo>
                  <a:lnTo>
                    <a:pt x="2411" y="266618"/>
                  </a:lnTo>
                  <a:lnTo>
                    <a:pt x="189" y="257683"/>
                  </a:lnTo>
                  <a:lnTo>
                    <a:pt x="0" y="248755"/>
                  </a:lnTo>
                  <a:lnTo>
                    <a:pt x="2450" y="240907"/>
                  </a:lnTo>
                  <a:lnTo>
                    <a:pt x="7615" y="234639"/>
                  </a:lnTo>
                  <a:lnTo>
                    <a:pt x="14981" y="230095"/>
                  </a:lnTo>
                  <a:lnTo>
                    <a:pt x="23743" y="227329"/>
                  </a:lnTo>
                  <a:lnTo>
                    <a:pt x="33293" y="226182"/>
                  </a:lnTo>
                  <a:lnTo>
                    <a:pt x="43106" y="226680"/>
                  </a:lnTo>
                  <a:lnTo>
                    <a:pt x="52680" y="229126"/>
                  </a:lnTo>
                  <a:lnTo>
                    <a:pt x="61782" y="233498"/>
                  </a:lnTo>
                  <a:lnTo>
                    <a:pt x="70554" y="239193"/>
                  </a:lnTo>
                  <a:lnTo>
                    <a:pt x="79371" y="245237"/>
                  </a:lnTo>
                  <a:lnTo>
                    <a:pt x="88453" y="251043"/>
                  </a:lnTo>
                  <a:lnTo>
                    <a:pt x="97692" y="256564"/>
                  </a:lnTo>
                  <a:lnTo>
                    <a:pt x="106749" y="262104"/>
                  </a:lnTo>
                  <a:lnTo>
                    <a:pt x="115441" y="267862"/>
                  </a:lnTo>
                  <a:lnTo>
                    <a:pt x="123906" y="273730"/>
                  </a:lnTo>
                  <a:lnTo>
                    <a:pt x="132502" y="279377"/>
                  </a:lnTo>
                  <a:lnTo>
                    <a:pt x="141439" y="284620"/>
                  </a:lnTo>
                  <a:lnTo>
                    <a:pt x="150916" y="289277"/>
                  </a:lnTo>
                  <a:lnTo>
                    <a:pt x="161196" y="293101"/>
                  </a:lnTo>
                  <a:lnTo>
                    <a:pt x="172331" y="296035"/>
                  </a:lnTo>
                  <a:lnTo>
                    <a:pt x="183996" y="297996"/>
                  </a:lnTo>
                  <a:lnTo>
                    <a:pt x="196945" y="298872"/>
                  </a:lnTo>
                  <a:lnTo>
                    <a:pt x="214551" y="297620"/>
                  </a:lnTo>
                  <a:lnTo>
                    <a:pt x="242567" y="2925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78710" y="3268269"/>
              <a:ext cx="229870" cy="273865"/>
            </a:xfrm>
            <a:custGeom>
              <a:avLst/>
              <a:gdLst/>
              <a:ahLst/>
              <a:cxnLst/>
              <a:rect l="0" t="0" r="0" b="0"/>
              <a:pathLst>
                <a:path w="229870" h="273865">
                  <a:moveTo>
                    <a:pt x="121911" y="37679"/>
                  </a:moveTo>
                  <a:lnTo>
                    <a:pt x="110243" y="40680"/>
                  </a:lnTo>
                  <a:lnTo>
                    <a:pt x="99755" y="44102"/>
                  </a:lnTo>
                  <a:lnTo>
                    <a:pt x="89458" y="48298"/>
                  </a:lnTo>
                  <a:lnTo>
                    <a:pt x="79329" y="53198"/>
                  </a:lnTo>
                  <a:lnTo>
                    <a:pt x="69634" y="58680"/>
                  </a:lnTo>
                  <a:lnTo>
                    <a:pt x="60497" y="64615"/>
                  </a:lnTo>
                  <a:lnTo>
                    <a:pt x="51895" y="71049"/>
                  </a:lnTo>
                  <a:lnTo>
                    <a:pt x="43733" y="78196"/>
                  </a:lnTo>
                  <a:lnTo>
                    <a:pt x="35914" y="86118"/>
                  </a:lnTo>
                  <a:lnTo>
                    <a:pt x="28510" y="94895"/>
                  </a:lnTo>
                  <a:lnTo>
                    <a:pt x="21757" y="104697"/>
                  </a:lnTo>
                  <a:lnTo>
                    <a:pt x="15736" y="115516"/>
                  </a:lnTo>
                  <a:lnTo>
                    <a:pt x="10539" y="127206"/>
                  </a:lnTo>
                  <a:lnTo>
                    <a:pt x="6346" y="139577"/>
                  </a:lnTo>
                  <a:lnTo>
                    <a:pt x="3161" y="152448"/>
                  </a:lnTo>
                  <a:lnTo>
                    <a:pt x="1006" y="165514"/>
                  </a:lnTo>
                  <a:lnTo>
                    <a:pt x="0" y="178359"/>
                  </a:lnTo>
                  <a:lnTo>
                    <a:pt x="105" y="190770"/>
                  </a:lnTo>
                  <a:lnTo>
                    <a:pt x="1310" y="202560"/>
                  </a:lnTo>
                  <a:lnTo>
                    <a:pt x="3714" y="213486"/>
                  </a:lnTo>
                  <a:lnTo>
                    <a:pt x="7256" y="223502"/>
                  </a:lnTo>
                  <a:lnTo>
                    <a:pt x="11753" y="232721"/>
                  </a:lnTo>
                  <a:lnTo>
                    <a:pt x="16987" y="241307"/>
                  </a:lnTo>
                  <a:lnTo>
                    <a:pt x="22775" y="249412"/>
                  </a:lnTo>
                  <a:lnTo>
                    <a:pt x="29287" y="256840"/>
                  </a:lnTo>
                  <a:lnTo>
                    <a:pt x="37022" y="263078"/>
                  </a:lnTo>
                  <a:lnTo>
                    <a:pt x="46155" y="267936"/>
                  </a:lnTo>
                  <a:lnTo>
                    <a:pt x="56560" y="271367"/>
                  </a:lnTo>
                  <a:lnTo>
                    <a:pt x="67994" y="273303"/>
                  </a:lnTo>
                  <a:lnTo>
                    <a:pt x="80201" y="273864"/>
                  </a:lnTo>
                  <a:lnTo>
                    <a:pt x="92803" y="273292"/>
                  </a:lnTo>
                  <a:lnTo>
                    <a:pt x="105329" y="271854"/>
                  </a:lnTo>
                  <a:lnTo>
                    <a:pt x="117523" y="269776"/>
                  </a:lnTo>
                  <a:lnTo>
                    <a:pt x="129166" y="267078"/>
                  </a:lnTo>
                  <a:lnTo>
                    <a:pt x="139992" y="263591"/>
                  </a:lnTo>
                  <a:lnTo>
                    <a:pt x="149942" y="259277"/>
                  </a:lnTo>
                  <a:lnTo>
                    <a:pt x="159116" y="254075"/>
                  </a:lnTo>
                  <a:lnTo>
                    <a:pt x="167673" y="247826"/>
                  </a:lnTo>
                  <a:lnTo>
                    <a:pt x="175762" y="240545"/>
                  </a:lnTo>
                  <a:lnTo>
                    <a:pt x="183350" y="232383"/>
                  </a:lnTo>
                  <a:lnTo>
                    <a:pt x="190227" y="223535"/>
                  </a:lnTo>
                  <a:lnTo>
                    <a:pt x="196337" y="214176"/>
                  </a:lnTo>
                  <a:lnTo>
                    <a:pt x="201762" y="204453"/>
                  </a:lnTo>
                  <a:lnTo>
                    <a:pt x="206641" y="194473"/>
                  </a:lnTo>
                  <a:lnTo>
                    <a:pt x="211109" y="184316"/>
                  </a:lnTo>
                  <a:lnTo>
                    <a:pt x="215280" y="174039"/>
                  </a:lnTo>
                  <a:lnTo>
                    <a:pt x="219241" y="163679"/>
                  </a:lnTo>
                  <a:lnTo>
                    <a:pt x="223048" y="153264"/>
                  </a:lnTo>
                  <a:lnTo>
                    <a:pt x="226420" y="142811"/>
                  </a:lnTo>
                  <a:lnTo>
                    <a:pt x="228772" y="132333"/>
                  </a:lnTo>
                  <a:lnTo>
                    <a:pt x="229869" y="121839"/>
                  </a:lnTo>
                  <a:lnTo>
                    <a:pt x="229790" y="111333"/>
                  </a:lnTo>
                  <a:lnTo>
                    <a:pt x="228748" y="100819"/>
                  </a:lnTo>
                  <a:lnTo>
                    <a:pt x="226969" y="90306"/>
                  </a:lnTo>
                  <a:lnTo>
                    <a:pt x="224488" y="79957"/>
                  </a:lnTo>
                  <a:lnTo>
                    <a:pt x="221152" y="70081"/>
                  </a:lnTo>
                  <a:lnTo>
                    <a:pt x="216949" y="60809"/>
                  </a:lnTo>
                  <a:lnTo>
                    <a:pt x="211992" y="52108"/>
                  </a:lnTo>
                  <a:lnTo>
                    <a:pt x="206441" y="43877"/>
                  </a:lnTo>
                  <a:lnTo>
                    <a:pt x="200441" y="36010"/>
                  </a:lnTo>
                  <a:lnTo>
                    <a:pt x="193955" y="28573"/>
                  </a:lnTo>
                  <a:lnTo>
                    <a:pt x="186770" y="21798"/>
                  </a:lnTo>
                  <a:lnTo>
                    <a:pt x="178820" y="15762"/>
                  </a:lnTo>
                  <a:lnTo>
                    <a:pt x="170023" y="10555"/>
                  </a:lnTo>
                  <a:lnTo>
                    <a:pt x="160207" y="6355"/>
                  </a:lnTo>
                  <a:lnTo>
                    <a:pt x="149383" y="3166"/>
                  </a:lnTo>
                  <a:lnTo>
                    <a:pt x="137860" y="1007"/>
                  </a:lnTo>
                  <a:lnTo>
                    <a:pt x="126133" y="0"/>
                  </a:lnTo>
                  <a:lnTo>
                    <a:pt x="114516" y="99"/>
                  </a:lnTo>
                  <a:lnTo>
                    <a:pt x="103379" y="1167"/>
                  </a:lnTo>
                  <a:lnTo>
                    <a:pt x="92036" y="3265"/>
                  </a:lnTo>
                  <a:lnTo>
                    <a:pt x="78378" y="7696"/>
                  </a:lnTo>
                  <a:lnTo>
                    <a:pt x="58740" y="166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663502" y="4790466"/>
            <a:ext cx="515898" cy="168457"/>
            <a:chOff x="1663502" y="4790466"/>
            <a:chExt cx="515898" cy="168457"/>
          </a:xfrm>
        </p:grpSpPr>
        <p:sp>
          <p:nvSpPr>
            <p:cNvPr id="81" name="Freeform 80"/>
            <p:cNvSpPr/>
            <p:nvPr/>
          </p:nvSpPr>
          <p:spPr>
            <a:xfrm>
              <a:off x="1684559" y="4790466"/>
              <a:ext cx="115815" cy="168457"/>
            </a:xfrm>
            <a:custGeom>
              <a:avLst/>
              <a:gdLst/>
              <a:ahLst/>
              <a:cxnLst/>
              <a:rect l="0" t="0" r="0" b="0"/>
              <a:pathLst>
                <a:path w="115815" h="168457">
                  <a:moveTo>
                    <a:pt x="115814" y="0"/>
                  </a:moveTo>
                  <a:lnTo>
                    <a:pt x="110013" y="5935"/>
                  </a:lnTo>
                  <a:lnTo>
                    <a:pt x="105089" y="12139"/>
                  </a:lnTo>
                  <a:lnTo>
                    <a:pt x="100582" y="19231"/>
                  </a:lnTo>
                  <a:lnTo>
                    <a:pt x="96188" y="26998"/>
                  </a:lnTo>
                  <a:lnTo>
                    <a:pt x="91526" y="34996"/>
                  </a:lnTo>
                  <a:lnTo>
                    <a:pt x="86411" y="42942"/>
                  </a:lnTo>
                  <a:lnTo>
                    <a:pt x="80833" y="50888"/>
                  </a:lnTo>
                  <a:lnTo>
                    <a:pt x="74861" y="59130"/>
                  </a:lnTo>
                  <a:lnTo>
                    <a:pt x="68583" y="67820"/>
                  </a:lnTo>
                  <a:lnTo>
                    <a:pt x="62079" y="76961"/>
                  </a:lnTo>
                  <a:lnTo>
                    <a:pt x="55414" y="86482"/>
                  </a:lnTo>
                  <a:lnTo>
                    <a:pt x="48641" y="96299"/>
                  </a:lnTo>
                  <a:lnTo>
                    <a:pt x="41958" y="106333"/>
                  </a:lnTo>
                  <a:lnTo>
                    <a:pt x="35697" y="116522"/>
                  </a:lnTo>
                  <a:lnTo>
                    <a:pt x="30006" y="126805"/>
                  </a:lnTo>
                  <a:lnTo>
                    <a:pt x="24817" y="136695"/>
                  </a:lnTo>
                  <a:lnTo>
                    <a:pt x="19331" y="146247"/>
                  </a:lnTo>
                  <a:lnTo>
                    <a:pt x="11950" y="15629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663502" y="4832580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0" y="0"/>
                  </a:moveTo>
                  <a:lnTo>
                    <a:pt x="5935" y="5867"/>
                  </a:lnTo>
                  <a:lnTo>
                    <a:pt x="12139" y="11432"/>
                  </a:lnTo>
                  <a:lnTo>
                    <a:pt x="19235" y="17227"/>
                  </a:lnTo>
                  <a:lnTo>
                    <a:pt x="27176" y="23134"/>
                  </a:lnTo>
                  <a:lnTo>
                    <a:pt x="35822" y="28816"/>
                  </a:lnTo>
                  <a:lnTo>
                    <a:pt x="45012" y="34095"/>
                  </a:lnTo>
                  <a:lnTo>
                    <a:pt x="54439" y="39119"/>
                  </a:lnTo>
                  <a:lnTo>
                    <a:pt x="63680" y="44253"/>
                  </a:lnTo>
                  <a:lnTo>
                    <a:pt x="72520" y="49699"/>
                  </a:lnTo>
                  <a:lnTo>
                    <a:pt x="81013" y="55191"/>
                  </a:lnTo>
                  <a:lnTo>
                    <a:pt x="90432" y="60627"/>
                  </a:lnTo>
                  <a:lnTo>
                    <a:pt x="103838" y="66487"/>
                  </a:lnTo>
                  <a:lnTo>
                    <a:pt x="126342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37243" y="4843109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0" y="0"/>
                  </a:moveTo>
                  <a:lnTo>
                    <a:pt x="11802" y="2866"/>
                  </a:lnTo>
                  <a:lnTo>
                    <a:pt x="23571" y="5008"/>
                  </a:lnTo>
                  <a:lnTo>
                    <a:pt x="36462" y="6612"/>
                  </a:lnTo>
                  <a:lnTo>
                    <a:pt x="50310" y="7792"/>
                  </a:lnTo>
                  <a:lnTo>
                    <a:pt x="64638" y="8640"/>
                  </a:lnTo>
                  <a:lnTo>
                    <a:pt x="79107" y="9238"/>
                  </a:lnTo>
                  <a:lnTo>
                    <a:pt x="93557" y="9653"/>
                  </a:lnTo>
                  <a:lnTo>
                    <a:pt x="107933" y="9937"/>
                  </a:lnTo>
                  <a:lnTo>
                    <a:pt x="122227" y="10130"/>
                  </a:lnTo>
                  <a:lnTo>
                    <a:pt x="136452" y="10261"/>
                  </a:lnTo>
                  <a:lnTo>
                    <a:pt x="150622" y="10349"/>
                  </a:lnTo>
                  <a:lnTo>
                    <a:pt x="164743" y="10408"/>
                  </a:lnTo>
                  <a:lnTo>
                    <a:pt x="178605" y="10449"/>
                  </a:lnTo>
                  <a:lnTo>
                    <a:pt x="193358" y="10479"/>
                  </a:lnTo>
                  <a:lnTo>
                    <a:pt x="212533" y="10504"/>
                  </a:lnTo>
                  <a:lnTo>
                    <a:pt x="24215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1937243" y="4874694"/>
            <a:ext cx="156765" cy="270970"/>
          </a:xfrm>
          <a:custGeom>
            <a:avLst/>
            <a:gdLst/>
            <a:ahLst/>
            <a:cxnLst/>
            <a:rect l="0" t="0" r="0" b="0"/>
            <a:pathLst>
              <a:path w="156765" h="270970">
                <a:moveTo>
                  <a:pt x="73700" y="0"/>
                </a:moveTo>
                <a:lnTo>
                  <a:pt x="67899" y="6002"/>
                </a:lnTo>
                <a:lnTo>
                  <a:pt x="62975" y="12846"/>
                </a:lnTo>
                <a:lnTo>
                  <a:pt x="58468" y="21234"/>
                </a:lnTo>
                <a:lnTo>
                  <a:pt x="54074" y="30861"/>
                </a:lnTo>
                <a:lnTo>
                  <a:pt x="49412" y="41176"/>
                </a:lnTo>
                <a:lnTo>
                  <a:pt x="44296" y="51740"/>
                </a:lnTo>
                <a:lnTo>
                  <a:pt x="38684" y="60788"/>
                </a:lnTo>
                <a:lnTo>
                  <a:pt x="33305" y="65495"/>
                </a:lnTo>
                <a:lnTo>
                  <a:pt x="29579" y="65505"/>
                </a:lnTo>
                <a:lnTo>
                  <a:pt x="28098" y="62327"/>
                </a:lnTo>
                <a:lnTo>
                  <a:pt x="28768" y="57338"/>
                </a:lnTo>
                <a:lnTo>
                  <a:pt x="31212" y="51387"/>
                </a:lnTo>
                <a:lnTo>
                  <a:pt x="35011" y="44932"/>
                </a:lnTo>
                <a:lnTo>
                  <a:pt x="39804" y="38230"/>
                </a:lnTo>
                <a:lnTo>
                  <a:pt x="45468" y="31894"/>
                </a:lnTo>
                <a:lnTo>
                  <a:pt x="52096" y="26912"/>
                </a:lnTo>
                <a:lnTo>
                  <a:pt x="59657" y="23715"/>
                </a:lnTo>
                <a:lnTo>
                  <a:pt x="67682" y="22548"/>
                </a:lnTo>
                <a:lnTo>
                  <a:pt x="75383" y="23734"/>
                </a:lnTo>
                <a:lnTo>
                  <a:pt x="82333" y="27205"/>
                </a:lnTo>
                <a:lnTo>
                  <a:pt x="88304" y="32772"/>
                </a:lnTo>
                <a:lnTo>
                  <a:pt x="93091" y="40312"/>
                </a:lnTo>
                <a:lnTo>
                  <a:pt x="96706" y="49554"/>
                </a:lnTo>
                <a:lnTo>
                  <a:pt x="98998" y="59823"/>
                </a:lnTo>
                <a:lnTo>
                  <a:pt x="99570" y="70166"/>
                </a:lnTo>
                <a:lnTo>
                  <a:pt x="98392" y="80036"/>
                </a:lnTo>
                <a:lnTo>
                  <a:pt x="96673" y="89118"/>
                </a:lnTo>
                <a:lnTo>
                  <a:pt x="96579" y="97145"/>
                </a:lnTo>
                <a:lnTo>
                  <a:pt x="99191" y="104103"/>
                </a:lnTo>
                <a:lnTo>
                  <a:pt x="104240" y="110302"/>
                </a:lnTo>
                <a:lnTo>
                  <a:pt x="110701" y="116248"/>
                </a:lnTo>
                <a:lnTo>
                  <a:pt x="117787" y="122267"/>
                </a:lnTo>
                <a:lnTo>
                  <a:pt x="125084" y="128806"/>
                </a:lnTo>
                <a:lnTo>
                  <a:pt x="132406" y="136495"/>
                </a:lnTo>
                <a:lnTo>
                  <a:pt x="139672" y="145559"/>
                </a:lnTo>
                <a:lnTo>
                  <a:pt x="146376" y="155733"/>
                </a:lnTo>
                <a:lnTo>
                  <a:pt x="151600" y="166471"/>
                </a:lnTo>
                <a:lnTo>
                  <a:pt x="154966" y="177394"/>
                </a:lnTo>
                <a:lnTo>
                  <a:pt x="156583" y="188320"/>
                </a:lnTo>
                <a:lnTo>
                  <a:pt x="156764" y="199180"/>
                </a:lnTo>
                <a:lnTo>
                  <a:pt x="155846" y="209958"/>
                </a:lnTo>
                <a:lnTo>
                  <a:pt x="153961" y="220501"/>
                </a:lnTo>
                <a:lnTo>
                  <a:pt x="151034" y="230513"/>
                </a:lnTo>
                <a:lnTo>
                  <a:pt x="147099" y="239871"/>
                </a:lnTo>
                <a:lnTo>
                  <a:pt x="141985" y="248292"/>
                </a:lnTo>
                <a:lnTo>
                  <a:pt x="135263" y="255270"/>
                </a:lnTo>
                <a:lnTo>
                  <a:pt x="126847" y="260666"/>
                </a:lnTo>
                <a:lnTo>
                  <a:pt x="116940" y="264645"/>
                </a:lnTo>
                <a:lnTo>
                  <a:pt x="105848" y="267489"/>
                </a:lnTo>
                <a:lnTo>
                  <a:pt x="93874" y="269476"/>
                </a:lnTo>
                <a:lnTo>
                  <a:pt x="81429" y="270678"/>
                </a:lnTo>
                <a:lnTo>
                  <a:pt x="69009" y="270969"/>
                </a:lnTo>
                <a:lnTo>
                  <a:pt x="56891" y="270358"/>
                </a:lnTo>
                <a:lnTo>
                  <a:pt x="45400" y="269128"/>
                </a:lnTo>
                <a:lnTo>
                  <a:pt x="33774" y="267639"/>
                </a:lnTo>
                <a:lnTo>
                  <a:pt x="19876" y="265760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1947772" y="4485140"/>
            <a:ext cx="209937" cy="289612"/>
          </a:xfrm>
          <a:custGeom>
            <a:avLst/>
            <a:gdLst/>
            <a:ahLst/>
            <a:cxnLst/>
            <a:rect l="0" t="0" r="0" b="0"/>
            <a:pathLst>
              <a:path w="209937" h="289612">
                <a:moveTo>
                  <a:pt x="200041" y="0"/>
                </a:moveTo>
                <a:lnTo>
                  <a:pt x="194174" y="5867"/>
                </a:lnTo>
                <a:lnTo>
                  <a:pt x="188609" y="11432"/>
                </a:lnTo>
                <a:lnTo>
                  <a:pt x="182810" y="17231"/>
                </a:lnTo>
                <a:lnTo>
                  <a:pt x="176729" y="23312"/>
                </a:lnTo>
                <a:lnTo>
                  <a:pt x="170399" y="29641"/>
                </a:lnTo>
                <a:lnTo>
                  <a:pt x="163867" y="36170"/>
                </a:lnTo>
                <a:lnTo>
                  <a:pt x="157018" y="42845"/>
                </a:lnTo>
                <a:lnTo>
                  <a:pt x="149587" y="49628"/>
                </a:lnTo>
                <a:lnTo>
                  <a:pt x="141486" y="56452"/>
                </a:lnTo>
                <a:lnTo>
                  <a:pt x="133141" y="62075"/>
                </a:lnTo>
                <a:lnTo>
                  <a:pt x="126382" y="63720"/>
                </a:lnTo>
                <a:lnTo>
                  <a:pt x="123064" y="60978"/>
                </a:lnTo>
                <a:lnTo>
                  <a:pt x="122969" y="56147"/>
                </a:lnTo>
                <a:lnTo>
                  <a:pt x="125397" y="50563"/>
                </a:lnTo>
                <a:lnTo>
                  <a:pt x="129902" y="44977"/>
                </a:lnTo>
                <a:lnTo>
                  <a:pt x="136083" y="39724"/>
                </a:lnTo>
                <a:lnTo>
                  <a:pt x="143710" y="35205"/>
                </a:lnTo>
                <a:lnTo>
                  <a:pt x="152751" y="31995"/>
                </a:lnTo>
                <a:lnTo>
                  <a:pt x="163052" y="30290"/>
                </a:lnTo>
                <a:lnTo>
                  <a:pt x="173888" y="30281"/>
                </a:lnTo>
                <a:lnTo>
                  <a:pt x="184092" y="32318"/>
                </a:lnTo>
                <a:lnTo>
                  <a:pt x="193051" y="36393"/>
                </a:lnTo>
                <a:lnTo>
                  <a:pt x="200369" y="42213"/>
                </a:lnTo>
                <a:lnTo>
                  <a:pt x="205610" y="49399"/>
                </a:lnTo>
                <a:lnTo>
                  <a:pt x="208756" y="57597"/>
                </a:lnTo>
                <a:lnTo>
                  <a:pt x="209936" y="66522"/>
                </a:lnTo>
                <a:lnTo>
                  <a:pt x="209232" y="75957"/>
                </a:lnTo>
                <a:lnTo>
                  <a:pt x="206878" y="85740"/>
                </a:lnTo>
                <a:lnTo>
                  <a:pt x="203200" y="95596"/>
                </a:lnTo>
                <a:lnTo>
                  <a:pt x="198524" y="105140"/>
                </a:lnTo>
                <a:lnTo>
                  <a:pt x="193148" y="114190"/>
                </a:lnTo>
                <a:lnTo>
                  <a:pt x="188101" y="122741"/>
                </a:lnTo>
                <a:lnTo>
                  <a:pt x="185076" y="130872"/>
                </a:lnTo>
                <a:lnTo>
                  <a:pt x="184823" y="138686"/>
                </a:lnTo>
                <a:lnTo>
                  <a:pt x="186928" y="146597"/>
                </a:lnTo>
                <a:lnTo>
                  <a:pt x="190325" y="155287"/>
                </a:lnTo>
                <a:lnTo>
                  <a:pt x="194229" y="165068"/>
                </a:lnTo>
                <a:lnTo>
                  <a:pt x="198081" y="175911"/>
                </a:lnTo>
                <a:lnTo>
                  <a:pt x="201412" y="187640"/>
                </a:lnTo>
                <a:lnTo>
                  <a:pt x="204035" y="200044"/>
                </a:lnTo>
                <a:lnTo>
                  <a:pt x="205656" y="212780"/>
                </a:lnTo>
                <a:lnTo>
                  <a:pt x="205776" y="225395"/>
                </a:lnTo>
                <a:lnTo>
                  <a:pt x="204261" y="237643"/>
                </a:lnTo>
                <a:lnTo>
                  <a:pt x="201127" y="249153"/>
                </a:lnTo>
                <a:lnTo>
                  <a:pt x="196359" y="259358"/>
                </a:lnTo>
                <a:lnTo>
                  <a:pt x="190111" y="268067"/>
                </a:lnTo>
                <a:lnTo>
                  <a:pt x="182493" y="275254"/>
                </a:lnTo>
                <a:lnTo>
                  <a:pt x="173486" y="280874"/>
                </a:lnTo>
                <a:lnTo>
                  <a:pt x="163211" y="285059"/>
                </a:lnTo>
                <a:lnTo>
                  <a:pt x="152060" y="287907"/>
                </a:lnTo>
                <a:lnTo>
                  <a:pt x="140583" y="289386"/>
                </a:lnTo>
                <a:lnTo>
                  <a:pt x="129121" y="289611"/>
                </a:lnTo>
                <a:lnTo>
                  <a:pt x="117646" y="288968"/>
                </a:lnTo>
                <a:lnTo>
                  <a:pt x="105875" y="288007"/>
                </a:lnTo>
                <a:lnTo>
                  <a:pt x="93659" y="287065"/>
                </a:lnTo>
                <a:lnTo>
                  <a:pt x="80996" y="286113"/>
                </a:lnTo>
                <a:lnTo>
                  <a:pt x="67956" y="284868"/>
                </a:lnTo>
                <a:lnTo>
                  <a:pt x="54642" y="283182"/>
                </a:lnTo>
                <a:lnTo>
                  <a:pt x="41737" y="281209"/>
                </a:lnTo>
                <a:lnTo>
                  <a:pt x="29228" y="279131"/>
                </a:lnTo>
                <a:lnTo>
                  <a:pt x="16017" y="276765"/>
                </a:lnTo>
                <a:lnTo>
                  <a:pt x="0" y="2737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2820397" y="4411440"/>
            <a:ext cx="222339" cy="315856"/>
            <a:chOff x="2820397" y="4411440"/>
            <a:chExt cx="222339" cy="315856"/>
          </a:xfrm>
        </p:grpSpPr>
        <p:sp>
          <p:nvSpPr>
            <p:cNvPr id="87" name="Freeform 86"/>
            <p:cNvSpPr/>
            <p:nvPr/>
          </p:nvSpPr>
          <p:spPr>
            <a:xfrm>
              <a:off x="2820397" y="4411440"/>
              <a:ext cx="159168" cy="305030"/>
            </a:xfrm>
            <a:custGeom>
              <a:avLst/>
              <a:gdLst/>
              <a:ahLst/>
              <a:cxnLst/>
              <a:rect l="0" t="0" r="0" b="0"/>
              <a:pathLst>
                <a:path w="159168" h="305030">
                  <a:moveTo>
                    <a:pt x="53882" y="0"/>
                  </a:moveTo>
                  <a:lnTo>
                    <a:pt x="48082" y="6001"/>
                  </a:lnTo>
                  <a:lnTo>
                    <a:pt x="43158" y="12847"/>
                  </a:lnTo>
                  <a:lnTo>
                    <a:pt x="38650" y="21234"/>
                  </a:lnTo>
                  <a:lnTo>
                    <a:pt x="34257" y="30861"/>
                  </a:lnTo>
                  <a:lnTo>
                    <a:pt x="29595" y="41176"/>
                  </a:lnTo>
                  <a:lnTo>
                    <a:pt x="24485" y="51756"/>
                  </a:lnTo>
                  <a:lnTo>
                    <a:pt x="19063" y="61401"/>
                  </a:lnTo>
                  <a:lnTo>
                    <a:pt x="13145" y="67608"/>
                  </a:lnTo>
                  <a:lnTo>
                    <a:pt x="7174" y="69148"/>
                  </a:lnTo>
                  <a:lnTo>
                    <a:pt x="2844" y="66941"/>
                  </a:lnTo>
                  <a:lnTo>
                    <a:pt x="500" y="62078"/>
                  </a:lnTo>
                  <a:lnTo>
                    <a:pt x="0" y="55550"/>
                  </a:lnTo>
                  <a:lnTo>
                    <a:pt x="1241" y="48246"/>
                  </a:lnTo>
                  <a:lnTo>
                    <a:pt x="4002" y="40704"/>
                  </a:lnTo>
                  <a:lnTo>
                    <a:pt x="8143" y="33333"/>
                  </a:lnTo>
                  <a:lnTo>
                    <a:pt x="13671" y="26525"/>
                  </a:lnTo>
                  <a:lnTo>
                    <a:pt x="20465" y="20433"/>
                  </a:lnTo>
                  <a:lnTo>
                    <a:pt x="28298" y="15339"/>
                  </a:lnTo>
                  <a:lnTo>
                    <a:pt x="36927" y="11740"/>
                  </a:lnTo>
                  <a:lnTo>
                    <a:pt x="46133" y="9771"/>
                  </a:lnTo>
                  <a:lnTo>
                    <a:pt x="55585" y="9585"/>
                  </a:lnTo>
                  <a:lnTo>
                    <a:pt x="64851" y="11503"/>
                  </a:lnTo>
                  <a:lnTo>
                    <a:pt x="73706" y="15498"/>
                  </a:lnTo>
                  <a:lnTo>
                    <a:pt x="81955" y="21264"/>
                  </a:lnTo>
                  <a:lnTo>
                    <a:pt x="89351" y="28414"/>
                  </a:lnTo>
                  <a:lnTo>
                    <a:pt x="95844" y="36593"/>
                  </a:lnTo>
                  <a:lnTo>
                    <a:pt x="101544" y="45675"/>
                  </a:lnTo>
                  <a:lnTo>
                    <a:pt x="106615" y="55748"/>
                  </a:lnTo>
                  <a:lnTo>
                    <a:pt x="111211" y="66782"/>
                  </a:lnTo>
                  <a:lnTo>
                    <a:pt x="115299" y="78631"/>
                  </a:lnTo>
                  <a:lnTo>
                    <a:pt x="118674" y="91116"/>
                  </a:lnTo>
                  <a:lnTo>
                    <a:pt x="121274" y="104068"/>
                  </a:lnTo>
                  <a:lnTo>
                    <a:pt x="123021" y="117190"/>
                  </a:lnTo>
                  <a:lnTo>
                    <a:pt x="123744" y="130073"/>
                  </a:lnTo>
                  <a:lnTo>
                    <a:pt x="123450" y="142523"/>
                  </a:lnTo>
                  <a:lnTo>
                    <a:pt x="122287" y="154849"/>
                  </a:lnTo>
                  <a:lnTo>
                    <a:pt x="120443" y="167732"/>
                  </a:lnTo>
                  <a:lnTo>
                    <a:pt x="118090" y="181507"/>
                  </a:lnTo>
                  <a:lnTo>
                    <a:pt x="115206" y="195862"/>
                  </a:lnTo>
                  <a:lnTo>
                    <a:pt x="111593" y="210044"/>
                  </a:lnTo>
                  <a:lnTo>
                    <a:pt x="107200" y="223623"/>
                  </a:lnTo>
                  <a:lnTo>
                    <a:pt x="102114" y="236502"/>
                  </a:lnTo>
                  <a:lnTo>
                    <a:pt x="96475" y="248758"/>
                  </a:lnTo>
                  <a:lnTo>
                    <a:pt x="90417" y="260508"/>
                  </a:lnTo>
                  <a:lnTo>
                    <a:pt x="83892" y="271552"/>
                  </a:lnTo>
                  <a:lnTo>
                    <a:pt x="76680" y="281376"/>
                  </a:lnTo>
                  <a:lnTo>
                    <a:pt x="68717" y="289793"/>
                  </a:lnTo>
                  <a:lnTo>
                    <a:pt x="60081" y="296600"/>
                  </a:lnTo>
                  <a:lnTo>
                    <a:pt x="50906" y="301424"/>
                  </a:lnTo>
                  <a:lnTo>
                    <a:pt x="41334" y="304250"/>
                  </a:lnTo>
                  <a:lnTo>
                    <a:pt x="31806" y="305029"/>
                  </a:lnTo>
                  <a:lnTo>
                    <a:pt x="23021" y="303515"/>
                  </a:lnTo>
                  <a:lnTo>
                    <a:pt x="15312" y="299794"/>
                  </a:lnTo>
                  <a:lnTo>
                    <a:pt x="8986" y="294213"/>
                  </a:lnTo>
                  <a:lnTo>
                    <a:pt x="4485" y="287188"/>
                  </a:lnTo>
                  <a:lnTo>
                    <a:pt x="1877" y="279107"/>
                  </a:lnTo>
                  <a:lnTo>
                    <a:pt x="1244" y="270599"/>
                  </a:lnTo>
                  <a:lnTo>
                    <a:pt x="2855" y="262509"/>
                  </a:lnTo>
                  <a:lnTo>
                    <a:pt x="6642" y="255269"/>
                  </a:lnTo>
                  <a:lnTo>
                    <a:pt x="12265" y="249259"/>
                  </a:lnTo>
                  <a:lnTo>
                    <a:pt x="19319" y="244971"/>
                  </a:lnTo>
                  <a:lnTo>
                    <a:pt x="27430" y="242501"/>
                  </a:lnTo>
                  <a:lnTo>
                    <a:pt x="36296" y="241790"/>
                  </a:lnTo>
                  <a:lnTo>
                    <a:pt x="45692" y="242817"/>
                  </a:lnTo>
                  <a:lnTo>
                    <a:pt x="55448" y="245393"/>
                  </a:lnTo>
                  <a:lnTo>
                    <a:pt x="65286" y="249220"/>
                  </a:lnTo>
                  <a:lnTo>
                    <a:pt x="74818" y="253996"/>
                  </a:lnTo>
                  <a:lnTo>
                    <a:pt x="83869" y="259454"/>
                  </a:lnTo>
                  <a:lnTo>
                    <a:pt x="92762" y="265065"/>
                  </a:lnTo>
                  <a:lnTo>
                    <a:pt x="102186" y="270065"/>
                  </a:lnTo>
                  <a:lnTo>
                    <a:pt x="112476" y="274089"/>
                  </a:lnTo>
                  <a:lnTo>
                    <a:pt x="123042" y="277135"/>
                  </a:lnTo>
                  <a:lnTo>
                    <a:pt x="133579" y="279674"/>
                  </a:lnTo>
                  <a:lnTo>
                    <a:pt x="145018" y="281925"/>
                  </a:lnTo>
                  <a:lnTo>
                    <a:pt x="159167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21678" y="444302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20990" y="14668"/>
                  </a:lnTo>
                  <a:lnTo>
                    <a:pt x="20350" y="28580"/>
                  </a:lnTo>
                  <a:lnTo>
                    <a:pt x="19058" y="43073"/>
                  </a:lnTo>
                  <a:lnTo>
                    <a:pt x="17371" y="58102"/>
                  </a:lnTo>
                  <a:lnTo>
                    <a:pt x="15703" y="73279"/>
                  </a:lnTo>
                  <a:lnTo>
                    <a:pt x="14290" y="88350"/>
                  </a:lnTo>
                  <a:lnTo>
                    <a:pt x="13192" y="103387"/>
                  </a:lnTo>
                  <a:lnTo>
                    <a:pt x="12381" y="118695"/>
                  </a:lnTo>
                  <a:lnTo>
                    <a:pt x="11797" y="134436"/>
                  </a:lnTo>
                  <a:lnTo>
                    <a:pt x="11219" y="150618"/>
                  </a:lnTo>
                  <a:lnTo>
                    <a:pt x="10291" y="167172"/>
                  </a:lnTo>
                  <a:lnTo>
                    <a:pt x="8850" y="184008"/>
                  </a:lnTo>
                  <a:lnTo>
                    <a:pt x="7059" y="200868"/>
                  </a:lnTo>
                  <a:lnTo>
                    <a:pt x="5130" y="219308"/>
                  </a:lnTo>
                  <a:lnTo>
                    <a:pt x="2893" y="24429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390590" y="2737409"/>
            <a:ext cx="403482" cy="789638"/>
            <a:chOff x="5390590" y="2737409"/>
            <a:chExt cx="403482" cy="789638"/>
          </a:xfrm>
        </p:grpSpPr>
        <p:sp>
          <p:nvSpPr>
            <p:cNvPr id="90" name="Freeform 89"/>
            <p:cNvSpPr/>
            <p:nvPr/>
          </p:nvSpPr>
          <p:spPr>
            <a:xfrm>
              <a:off x="5453761" y="2737409"/>
              <a:ext cx="168487" cy="267327"/>
            </a:xfrm>
            <a:custGeom>
              <a:avLst/>
              <a:gdLst/>
              <a:ahLst/>
              <a:cxnLst/>
              <a:rect l="0" t="0" r="0" b="0"/>
              <a:pathLst>
                <a:path w="168487" h="267327">
                  <a:moveTo>
                    <a:pt x="84228" y="0"/>
                  </a:moveTo>
                  <a:lnTo>
                    <a:pt x="75494" y="5935"/>
                  </a:lnTo>
                  <a:lnTo>
                    <a:pt x="67788" y="12139"/>
                  </a:lnTo>
                  <a:lnTo>
                    <a:pt x="60381" y="19230"/>
                  </a:lnTo>
                  <a:lnTo>
                    <a:pt x="52947" y="26998"/>
                  </a:lnTo>
                  <a:lnTo>
                    <a:pt x="45120" y="34996"/>
                  </a:lnTo>
                  <a:lnTo>
                    <a:pt x="36750" y="42892"/>
                  </a:lnTo>
                  <a:lnTo>
                    <a:pt x="28211" y="48991"/>
                  </a:lnTo>
                  <a:lnTo>
                    <a:pt x="21014" y="50861"/>
                  </a:lnTo>
                  <a:lnTo>
                    <a:pt x="16716" y="48558"/>
                  </a:lnTo>
                  <a:lnTo>
                    <a:pt x="15376" y="43273"/>
                  </a:lnTo>
                  <a:lnTo>
                    <a:pt x="16457" y="36080"/>
                  </a:lnTo>
                  <a:lnTo>
                    <a:pt x="19678" y="28188"/>
                  </a:lnTo>
                  <a:lnTo>
                    <a:pt x="25146" y="20965"/>
                  </a:lnTo>
                  <a:lnTo>
                    <a:pt x="32729" y="15078"/>
                  </a:lnTo>
                  <a:lnTo>
                    <a:pt x="42084" y="10601"/>
                  </a:lnTo>
                  <a:lnTo>
                    <a:pt x="52810" y="7339"/>
                  </a:lnTo>
                  <a:lnTo>
                    <a:pt x="64535" y="5036"/>
                  </a:lnTo>
                  <a:lnTo>
                    <a:pt x="76646" y="3772"/>
                  </a:lnTo>
                  <a:lnTo>
                    <a:pt x="88310" y="3962"/>
                  </a:lnTo>
                  <a:lnTo>
                    <a:pt x="99097" y="5719"/>
                  </a:lnTo>
                  <a:lnTo>
                    <a:pt x="108473" y="9032"/>
                  </a:lnTo>
                  <a:lnTo>
                    <a:pt x="115643" y="13929"/>
                  </a:lnTo>
                  <a:lnTo>
                    <a:pt x="120387" y="20262"/>
                  </a:lnTo>
                  <a:lnTo>
                    <a:pt x="122963" y="27769"/>
                  </a:lnTo>
                  <a:lnTo>
                    <a:pt x="123803" y="36170"/>
                  </a:lnTo>
                  <a:lnTo>
                    <a:pt x="123334" y="45225"/>
                  </a:lnTo>
                  <a:lnTo>
                    <a:pt x="121754" y="54743"/>
                  </a:lnTo>
                  <a:lnTo>
                    <a:pt x="119032" y="64584"/>
                  </a:lnTo>
                  <a:lnTo>
                    <a:pt x="115245" y="74643"/>
                  </a:lnTo>
                  <a:lnTo>
                    <a:pt x="110568" y="84686"/>
                  </a:lnTo>
                  <a:lnTo>
                    <a:pt x="105205" y="94356"/>
                  </a:lnTo>
                  <a:lnTo>
                    <a:pt x="99396" y="103459"/>
                  </a:lnTo>
                  <a:lnTo>
                    <a:pt x="95388" y="110894"/>
                  </a:lnTo>
                  <a:lnTo>
                    <a:pt x="95978" y="115579"/>
                  </a:lnTo>
                  <a:lnTo>
                    <a:pt x="100605" y="118539"/>
                  </a:lnTo>
                  <a:lnTo>
                    <a:pt x="108011" y="121032"/>
                  </a:lnTo>
                  <a:lnTo>
                    <a:pt x="117007" y="123958"/>
                  </a:lnTo>
                  <a:lnTo>
                    <a:pt x="126811" y="127678"/>
                  </a:lnTo>
                  <a:lnTo>
                    <a:pt x="136675" y="132375"/>
                  </a:lnTo>
                  <a:lnTo>
                    <a:pt x="145775" y="138234"/>
                  </a:lnTo>
                  <a:lnTo>
                    <a:pt x="153740" y="145232"/>
                  </a:lnTo>
                  <a:lnTo>
                    <a:pt x="160260" y="153361"/>
                  </a:lnTo>
                  <a:lnTo>
                    <a:pt x="164900" y="162715"/>
                  </a:lnTo>
                  <a:lnTo>
                    <a:pt x="167612" y="173224"/>
                  </a:lnTo>
                  <a:lnTo>
                    <a:pt x="168486" y="184533"/>
                  </a:lnTo>
                  <a:lnTo>
                    <a:pt x="167569" y="196115"/>
                  </a:lnTo>
                  <a:lnTo>
                    <a:pt x="165068" y="207639"/>
                  </a:lnTo>
                  <a:lnTo>
                    <a:pt x="161291" y="218816"/>
                  </a:lnTo>
                  <a:lnTo>
                    <a:pt x="156548" y="229321"/>
                  </a:lnTo>
                  <a:lnTo>
                    <a:pt x="151094" y="239043"/>
                  </a:lnTo>
                  <a:lnTo>
                    <a:pt x="144807" y="247723"/>
                  </a:lnTo>
                  <a:lnTo>
                    <a:pt x="137224" y="254884"/>
                  </a:lnTo>
                  <a:lnTo>
                    <a:pt x="128198" y="260399"/>
                  </a:lnTo>
                  <a:lnTo>
                    <a:pt x="118034" y="264291"/>
                  </a:lnTo>
                  <a:lnTo>
                    <a:pt x="107294" y="266545"/>
                  </a:lnTo>
                  <a:lnTo>
                    <a:pt x="96362" y="267326"/>
                  </a:lnTo>
                  <a:lnTo>
                    <a:pt x="85260" y="267075"/>
                  </a:lnTo>
                  <a:lnTo>
                    <a:pt x="73747" y="266384"/>
                  </a:lnTo>
                  <a:lnTo>
                    <a:pt x="61722" y="265630"/>
                  </a:lnTo>
                  <a:lnTo>
                    <a:pt x="49623" y="264974"/>
                  </a:lnTo>
                  <a:lnTo>
                    <a:pt x="37065" y="264390"/>
                  </a:lnTo>
                  <a:lnTo>
                    <a:pt x="21825" y="26383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90590" y="3042735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304187" y="68"/>
                  </a:lnTo>
                  <a:lnTo>
                    <a:pt x="293698" y="707"/>
                  </a:lnTo>
                  <a:lnTo>
                    <a:pt x="283388" y="2000"/>
                  </a:lnTo>
                  <a:lnTo>
                    <a:pt x="272741" y="3687"/>
                  </a:lnTo>
                  <a:lnTo>
                    <a:pt x="261101" y="5355"/>
                  </a:lnTo>
                  <a:lnTo>
                    <a:pt x="248209" y="6772"/>
                  </a:lnTo>
                  <a:lnTo>
                    <a:pt x="234303" y="8043"/>
                  </a:lnTo>
                  <a:lnTo>
                    <a:pt x="219900" y="9502"/>
                  </a:lnTo>
                  <a:lnTo>
                    <a:pt x="205361" y="11331"/>
                  </a:lnTo>
                  <a:lnTo>
                    <a:pt x="190855" y="13389"/>
                  </a:lnTo>
                  <a:lnTo>
                    <a:pt x="176437" y="15317"/>
                  </a:lnTo>
                  <a:lnTo>
                    <a:pt x="162116" y="16915"/>
                  </a:lnTo>
                  <a:lnTo>
                    <a:pt x="148042" y="18311"/>
                  </a:lnTo>
                  <a:lnTo>
                    <a:pt x="134505" y="19855"/>
                  </a:lnTo>
                  <a:lnTo>
                    <a:pt x="121609" y="21745"/>
                  </a:lnTo>
                  <a:lnTo>
                    <a:pt x="108981" y="24015"/>
                  </a:lnTo>
                  <a:lnTo>
                    <a:pt x="95895" y="26618"/>
                  </a:lnTo>
                  <a:lnTo>
                    <a:pt x="81988" y="29478"/>
                  </a:lnTo>
                  <a:lnTo>
                    <a:pt x="67601" y="32377"/>
                  </a:lnTo>
                  <a:lnTo>
                    <a:pt x="51983" y="35243"/>
                  </a:lnTo>
                  <a:lnTo>
                    <a:pt x="31519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01160" y="3137492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2"/>
                  </a:lnTo>
                  <a:lnTo>
                    <a:pt x="10529" y="46623"/>
                  </a:lnTo>
                  <a:lnTo>
                    <a:pt x="10529" y="59283"/>
                  </a:lnTo>
                  <a:lnTo>
                    <a:pt x="10529" y="72339"/>
                  </a:lnTo>
                  <a:lnTo>
                    <a:pt x="10529" y="85691"/>
                  </a:lnTo>
                  <a:lnTo>
                    <a:pt x="10529" y="99257"/>
                  </a:lnTo>
                  <a:lnTo>
                    <a:pt x="10524" y="112972"/>
                  </a:lnTo>
                  <a:lnTo>
                    <a:pt x="10351" y="126791"/>
                  </a:lnTo>
                  <a:lnTo>
                    <a:pt x="9703" y="140681"/>
                  </a:lnTo>
                  <a:lnTo>
                    <a:pt x="8454" y="154619"/>
                  </a:lnTo>
                  <a:lnTo>
                    <a:pt x="6801" y="168591"/>
                  </a:lnTo>
                  <a:lnTo>
                    <a:pt x="5153" y="182584"/>
                  </a:lnTo>
                  <a:lnTo>
                    <a:pt x="3750" y="196587"/>
                  </a:lnTo>
                  <a:lnTo>
                    <a:pt x="2656" y="210568"/>
                  </a:lnTo>
                  <a:lnTo>
                    <a:pt x="1727" y="226157"/>
                  </a:lnTo>
                  <a:lnTo>
                    <a:pt x="889" y="24807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63868" y="3105906"/>
              <a:ext cx="126765" cy="198732"/>
            </a:xfrm>
            <a:custGeom>
              <a:avLst/>
              <a:gdLst/>
              <a:ahLst/>
              <a:cxnLst/>
              <a:rect l="0" t="0" r="0" b="0"/>
              <a:pathLst>
                <a:path w="126765" h="198732">
                  <a:moveTo>
                    <a:pt x="126764" y="147399"/>
                  </a:moveTo>
                  <a:lnTo>
                    <a:pt x="120762" y="153267"/>
                  </a:lnTo>
                  <a:lnTo>
                    <a:pt x="113917" y="158831"/>
                  </a:lnTo>
                  <a:lnTo>
                    <a:pt x="105525" y="164626"/>
                  </a:lnTo>
                  <a:lnTo>
                    <a:pt x="95725" y="170534"/>
                  </a:lnTo>
                  <a:lnTo>
                    <a:pt x="84762" y="176215"/>
                  </a:lnTo>
                  <a:lnTo>
                    <a:pt x="72906" y="181490"/>
                  </a:lnTo>
                  <a:lnTo>
                    <a:pt x="60555" y="186341"/>
                  </a:lnTo>
                  <a:lnTo>
                    <a:pt x="48206" y="190827"/>
                  </a:lnTo>
                  <a:lnTo>
                    <a:pt x="36145" y="195006"/>
                  </a:lnTo>
                  <a:lnTo>
                    <a:pt x="24932" y="198133"/>
                  </a:lnTo>
                  <a:lnTo>
                    <a:pt x="15460" y="198731"/>
                  </a:lnTo>
                  <a:lnTo>
                    <a:pt x="8065" y="196205"/>
                  </a:lnTo>
                  <a:lnTo>
                    <a:pt x="2914" y="190912"/>
                  </a:lnTo>
                  <a:lnTo>
                    <a:pt x="264" y="183691"/>
                  </a:lnTo>
                  <a:lnTo>
                    <a:pt x="0" y="175238"/>
                  </a:lnTo>
                  <a:lnTo>
                    <a:pt x="1735" y="165855"/>
                  </a:lnTo>
                  <a:lnTo>
                    <a:pt x="5017" y="155522"/>
                  </a:lnTo>
                  <a:lnTo>
                    <a:pt x="9433" y="144284"/>
                  </a:lnTo>
                  <a:lnTo>
                    <a:pt x="14495" y="132284"/>
                  </a:lnTo>
                  <a:lnTo>
                    <a:pt x="19650" y="119691"/>
                  </a:lnTo>
                  <a:lnTo>
                    <a:pt x="24592" y="106663"/>
                  </a:lnTo>
                  <a:lnTo>
                    <a:pt x="29231" y="93489"/>
                  </a:lnTo>
                  <a:lnTo>
                    <a:pt x="33581" y="80571"/>
                  </a:lnTo>
                  <a:lnTo>
                    <a:pt x="37689" y="68110"/>
                  </a:lnTo>
                  <a:lnTo>
                    <a:pt x="41463" y="56188"/>
                  </a:lnTo>
                  <a:lnTo>
                    <a:pt x="45026" y="43481"/>
                  </a:lnTo>
                  <a:lnTo>
                    <a:pt x="48697" y="26639"/>
                  </a:lnTo>
                  <a:lnTo>
                    <a:pt x="530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69616" y="3400704"/>
              <a:ext cx="24456" cy="126343"/>
            </a:xfrm>
            <a:custGeom>
              <a:avLst/>
              <a:gdLst/>
              <a:ahLst/>
              <a:cxnLst/>
              <a:rect l="0" t="0" r="0" b="0"/>
              <a:pathLst>
                <a:path w="24456" h="126343">
                  <a:moveTo>
                    <a:pt x="10529" y="0"/>
                  </a:moveTo>
                  <a:lnTo>
                    <a:pt x="13462" y="8801"/>
                  </a:lnTo>
                  <a:lnTo>
                    <a:pt x="16244" y="17148"/>
                  </a:lnTo>
                  <a:lnTo>
                    <a:pt x="19135" y="25847"/>
                  </a:lnTo>
                  <a:lnTo>
                    <a:pt x="21830" y="34968"/>
                  </a:lnTo>
                  <a:lnTo>
                    <a:pt x="23698" y="44463"/>
                  </a:lnTo>
                  <a:lnTo>
                    <a:pt x="24455" y="54255"/>
                  </a:lnTo>
                  <a:lnTo>
                    <a:pt x="24143" y="64269"/>
                  </a:lnTo>
                  <a:lnTo>
                    <a:pt x="22941" y="74443"/>
                  </a:lnTo>
                  <a:lnTo>
                    <a:pt x="21057" y="84716"/>
                  </a:lnTo>
                  <a:lnTo>
                    <a:pt x="18636" y="94598"/>
                  </a:lnTo>
                  <a:lnTo>
                    <a:pt x="15407" y="104143"/>
                  </a:lnTo>
                  <a:lnTo>
                    <a:pt x="9973" y="11419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150819" y="2681467"/>
            <a:ext cx="1519964" cy="898223"/>
            <a:chOff x="6150819" y="2681467"/>
            <a:chExt cx="1519964" cy="898223"/>
          </a:xfrm>
        </p:grpSpPr>
        <p:sp>
          <p:nvSpPr>
            <p:cNvPr id="96" name="Freeform 95"/>
            <p:cNvSpPr/>
            <p:nvPr/>
          </p:nvSpPr>
          <p:spPr>
            <a:xfrm>
              <a:off x="6150819" y="2866143"/>
              <a:ext cx="271565" cy="486022"/>
            </a:xfrm>
            <a:custGeom>
              <a:avLst/>
              <a:gdLst/>
              <a:ahLst/>
              <a:cxnLst/>
              <a:rect l="0" t="0" r="0" b="0"/>
              <a:pathLst>
                <a:path w="271565" h="486022">
                  <a:moveTo>
                    <a:pt x="82051" y="18665"/>
                  </a:moveTo>
                  <a:lnTo>
                    <a:pt x="76250" y="27466"/>
                  </a:lnTo>
                  <a:lnTo>
                    <a:pt x="71326" y="35813"/>
                  </a:lnTo>
                  <a:lnTo>
                    <a:pt x="66817" y="44439"/>
                  </a:lnTo>
                  <a:lnTo>
                    <a:pt x="62366" y="50839"/>
                  </a:lnTo>
                  <a:lnTo>
                    <a:pt x="58408" y="51848"/>
                  </a:lnTo>
                  <a:lnTo>
                    <a:pt x="56125" y="48544"/>
                  </a:lnTo>
                  <a:lnTo>
                    <a:pt x="55538" y="42492"/>
                  </a:lnTo>
                  <a:lnTo>
                    <a:pt x="56409" y="34925"/>
                  </a:lnTo>
                  <a:lnTo>
                    <a:pt x="58666" y="26803"/>
                  </a:lnTo>
                  <a:lnTo>
                    <a:pt x="62168" y="18664"/>
                  </a:lnTo>
                  <a:lnTo>
                    <a:pt x="67337" y="11202"/>
                  </a:lnTo>
                  <a:lnTo>
                    <a:pt x="75162" y="5384"/>
                  </a:lnTo>
                  <a:lnTo>
                    <a:pt x="85939" y="1587"/>
                  </a:lnTo>
                  <a:lnTo>
                    <a:pt x="98721" y="0"/>
                  </a:lnTo>
                  <a:lnTo>
                    <a:pt x="111756" y="895"/>
                  </a:lnTo>
                  <a:lnTo>
                    <a:pt x="123997" y="4168"/>
                  </a:lnTo>
                  <a:lnTo>
                    <a:pt x="135124" y="9600"/>
                  </a:lnTo>
                  <a:lnTo>
                    <a:pt x="145199" y="17049"/>
                  </a:lnTo>
                  <a:lnTo>
                    <a:pt x="154403" y="26238"/>
                  </a:lnTo>
                  <a:lnTo>
                    <a:pt x="162617" y="36812"/>
                  </a:lnTo>
                  <a:lnTo>
                    <a:pt x="169404" y="48424"/>
                  </a:lnTo>
                  <a:lnTo>
                    <a:pt x="174651" y="60787"/>
                  </a:lnTo>
                  <a:lnTo>
                    <a:pt x="178687" y="73680"/>
                  </a:lnTo>
                  <a:lnTo>
                    <a:pt x="182096" y="86941"/>
                  </a:lnTo>
                  <a:lnTo>
                    <a:pt x="185273" y="100463"/>
                  </a:lnTo>
                  <a:lnTo>
                    <a:pt x="188086" y="114493"/>
                  </a:lnTo>
                  <a:lnTo>
                    <a:pt x="189998" y="129591"/>
                  </a:lnTo>
                  <a:lnTo>
                    <a:pt x="190771" y="145971"/>
                  </a:lnTo>
                  <a:lnTo>
                    <a:pt x="190629" y="163381"/>
                  </a:lnTo>
                  <a:lnTo>
                    <a:pt x="190070" y="181293"/>
                  </a:lnTo>
                  <a:lnTo>
                    <a:pt x="189430" y="199333"/>
                  </a:lnTo>
                  <a:lnTo>
                    <a:pt x="188695" y="217004"/>
                  </a:lnTo>
                  <a:lnTo>
                    <a:pt x="187603" y="233637"/>
                  </a:lnTo>
                  <a:lnTo>
                    <a:pt x="186024" y="248976"/>
                  </a:lnTo>
                  <a:lnTo>
                    <a:pt x="184134" y="263427"/>
                  </a:lnTo>
                  <a:lnTo>
                    <a:pt x="182319" y="277826"/>
                  </a:lnTo>
                  <a:lnTo>
                    <a:pt x="180792" y="292670"/>
                  </a:lnTo>
                  <a:lnTo>
                    <a:pt x="179275" y="308103"/>
                  </a:lnTo>
                  <a:lnTo>
                    <a:pt x="177116" y="324083"/>
                  </a:lnTo>
                  <a:lnTo>
                    <a:pt x="173996" y="340497"/>
                  </a:lnTo>
                  <a:lnTo>
                    <a:pt x="169915" y="356911"/>
                  </a:lnTo>
                  <a:lnTo>
                    <a:pt x="165026" y="372617"/>
                  </a:lnTo>
                  <a:lnTo>
                    <a:pt x="159512" y="387286"/>
                  </a:lnTo>
                  <a:lnTo>
                    <a:pt x="153538" y="400929"/>
                  </a:lnTo>
                  <a:lnTo>
                    <a:pt x="147236" y="413713"/>
                  </a:lnTo>
                  <a:lnTo>
                    <a:pt x="140705" y="425829"/>
                  </a:lnTo>
                  <a:lnTo>
                    <a:pt x="134017" y="437290"/>
                  </a:lnTo>
                  <a:lnTo>
                    <a:pt x="127221" y="447928"/>
                  </a:lnTo>
                  <a:lnTo>
                    <a:pt x="120338" y="457711"/>
                  </a:lnTo>
                  <a:lnTo>
                    <a:pt x="112902" y="466417"/>
                  </a:lnTo>
                  <a:lnTo>
                    <a:pt x="104005" y="473588"/>
                  </a:lnTo>
                  <a:lnTo>
                    <a:pt x="93280" y="479108"/>
                  </a:lnTo>
                  <a:lnTo>
                    <a:pt x="81160" y="483000"/>
                  </a:lnTo>
                  <a:lnTo>
                    <a:pt x="68568" y="485253"/>
                  </a:lnTo>
                  <a:lnTo>
                    <a:pt x="56106" y="486021"/>
                  </a:lnTo>
                  <a:lnTo>
                    <a:pt x="44165" y="485251"/>
                  </a:lnTo>
                  <a:lnTo>
                    <a:pt x="33080" y="482614"/>
                  </a:lnTo>
                  <a:lnTo>
                    <a:pt x="22941" y="478101"/>
                  </a:lnTo>
                  <a:lnTo>
                    <a:pt x="14136" y="471970"/>
                  </a:lnTo>
                  <a:lnTo>
                    <a:pt x="7417" y="464568"/>
                  </a:lnTo>
                  <a:lnTo>
                    <a:pt x="3008" y="456219"/>
                  </a:lnTo>
                  <a:lnTo>
                    <a:pt x="672" y="447192"/>
                  </a:lnTo>
                  <a:lnTo>
                    <a:pt x="0" y="437688"/>
                  </a:lnTo>
                  <a:lnTo>
                    <a:pt x="591" y="427863"/>
                  </a:lnTo>
                  <a:lnTo>
                    <a:pt x="2424" y="418149"/>
                  </a:lnTo>
                  <a:lnTo>
                    <a:pt x="5849" y="409232"/>
                  </a:lnTo>
                  <a:lnTo>
                    <a:pt x="10926" y="401422"/>
                  </a:lnTo>
                  <a:lnTo>
                    <a:pt x="17452" y="394686"/>
                  </a:lnTo>
                  <a:lnTo>
                    <a:pt x="25128" y="388845"/>
                  </a:lnTo>
                  <a:lnTo>
                    <a:pt x="33664" y="383701"/>
                  </a:lnTo>
                  <a:lnTo>
                    <a:pt x="42818" y="379397"/>
                  </a:lnTo>
                  <a:lnTo>
                    <a:pt x="52407" y="376403"/>
                  </a:lnTo>
                  <a:lnTo>
                    <a:pt x="62299" y="374872"/>
                  </a:lnTo>
                  <a:lnTo>
                    <a:pt x="72398" y="374827"/>
                  </a:lnTo>
                  <a:lnTo>
                    <a:pt x="82637" y="376316"/>
                  </a:lnTo>
                  <a:lnTo>
                    <a:pt x="92967" y="379209"/>
                  </a:lnTo>
                  <a:lnTo>
                    <a:pt x="103193" y="383253"/>
                  </a:lnTo>
                  <a:lnTo>
                    <a:pt x="112986" y="388175"/>
                  </a:lnTo>
                  <a:lnTo>
                    <a:pt x="122208" y="393741"/>
                  </a:lnTo>
                  <a:lnTo>
                    <a:pt x="131044" y="399763"/>
                  </a:lnTo>
                  <a:lnTo>
                    <a:pt x="139899" y="406104"/>
                  </a:lnTo>
                  <a:lnTo>
                    <a:pt x="149007" y="412660"/>
                  </a:lnTo>
                  <a:lnTo>
                    <a:pt x="158431" y="419198"/>
                  </a:lnTo>
                  <a:lnTo>
                    <a:pt x="168144" y="425361"/>
                  </a:lnTo>
                  <a:lnTo>
                    <a:pt x="178090" y="430979"/>
                  </a:lnTo>
                  <a:lnTo>
                    <a:pt x="188210" y="435733"/>
                  </a:lnTo>
                  <a:lnTo>
                    <a:pt x="198456" y="439097"/>
                  </a:lnTo>
                  <a:lnTo>
                    <a:pt x="208787" y="440916"/>
                  </a:lnTo>
                  <a:lnTo>
                    <a:pt x="219107" y="441507"/>
                  </a:lnTo>
                  <a:lnTo>
                    <a:pt x="230481" y="441527"/>
                  </a:lnTo>
                  <a:lnTo>
                    <a:pt x="246147" y="440976"/>
                  </a:lnTo>
                  <a:lnTo>
                    <a:pt x="271564" y="439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60432" y="2714520"/>
              <a:ext cx="172522" cy="244022"/>
            </a:xfrm>
            <a:custGeom>
              <a:avLst/>
              <a:gdLst/>
              <a:ahLst/>
              <a:cxnLst/>
              <a:rect l="0" t="0" r="0" b="0"/>
              <a:pathLst>
                <a:path w="172522" h="244022">
                  <a:moveTo>
                    <a:pt x="14594" y="1832"/>
                  </a:moveTo>
                  <a:lnTo>
                    <a:pt x="11331" y="13166"/>
                  </a:lnTo>
                  <a:lnTo>
                    <a:pt x="6133" y="19697"/>
                  </a:lnTo>
                  <a:lnTo>
                    <a:pt x="1367" y="20555"/>
                  </a:lnTo>
                  <a:lnTo>
                    <a:pt x="0" y="17372"/>
                  </a:lnTo>
                  <a:lnTo>
                    <a:pt x="1944" y="12933"/>
                  </a:lnTo>
                  <a:lnTo>
                    <a:pt x="6447" y="8387"/>
                  </a:lnTo>
                  <a:lnTo>
                    <a:pt x="12812" y="4354"/>
                  </a:lnTo>
                  <a:lnTo>
                    <a:pt x="20494" y="1486"/>
                  </a:lnTo>
                  <a:lnTo>
                    <a:pt x="29085" y="17"/>
                  </a:lnTo>
                  <a:lnTo>
                    <a:pt x="38135" y="0"/>
                  </a:lnTo>
                  <a:lnTo>
                    <a:pt x="47136" y="1503"/>
                  </a:lnTo>
                  <a:lnTo>
                    <a:pt x="55821" y="4411"/>
                  </a:lnTo>
                  <a:lnTo>
                    <a:pt x="64129" y="8803"/>
                  </a:lnTo>
                  <a:lnTo>
                    <a:pt x="72095" y="15024"/>
                  </a:lnTo>
                  <a:lnTo>
                    <a:pt x="79787" y="23101"/>
                  </a:lnTo>
                  <a:lnTo>
                    <a:pt x="87107" y="32948"/>
                  </a:lnTo>
                  <a:lnTo>
                    <a:pt x="93803" y="44531"/>
                  </a:lnTo>
                  <a:lnTo>
                    <a:pt x="99797" y="57647"/>
                  </a:lnTo>
                  <a:lnTo>
                    <a:pt x="105313" y="71674"/>
                  </a:lnTo>
                  <a:lnTo>
                    <a:pt x="110787" y="85694"/>
                  </a:lnTo>
                  <a:lnTo>
                    <a:pt x="116458" y="99191"/>
                  </a:lnTo>
                  <a:lnTo>
                    <a:pt x="121911" y="112031"/>
                  </a:lnTo>
                  <a:lnTo>
                    <a:pt x="126209" y="124267"/>
                  </a:lnTo>
                  <a:lnTo>
                    <a:pt x="128910" y="136017"/>
                  </a:lnTo>
                  <a:lnTo>
                    <a:pt x="130062" y="147401"/>
                  </a:lnTo>
                  <a:lnTo>
                    <a:pt x="129921" y="158520"/>
                  </a:lnTo>
                  <a:lnTo>
                    <a:pt x="128782" y="169452"/>
                  </a:lnTo>
                  <a:lnTo>
                    <a:pt x="126748" y="180254"/>
                  </a:lnTo>
                  <a:lnTo>
                    <a:pt x="123720" y="190967"/>
                  </a:lnTo>
                  <a:lnTo>
                    <a:pt x="119721" y="201612"/>
                  </a:lnTo>
                  <a:lnTo>
                    <a:pt x="114734" y="211878"/>
                  </a:lnTo>
                  <a:lnTo>
                    <a:pt x="108629" y="221166"/>
                  </a:lnTo>
                  <a:lnTo>
                    <a:pt x="101447" y="229216"/>
                  </a:lnTo>
                  <a:lnTo>
                    <a:pt x="93351" y="235773"/>
                  </a:lnTo>
                  <a:lnTo>
                    <a:pt x="84547" y="240429"/>
                  </a:lnTo>
                  <a:lnTo>
                    <a:pt x="75223" y="243146"/>
                  </a:lnTo>
                  <a:lnTo>
                    <a:pt x="65692" y="244021"/>
                  </a:lnTo>
                  <a:lnTo>
                    <a:pt x="56374" y="243104"/>
                  </a:lnTo>
                  <a:lnTo>
                    <a:pt x="47488" y="240593"/>
                  </a:lnTo>
                  <a:lnTo>
                    <a:pt x="39388" y="236470"/>
                  </a:lnTo>
                  <a:lnTo>
                    <a:pt x="32625" y="230430"/>
                  </a:lnTo>
                  <a:lnTo>
                    <a:pt x="27370" y="222478"/>
                  </a:lnTo>
                  <a:lnTo>
                    <a:pt x="23316" y="212885"/>
                  </a:lnTo>
                  <a:lnTo>
                    <a:pt x="19889" y="202005"/>
                  </a:lnTo>
                  <a:lnTo>
                    <a:pt x="16706" y="190183"/>
                  </a:lnTo>
                  <a:lnTo>
                    <a:pt x="14227" y="178179"/>
                  </a:lnTo>
                  <a:lnTo>
                    <a:pt x="13603" y="167119"/>
                  </a:lnTo>
                  <a:lnTo>
                    <a:pt x="15335" y="157551"/>
                  </a:lnTo>
                  <a:lnTo>
                    <a:pt x="19297" y="149808"/>
                  </a:lnTo>
                  <a:lnTo>
                    <a:pt x="25094" y="144275"/>
                  </a:lnTo>
                  <a:lnTo>
                    <a:pt x="32294" y="140924"/>
                  </a:lnTo>
                  <a:lnTo>
                    <a:pt x="40516" y="139435"/>
                  </a:lnTo>
                  <a:lnTo>
                    <a:pt x="49464" y="139399"/>
                  </a:lnTo>
                  <a:lnTo>
                    <a:pt x="58918" y="140444"/>
                  </a:lnTo>
                  <a:lnTo>
                    <a:pt x="68720" y="142428"/>
                  </a:lnTo>
                  <a:lnTo>
                    <a:pt x="78759" y="145428"/>
                  </a:lnTo>
                  <a:lnTo>
                    <a:pt x="88954" y="149406"/>
                  </a:lnTo>
                  <a:lnTo>
                    <a:pt x="99088" y="154212"/>
                  </a:lnTo>
                  <a:lnTo>
                    <a:pt x="108821" y="159662"/>
                  </a:lnTo>
                  <a:lnTo>
                    <a:pt x="117998" y="165584"/>
                  </a:lnTo>
                  <a:lnTo>
                    <a:pt x="126720" y="171731"/>
                  </a:lnTo>
                  <a:lnTo>
                    <a:pt x="136320" y="178488"/>
                  </a:lnTo>
                  <a:lnTo>
                    <a:pt x="149874" y="187562"/>
                  </a:lnTo>
                  <a:lnTo>
                    <a:pt x="172521" y="201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59212" y="3042735"/>
              <a:ext cx="305327" cy="7817"/>
            </a:xfrm>
            <a:custGeom>
              <a:avLst/>
              <a:gdLst/>
              <a:ahLst/>
              <a:cxnLst/>
              <a:rect l="0" t="0" r="0" b="0"/>
              <a:pathLst>
                <a:path w="305327" h="7817">
                  <a:moveTo>
                    <a:pt x="305326" y="0"/>
                  </a:moveTo>
                  <a:lnTo>
                    <a:pt x="296391" y="2867"/>
                  </a:lnTo>
                  <a:lnTo>
                    <a:pt x="286763" y="5009"/>
                  </a:lnTo>
                  <a:lnTo>
                    <a:pt x="275481" y="6608"/>
                  </a:lnTo>
                  <a:lnTo>
                    <a:pt x="262986" y="7615"/>
                  </a:lnTo>
                  <a:lnTo>
                    <a:pt x="250155" y="7816"/>
                  </a:lnTo>
                  <a:lnTo>
                    <a:pt x="237533" y="7165"/>
                  </a:lnTo>
                  <a:lnTo>
                    <a:pt x="225149" y="5926"/>
                  </a:lnTo>
                  <a:lnTo>
                    <a:pt x="212706" y="4562"/>
                  </a:lnTo>
                  <a:lnTo>
                    <a:pt x="200007" y="3353"/>
                  </a:lnTo>
                  <a:lnTo>
                    <a:pt x="187006" y="2391"/>
                  </a:lnTo>
                  <a:lnTo>
                    <a:pt x="173732" y="1671"/>
                  </a:lnTo>
                  <a:lnTo>
                    <a:pt x="160235" y="1152"/>
                  </a:lnTo>
                  <a:lnTo>
                    <a:pt x="146406" y="786"/>
                  </a:lnTo>
                  <a:lnTo>
                    <a:pt x="131984" y="534"/>
                  </a:lnTo>
                  <a:lnTo>
                    <a:pt x="116876" y="360"/>
                  </a:lnTo>
                  <a:lnTo>
                    <a:pt x="101307" y="243"/>
                  </a:lnTo>
                  <a:lnTo>
                    <a:pt x="85703" y="163"/>
                  </a:lnTo>
                  <a:lnTo>
                    <a:pt x="70332" y="109"/>
                  </a:lnTo>
                  <a:lnTo>
                    <a:pt x="55677" y="73"/>
                  </a:lnTo>
                  <a:lnTo>
                    <a:pt x="40977" y="45"/>
                  </a:lnTo>
                  <a:lnTo>
                    <a:pt x="23827" y="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54206" y="3167532"/>
              <a:ext cx="126106" cy="233173"/>
            </a:xfrm>
            <a:custGeom>
              <a:avLst/>
              <a:gdLst/>
              <a:ahLst/>
              <a:cxnLst/>
              <a:rect l="0" t="0" r="0" b="0"/>
              <a:pathLst>
                <a:path w="126106" h="233173">
                  <a:moveTo>
                    <a:pt x="105047" y="54188"/>
                  </a:moveTo>
                  <a:lnTo>
                    <a:pt x="102047" y="45387"/>
                  </a:lnTo>
                  <a:lnTo>
                    <a:pt x="98624" y="37040"/>
                  </a:lnTo>
                  <a:lnTo>
                    <a:pt x="94419" y="28355"/>
                  </a:lnTo>
                  <a:lnTo>
                    <a:pt x="89173" y="19752"/>
                  </a:lnTo>
                  <a:lnTo>
                    <a:pt x="82396" y="12202"/>
                  </a:lnTo>
                  <a:lnTo>
                    <a:pt x="73963" y="6179"/>
                  </a:lnTo>
                  <a:lnTo>
                    <a:pt x="64224" y="1987"/>
                  </a:lnTo>
                  <a:lnTo>
                    <a:pt x="53780" y="0"/>
                  </a:lnTo>
                  <a:lnTo>
                    <a:pt x="43066" y="192"/>
                  </a:lnTo>
                  <a:lnTo>
                    <a:pt x="32622" y="2407"/>
                  </a:lnTo>
                  <a:lnTo>
                    <a:pt x="23150" y="6544"/>
                  </a:lnTo>
                  <a:lnTo>
                    <a:pt x="14943" y="12358"/>
                  </a:lnTo>
                  <a:lnTo>
                    <a:pt x="8266" y="19511"/>
                  </a:lnTo>
                  <a:lnTo>
                    <a:pt x="3522" y="27674"/>
                  </a:lnTo>
                  <a:lnTo>
                    <a:pt x="747" y="36559"/>
                  </a:lnTo>
                  <a:lnTo>
                    <a:pt x="0" y="45624"/>
                  </a:lnTo>
                  <a:lnTo>
                    <a:pt x="1535" y="54096"/>
                  </a:lnTo>
                  <a:lnTo>
                    <a:pt x="5274" y="61600"/>
                  </a:lnTo>
                  <a:lnTo>
                    <a:pt x="11036" y="67959"/>
                  </a:lnTo>
                  <a:lnTo>
                    <a:pt x="18715" y="73015"/>
                  </a:lnTo>
                  <a:lnTo>
                    <a:pt x="28054" y="76813"/>
                  </a:lnTo>
                  <a:lnTo>
                    <a:pt x="38390" y="79230"/>
                  </a:lnTo>
                  <a:lnTo>
                    <a:pt x="48778" y="79887"/>
                  </a:lnTo>
                  <a:lnTo>
                    <a:pt x="58684" y="78738"/>
                  </a:lnTo>
                  <a:lnTo>
                    <a:pt x="67959" y="76019"/>
                  </a:lnTo>
                  <a:lnTo>
                    <a:pt x="76648" y="72061"/>
                  </a:lnTo>
                  <a:lnTo>
                    <a:pt x="84855" y="67236"/>
                  </a:lnTo>
                  <a:lnTo>
                    <a:pt x="92345" y="63792"/>
                  </a:lnTo>
                  <a:lnTo>
                    <a:pt x="98128" y="64466"/>
                  </a:lnTo>
                  <a:lnTo>
                    <a:pt x="101603" y="68850"/>
                  </a:lnTo>
                  <a:lnTo>
                    <a:pt x="103431" y="76056"/>
                  </a:lnTo>
                  <a:lnTo>
                    <a:pt x="104500" y="85169"/>
                  </a:lnTo>
                  <a:lnTo>
                    <a:pt x="105571" y="95290"/>
                  </a:lnTo>
                  <a:lnTo>
                    <a:pt x="107010" y="105851"/>
                  </a:lnTo>
                  <a:lnTo>
                    <a:pt x="108746" y="116725"/>
                  </a:lnTo>
                  <a:lnTo>
                    <a:pt x="110425" y="128095"/>
                  </a:lnTo>
                  <a:lnTo>
                    <a:pt x="111838" y="140045"/>
                  </a:lnTo>
                  <a:lnTo>
                    <a:pt x="112932" y="152530"/>
                  </a:lnTo>
                  <a:lnTo>
                    <a:pt x="113738" y="165452"/>
                  </a:lnTo>
                  <a:lnTo>
                    <a:pt x="114318" y="178688"/>
                  </a:lnTo>
                  <a:lnTo>
                    <a:pt x="114924" y="191540"/>
                  </a:lnTo>
                  <a:lnTo>
                    <a:pt x="116147" y="204008"/>
                  </a:lnTo>
                  <a:lnTo>
                    <a:pt x="119216" y="217186"/>
                  </a:lnTo>
                  <a:lnTo>
                    <a:pt x="126105" y="233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96124" y="3379647"/>
              <a:ext cx="29174" cy="136872"/>
            </a:xfrm>
            <a:custGeom>
              <a:avLst/>
              <a:gdLst/>
              <a:ahLst/>
              <a:cxnLst/>
              <a:rect l="0" t="0" r="0" b="0"/>
              <a:pathLst>
                <a:path w="29174" h="136872">
                  <a:moveTo>
                    <a:pt x="0" y="0"/>
                  </a:moveTo>
                  <a:lnTo>
                    <a:pt x="3001" y="8734"/>
                  </a:lnTo>
                  <a:lnTo>
                    <a:pt x="6424" y="16441"/>
                  </a:lnTo>
                  <a:lnTo>
                    <a:pt x="10611" y="23853"/>
                  </a:lnTo>
                  <a:lnTo>
                    <a:pt x="15165" y="31459"/>
                  </a:lnTo>
                  <a:lnTo>
                    <a:pt x="19349" y="39934"/>
                  </a:lnTo>
                  <a:lnTo>
                    <a:pt x="22774" y="49567"/>
                  </a:lnTo>
                  <a:lnTo>
                    <a:pt x="25385" y="60308"/>
                  </a:lnTo>
                  <a:lnTo>
                    <a:pt x="27290" y="71967"/>
                  </a:lnTo>
                  <a:lnTo>
                    <a:pt x="28632" y="84312"/>
                  </a:lnTo>
                  <a:lnTo>
                    <a:pt x="29173" y="96545"/>
                  </a:lnTo>
                  <a:lnTo>
                    <a:pt x="28122" y="108521"/>
                  </a:lnTo>
                  <a:lnTo>
                    <a:pt x="23154" y="12128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32461" y="2841683"/>
              <a:ext cx="253260" cy="487750"/>
            </a:xfrm>
            <a:custGeom>
              <a:avLst/>
              <a:gdLst/>
              <a:ahLst/>
              <a:cxnLst/>
              <a:rect l="0" t="0" r="0" b="0"/>
              <a:pathLst>
                <a:path w="253260" h="487750">
                  <a:moveTo>
                    <a:pt x="95331" y="22068"/>
                  </a:moveTo>
                  <a:lnTo>
                    <a:pt x="89531" y="28002"/>
                  </a:lnTo>
                  <a:lnTo>
                    <a:pt x="84606" y="34207"/>
                  </a:lnTo>
                  <a:lnTo>
                    <a:pt x="80100" y="41298"/>
                  </a:lnTo>
                  <a:lnTo>
                    <a:pt x="75706" y="49066"/>
                  </a:lnTo>
                  <a:lnTo>
                    <a:pt x="71044" y="57064"/>
                  </a:lnTo>
                  <a:lnTo>
                    <a:pt x="65928" y="64961"/>
                  </a:lnTo>
                  <a:lnTo>
                    <a:pt x="60316" y="71059"/>
                  </a:lnTo>
                  <a:lnTo>
                    <a:pt x="54931" y="72929"/>
                  </a:lnTo>
                  <a:lnTo>
                    <a:pt x="51033" y="70626"/>
                  </a:lnTo>
                  <a:lnTo>
                    <a:pt x="48905" y="65341"/>
                  </a:lnTo>
                  <a:lnTo>
                    <a:pt x="48307" y="58139"/>
                  </a:lnTo>
                  <a:lnTo>
                    <a:pt x="48407" y="49901"/>
                  </a:lnTo>
                  <a:lnTo>
                    <a:pt x="47964" y="41381"/>
                  </a:lnTo>
                  <a:lnTo>
                    <a:pt x="46361" y="32992"/>
                  </a:lnTo>
                  <a:lnTo>
                    <a:pt x="44320" y="25037"/>
                  </a:lnTo>
                  <a:lnTo>
                    <a:pt x="43548" y="17831"/>
                  </a:lnTo>
                  <a:lnTo>
                    <a:pt x="44938" y="11468"/>
                  </a:lnTo>
                  <a:lnTo>
                    <a:pt x="48879" y="6193"/>
                  </a:lnTo>
                  <a:lnTo>
                    <a:pt x="55662" y="2471"/>
                  </a:lnTo>
                  <a:lnTo>
                    <a:pt x="65122" y="416"/>
                  </a:lnTo>
                  <a:lnTo>
                    <a:pt x="76645" y="0"/>
                  </a:lnTo>
                  <a:lnTo>
                    <a:pt x="89412" y="1233"/>
                  </a:lnTo>
                  <a:lnTo>
                    <a:pt x="102822" y="3956"/>
                  </a:lnTo>
                  <a:lnTo>
                    <a:pt x="116056" y="8052"/>
                  </a:lnTo>
                  <a:lnTo>
                    <a:pt x="128022" y="13543"/>
                  </a:lnTo>
                  <a:lnTo>
                    <a:pt x="138250" y="20312"/>
                  </a:lnTo>
                  <a:lnTo>
                    <a:pt x="146964" y="28296"/>
                  </a:lnTo>
                  <a:lnTo>
                    <a:pt x="154753" y="37558"/>
                  </a:lnTo>
                  <a:lnTo>
                    <a:pt x="162072" y="48011"/>
                  </a:lnTo>
                  <a:lnTo>
                    <a:pt x="169009" y="59454"/>
                  </a:lnTo>
                  <a:lnTo>
                    <a:pt x="175385" y="71659"/>
                  </a:lnTo>
                  <a:lnTo>
                    <a:pt x="181120" y="84434"/>
                  </a:lnTo>
                  <a:lnTo>
                    <a:pt x="186110" y="97943"/>
                  </a:lnTo>
                  <a:lnTo>
                    <a:pt x="190156" y="112683"/>
                  </a:lnTo>
                  <a:lnTo>
                    <a:pt x="193244" y="128825"/>
                  </a:lnTo>
                  <a:lnTo>
                    <a:pt x="195503" y="146242"/>
                  </a:lnTo>
                  <a:lnTo>
                    <a:pt x="197109" y="164691"/>
                  </a:lnTo>
                  <a:lnTo>
                    <a:pt x="198230" y="183914"/>
                  </a:lnTo>
                  <a:lnTo>
                    <a:pt x="199002" y="203534"/>
                  </a:lnTo>
                  <a:lnTo>
                    <a:pt x="199528" y="223077"/>
                  </a:lnTo>
                  <a:lnTo>
                    <a:pt x="199881" y="242294"/>
                  </a:lnTo>
                  <a:lnTo>
                    <a:pt x="199950" y="261128"/>
                  </a:lnTo>
                  <a:lnTo>
                    <a:pt x="199464" y="279621"/>
                  </a:lnTo>
                  <a:lnTo>
                    <a:pt x="198319" y="297834"/>
                  </a:lnTo>
                  <a:lnTo>
                    <a:pt x="196565" y="315507"/>
                  </a:lnTo>
                  <a:lnTo>
                    <a:pt x="194318" y="332082"/>
                  </a:lnTo>
                  <a:lnTo>
                    <a:pt x="191694" y="347349"/>
                  </a:lnTo>
                  <a:lnTo>
                    <a:pt x="188798" y="361569"/>
                  </a:lnTo>
                  <a:lnTo>
                    <a:pt x="185707" y="375273"/>
                  </a:lnTo>
                  <a:lnTo>
                    <a:pt x="182474" y="388825"/>
                  </a:lnTo>
                  <a:lnTo>
                    <a:pt x="178812" y="402235"/>
                  </a:lnTo>
                  <a:lnTo>
                    <a:pt x="174135" y="415252"/>
                  </a:lnTo>
                  <a:lnTo>
                    <a:pt x="168206" y="427750"/>
                  </a:lnTo>
                  <a:lnTo>
                    <a:pt x="161104" y="439585"/>
                  </a:lnTo>
                  <a:lnTo>
                    <a:pt x="153041" y="450533"/>
                  </a:lnTo>
                  <a:lnTo>
                    <a:pt x="144242" y="460552"/>
                  </a:lnTo>
                  <a:lnTo>
                    <a:pt x="134739" y="469431"/>
                  </a:lnTo>
                  <a:lnTo>
                    <a:pt x="124384" y="476724"/>
                  </a:lnTo>
                  <a:lnTo>
                    <a:pt x="113161" y="482324"/>
                  </a:lnTo>
                  <a:lnTo>
                    <a:pt x="101184" y="486103"/>
                  </a:lnTo>
                  <a:lnTo>
                    <a:pt x="88613" y="487749"/>
                  </a:lnTo>
                  <a:lnTo>
                    <a:pt x="75609" y="487295"/>
                  </a:lnTo>
                  <a:lnTo>
                    <a:pt x="62622" y="484889"/>
                  </a:lnTo>
                  <a:lnTo>
                    <a:pt x="50363" y="480617"/>
                  </a:lnTo>
                  <a:lnTo>
                    <a:pt x="39163" y="474709"/>
                  </a:lnTo>
                  <a:lnTo>
                    <a:pt x="29169" y="467491"/>
                  </a:lnTo>
                  <a:lnTo>
                    <a:pt x="20521" y="459284"/>
                  </a:lnTo>
                  <a:lnTo>
                    <a:pt x="13157" y="450361"/>
                  </a:lnTo>
                  <a:lnTo>
                    <a:pt x="7193" y="440930"/>
                  </a:lnTo>
                  <a:lnTo>
                    <a:pt x="3003" y="431147"/>
                  </a:lnTo>
                  <a:lnTo>
                    <a:pt x="629" y="421127"/>
                  </a:lnTo>
                  <a:lnTo>
                    <a:pt x="0" y="411111"/>
                  </a:lnTo>
                  <a:lnTo>
                    <a:pt x="1089" y="401459"/>
                  </a:lnTo>
                  <a:lnTo>
                    <a:pt x="3719" y="392346"/>
                  </a:lnTo>
                  <a:lnTo>
                    <a:pt x="7923" y="384091"/>
                  </a:lnTo>
                  <a:lnTo>
                    <a:pt x="14019" y="377224"/>
                  </a:lnTo>
                  <a:lnTo>
                    <a:pt x="22003" y="371908"/>
                  </a:lnTo>
                  <a:lnTo>
                    <a:pt x="31448" y="368152"/>
                  </a:lnTo>
                  <a:lnTo>
                    <a:pt x="41697" y="365990"/>
                  </a:lnTo>
                  <a:lnTo>
                    <a:pt x="52292" y="365279"/>
                  </a:lnTo>
                  <a:lnTo>
                    <a:pt x="62996" y="365918"/>
                  </a:lnTo>
                  <a:lnTo>
                    <a:pt x="73709" y="367933"/>
                  </a:lnTo>
                  <a:lnTo>
                    <a:pt x="84393" y="371206"/>
                  </a:lnTo>
                  <a:lnTo>
                    <a:pt x="95041" y="375351"/>
                  </a:lnTo>
                  <a:lnTo>
                    <a:pt x="105659" y="379817"/>
                  </a:lnTo>
                  <a:lnTo>
                    <a:pt x="116251" y="384266"/>
                  </a:lnTo>
                  <a:lnTo>
                    <a:pt x="126824" y="388725"/>
                  </a:lnTo>
                  <a:lnTo>
                    <a:pt x="137383" y="393479"/>
                  </a:lnTo>
                  <a:lnTo>
                    <a:pt x="147932" y="398674"/>
                  </a:lnTo>
                  <a:lnTo>
                    <a:pt x="158474" y="404145"/>
                  </a:lnTo>
                  <a:lnTo>
                    <a:pt x="169012" y="409519"/>
                  </a:lnTo>
                  <a:lnTo>
                    <a:pt x="179547" y="414575"/>
                  </a:lnTo>
                  <a:lnTo>
                    <a:pt x="190202" y="419121"/>
                  </a:lnTo>
                  <a:lnTo>
                    <a:pt x="202585" y="423354"/>
                  </a:lnTo>
                  <a:lnTo>
                    <a:pt x="221136" y="427643"/>
                  </a:lnTo>
                  <a:lnTo>
                    <a:pt x="253259" y="432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53872" y="2681467"/>
              <a:ext cx="121362" cy="191563"/>
            </a:xfrm>
            <a:custGeom>
              <a:avLst/>
              <a:gdLst/>
              <a:ahLst/>
              <a:cxnLst/>
              <a:rect l="0" t="0" r="0" b="0"/>
              <a:pathLst>
                <a:path w="121362" h="191563">
                  <a:moveTo>
                    <a:pt x="37133" y="13828"/>
                  </a:moveTo>
                  <a:lnTo>
                    <a:pt x="31266" y="19695"/>
                  </a:lnTo>
                  <a:lnTo>
                    <a:pt x="25701" y="25260"/>
                  </a:lnTo>
                  <a:lnTo>
                    <a:pt x="19900" y="31012"/>
                  </a:lnTo>
                  <a:lnTo>
                    <a:pt x="13768" y="35344"/>
                  </a:lnTo>
                  <a:lnTo>
                    <a:pt x="7995" y="35820"/>
                  </a:lnTo>
                  <a:lnTo>
                    <a:pt x="4005" y="32724"/>
                  </a:lnTo>
                  <a:lnTo>
                    <a:pt x="2356" y="27462"/>
                  </a:lnTo>
                  <a:lnTo>
                    <a:pt x="2929" y="21121"/>
                  </a:lnTo>
                  <a:lnTo>
                    <a:pt x="5651" y="14628"/>
                  </a:lnTo>
                  <a:lnTo>
                    <a:pt x="10704" y="8890"/>
                  </a:lnTo>
                  <a:lnTo>
                    <a:pt x="17963" y="4309"/>
                  </a:lnTo>
                  <a:lnTo>
                    <a:pt x="26741" y="1202"/>
                  </a:lnTo>
                  <a:lnTo>
                    <a:pt x="36005" y="0"/>
                  </a:lnTo>
                  <a:lnTo>
                    <a:pt x="45119" y="751"/>
                  </a:lnTo>
                  <a:lnTo>
                    <a:pt x="53846" y="3524"/>
                  </a:lnTo>
                  <a:lnTo>
                    <a:pt x="62159" y="8574"/>
                  </a:lnTo>
                  <a:lnTo>
                    <a:pt x="70110" y="15825"/>
                  </a:lnTo>
                  <a:lnTo>
                    <a:pt x="77449" y="25098"/>
                  </a:lnTo>
                  <a:lnTo>
                    <a:pt x="83633" y="36288"/>
                  </a:lnTo>
                  <a:lnTo>
                    <a:pt x="88465" y="49142"/>
                  </a:lnTo>
                  <a:lnTo>
                    <a:pt x="92049" y="63160"/>
                  </a:lnTo>
                  <a:lnTo>
                    <a:pt x="94622" y="77707"/>
                  </a:lnTo>
                  <a:lnTo>
                    <a:pt x="96422" y="92375"/>
                  </a:lnTo>
                  <a:lnTo>
                    <a:pt x="97498" y="106985"/>
                  </a:lnTo>
                  <a:lnTo>
                    <a:pt x="97704" y="121481"/>
                  </a:lnTo>
                  <a:lnTo>
                    <a:pt x="97022" y="135849"/>
                  </a:lnTo>
                  <a:lnTo>
                    <a:pt x="95244" y="149616"/>
                  </a:lnTo>
                  <a:lnTo>
                    <a:pt x="91916" y="161884"/>
                  </a:lnTo>
                  <a:lnTo>
                    <a:pt x="86926" y="172274"/>
                  </a:lnTo>
                  <a:lnTo>
                    <a:pt x="80302" y="180572"/>
                  </a:lnTo>
                  <a:lnTo>
                    <a:pt x="72036" y="186480"/>
                  </a:lnTo>
                  <a:lnTo>
                    <a:pt x="62295" y="190077"/>
                  </a:lnTo>
                  <a:lnTo>
                    <a:pt x="51517" y="191562"/>
                  </a:lnTo>
                  <a:lnTo>
                    <a:pt x="40300" y="191063"/>
                  </a:lnTo>
                  <a:lnTo>
                    <a:pt x="29039" y="188840"/>
                  </a:lnTo>
                  <a:lnTo>
                    <a:pt x="18547" y="185081"/>
                  </a:lnTo>
                  <a:lnTo>
                    <a:pt x="10100" y="179819"/>
                  </a:lnTo>
                  <a:lnTo>
                    <a:pt x="4209" y="173211"/>
                  </a:lnTo>
                  <a:lnTo>
                    <a:pt x="884" y="165675"/>
                  </a:lnTo>
                  <a:lnTo>
                    <a:pt x="0" y="157779"/>
                  </a:lnTo>
                  <a:lnTo>
                    <a:pt x="1221" y="149891"/>
                  </a:lnTo>
                  <a:lnTo>
                    <a:pt x="4274" y="142648"/>
                  </a:lnTo>
                  <a:lnTo>
                    <a:pt x="9048" y="137002"/>
                  </a:lnTo>
                  <a:lnTo>
                    <a:pt x="15328" y="133318"/>
                  </a:lnTo>
                  <a:lnTo>
                    <a:pt x="22982" y="131303"/>
                  </a:lnTo>
                  <a:lnTo>
                    <a:pt x="32019" y="130316"/>
                  </a:lnTo>
                  <a:lnTo>
                    <a:pt x="42318" y="129873"/>
                  </a:lnTo>
                  <a:lnTo>
                    <a:pt x="53488" y="129858"/>
                  </a:lnTo>
                  <a:lnTo>
                    <a:pt x="64978" y="130438"/>
                  </a:lnTo>
                  <a:lnTo>
                    <a:pt x="76431" y="131673"/>
                  </a:lnTo>
                  <a:lnTo>
                    <a:pt x="87259" y="133538"/>
                  </a:lnTo>
                  <a:lnTo>
                    <a:pt x="97617" y="136275"/>
                  </a:lnTo>
                  <a:lnTo>
                    <a:pt x="108409" y="141243"/>
                  </a:lnTo>
                  <a:lnTo>
                    <a:pt x="121361" y="150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64663" y="2969036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43815" y="7662"/>
                  </a:lnTo>
                  <a:lnTo>
                    <a:pt x="234828" y="5520"/>
                  </a:lnTo>
                  <a:lnTo>
                    <a:pt x="224829" y="3917"/>
                  </a:lnTo>
                  <a:lnTo>
                    <a:pt x="213675" y="2736"/>
                  </a:lnTo>
                  <a:lnTo>
                    <a:pt x="201216" y="1887"/>
                  </a:lnTo>
                  <a:lnTo>
                    <a:pt x="187508" y="1290"/>
                  </a:lnTo>
                  <a:lnTo>
                    <a:pt x="172917" y="875"/>
                  </a:lnTo>
                  <a:lnTo>
                    <a:pt x="157989" y="591"/>
                  </a:lnTo>
                  <a:lnTo>
                    <a:pt x="143064" y="398"/>
                  </a:lnTo>
                  <a:lnTo>
                    <a:pt x="128283" y="267"/>
                  </a:lnTo>
                  <a:lnTo>
                    <a:pt x="113674" y="179"/>
                  </a:lnTo>
                  <a:lnTo>
                    <a:pt x="99216" y="120"/>
                  </a:lnTo>
                  <a:lnTo>
                    <a:pt x="84879" y="80"/>
                  </a:lnTo>
                  <a:lnTo>
                    <a:pt x="70634" y="54"/>
                  </a:lnTo>
                  <a:lnTo>
                    <a:pt x="56470" y="36"/>
                  </a:lnTo>
                  <a:lnTo>
                    <a:pt x="42976" y="24"/>
                  </a:lnTo>
                  <a:lnTo>
                    <a:pt x="30000" y="14"/>
                  </a:lnTo>
                  <a:lnTo>
                    <a:pt x="16400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359419" y="3086162"/>
              <a:ext cx="110162" cy="240844"/>
            </a:xfrm>
            <a:custGeom>
              <a:avLst/>
              <a:gdLst/>
              <a:ahLst/>
              <a:cxnLst/>
              <a:rect l="0" t="0" r="0" b="0"/>
              <a:pathLst>
                <a:path w="110162" h="240844">
                  <a:moveTo>
                    <a:pt x="31586" y="9216"/>
                  </a:moveTo>
                  <a:lnTo>
                    <a:pt x="37520" y="3617"/>
                  </a:lnTo>
                  <a:lnTo>
                    <a:pt x="43726" y="613"/>
                  </a:lnTo>
                  <a:lnTo>
                    <a:pt x="50816" y="0"/>
                  </a:lnTo>
                  <a:lnTo>
                    <a:pt x="58584" y="1359"/>
                  </a:lnTo>
                  <a:lnTo>
                    <a:pt x="66582" y="4294"/>
                  </a:lnTo>
                  <a:lnTo>
                    <a:pt x="74510" y="8437"/>
                  </a:lnTo>
                  <a:lnTo>
                    <a:pt x="81766" y="13628"/>
                  </a:lnTo>
                  <a:lnTo>
                    <a:pt x="87414" y="19922"/>
                  </a:lnTo>
                  <a:lnTo>
                    <a:pt x="91086" y="27255"/>
                  </a:lnTo>
                  <a:lnTo>
                    <a:pt x="92751" y="35293"/>
                  </a:lnTo>
                  <a:lnTo>
                    <a:pt x="92439" y="43534"/>
                  </a:lnTo>
                  <a:lnTo>
                    <a:pt x="90373" y="51664"/>
                  </a:lnTo>
                  <a:lnTo>
                    <a:pt x="86735" y="59411"/>
                  </a:lnTo>
                  <a:lnTo>
                    <a:pt x="81562" y="66461"/>
                  </a:lnTo>
                  <a:lnTo>
                    <a:pt x="75048" y="72747"/>
                  </a:lnTo>
                  <a:lnTo>
                    <a:pt x="68699" y="79310"/>
                  </a:lnTo>
                  <a:lnTo>
                    <a:pt x="65072" y="86836"/>
                  </a:lnTo>
                  <a:lnTo>
                    <a:pt x="64922" y="94233"/>
                  </a:lnTo>
                  <a:lnTo>
                    <a:pt x="67417" y="101314"/>
                  </a:lnTo>
                  <a:lnTo>
                    <a:pt x="71617" y="108226"/>
                  </a:lnTo>
                  <a:lnTo>
                    <a:pt x="76870" y="115087"/>
                  </a:lnTo>
                  <a:lnTo>
                    <a:pt x="82773" y="121956"/>
                  </a:lnTo>
                  <a:lnTo>
                    <a:pt x="89068" y="128861"/>
                  </a:lnTo>
                  <a:lnTo>
                    <a:pt x="95281" y="136133"/>
                  </a:lnTo>
                  <a:lnTo>
                    <a:pt x="100703" y="144381"/>
                  </a:lnTo>
                  <a:lnTo>
                    <a:pt x="105014" y="153853"/>
                  </a:lnTo>
                  <a:lnTo>
                    <a:pt x="108081" y="164317"/>
                  </a:lnTo>
                  <a:lnTo>
                    <a:pt x="109773" y="175258"/>
                  </a:lnTo>
                  <a:lnTo>
                    <a:pt x="110161" y="186311"/>
                  </a:lnTo>
                  <a:lnTo>
                    <a:pt x="109136" y="196985"/>
                  </a:lnTo>
                  <a:lnTo>
                    <a:pt x="106328" y="206612"/>
                  </a:lnTo>
                  <a:lnTo>
                    <a:pt x="101695" y="214928"/>
                  </a:lnTo>
                  <a:lnTo>
                    <a:pt x="95315" y="221848"/>
                  </a:lnTo>
                  <a:lnTo>
                    <a:pt x="87211" y="227288"/>
                  </a:lnTo>
                  <a:lnTo>
                    <a:pt x="77580" y="231356"/>
                  </a:lnTo>
                  <a:lnTo>
                    <a:pt x="66748" y="234300"/>
                  </a:lnTo>
                  <a:lnTo>
                    <a:pt x="53713" y="236696"/>
                  </a:lnTo>
                  <a:lnTo>
                    <a:pt x="33983" y="238756"/>
                  </a:lnTo>
                  <a:lnTo>
                    <a:pt x="0" y="240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22632" y="3369119"/>
              <a:ext cx="48151" cy="210571"/>
            </a:xfrm>
            <a:custGeom>
              <a:avLst/>
              <a:gdLst/>
              <a:ahLst/>
              <a:cxnLst/>
              <a:rect l="0" t="0" r="0" b="0"/>
              <a:pathLst>
                <a:path w="48151" h="210571">
                  <a:moveTo>
                    <a:pt x="0" y="0"/>
                  </a:moveTo>
                  <a:lnTo>
                    <a:pt x="3000" y="8801"/>
                  </a:lnTo>
                  <a:lnTo>
                    <a:pt x="6422" y="17148"/>
                  </a:lnTo>
                  <a:lnTo>
                    <a:pt x="10615" y="25846"/>
                  </a:lnTo>
                  <a:lnTo>
                    <a:pt x="15342" y="34967"/>
                  </a:lnTo>
                  <a:lnTo>
                    <a:pt x="20175" y="44462"/>
                  </a:lnTo>
                  <a:lnTo>
                    <a:pt x="24853" y="54254"/>
                  </a:lnTo>
                  <a:lnTo>
                    <a:pt x="29289" y="64269"/>
                  </a:lnTo>
                  <a:lnTo>
                    <a:pt x="33490" y="74442"/>
                  </a:lnTo>
                  <a:lnTo>
                    <a:pt x="37494" y="84733"/>
                  </a:lnTo>
                  <a:lnTo>
                    <a:pt x="41181" y="95270"/>
                  </a:lnTo>
                  <a:lnTo>
                    <a:pt x="44286" y="106336"/>
                  </a:lnTo>
                  <a:lnTo>
                    <a:pt x="46699" y="118039"/>
                  </a:lnTo>
                  <a:lnTo>
                    <a:pt x="48150" y="130170"/>
                  </a:lnTo>
                  <a:lnTo>
                    <a:pt x="48143" y="142313"/>
                  </a:lnTo>
                  <a:lnTo>
                    <a:pt x="46537" y="154213"/>
                  </a:lnTo>
                  <a:lnTo>
                    <a:pt x="43339" y="165473"/>
                  </a:lnTo>
                  <a:lnTo>
                    <a:pt x="38526" y="175503"/>
                  </a:lnTo>
                  <a:lnTo>
                    <a:pt x="32265" y="184092"/>
                  </a:lnTo>
                  <a:lnTo>
                    <a:pt x="25288" y="191217"/>
                  </a:lnTo>
                  <a:lnTo>
                    <a:pt x="18106" y="197559"/>
                  </a:lnTo>
                  <a:lnTo>
                    <a:pt x="10092" y="20367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7914155" y="2453139"/>
            <a:ext cx="1382509" cy="979152"/>
            <a:chOff x="7914155" y="2453139"/>
            <a:chExt cx="1382509" cy="979152"/>
          </a:xfrm>
        </p:grpSpPr>
        <p:sp>
          <p:nvSpPr>
            <p:cNvPr id="107" name="Freeform 106"/>
            <p:cNvSpPr/>
            <p:nvPr/>
          </p:nvSpPr>
          <p:spPr>
            <a:xfrm>
              <a:off x="7914155" y="2737409"/>
              <a:ext cx="262115" cy="527406"/>
            </a:xfrm>
            <a:custGeom>
              <a:avLst/>
              <a:gdLst/>
              <a:ahLst/>
              <a:cxnLst/>
              <a:rect l="0" t="0" r="0" b="0"/>
              <a:pathLst>
                <a:path w="262115" h="527406">
                  <a:moveTo>
                    <a:pt x="108560" y="0"/>
                  </a:moveTo>
                  <a:lnTo>
                    <a:pt x="102625" y="8734"/>
                  </a:lnTo>
                  <a:lnTo>
                    <a:pt x="96420" y="16441"/>
                  </a:lnTo>
                  <a:lnTo>
                    <a:pt x="89329" y="23843"/>
                  </a:lnTo>
                  <a:lnTo>
                    <a:pt x="81562" y="31104"/>
                  </a:lnTo>
                  <a:lnTo>
                    <a:pt x="73563" y="38283"/>
                  </a:lnTo>
                  <a:lnTo>
                    <a:pt x="65623" y="45408"/>
                  </a:lnTo>
                  <a:lnTo>
                    <a:pt x="57849" y="52499"/>
                  </a:lnTo>
                  <a:lnTo>
                    <a:pt x="50256" y="59565"/>
                  </a:lnTo>
                  <a:lnTo>
                    <a:pt x="42814" y="66612"/>
                  </a:lnTo>
                  <a:lnTo>
                    <a:pt x="35326" y="73479"/>
                  </a:lnTo>
                  <a:lnTo>
                    <a:pt x="27453" y="79864"/>
                  </a:lnTo>
                  <a:lnTo>
                    <a:pt x="19048" y="85606"/>
                  </a:lnTo>
                  <a:lnTo>
                    <a:pt x="10490" y="89541"/>
                  </a:lnTo>
                  <a:lnTo>
                    <a:pt x="3578" y="89267"/>
                  </a:lnTo>
                  <a:lnTo>
                    <a:pt x="155" y="84931"/>
                  </a:lnTo>
                  <a:lnTo>
                    <a:pt x="0" y="79015"/>
                  </a:lnTo>
                  <a:lnTo>
                    <a:pt x="2563" y="72581"/>
                  </a:lnTo>
                  <a:lnTo>
                    <a:pt x="7696" y="65928"/>
                  </a:lnTo>
                  <a:lnTo>
                    <a:pt x="15108" y="59157"/>
                  </a:lnTo>
                  <a:lnTo>
                    <a:pt x="24207" y="52476"/>
                  </a:lnTo>
                  <a:lnTo>
                    <a:pt x="34243" y="46218"/>
                  </a:lnTo>
                  <a:lnTo>
                    <a:pt x="44708" y="40533"/>
                  </a:lnTo>
                  <a:lnTo>
                    <a:pt x="55501" y="35563"/>
                  </a:lnTo>
                  <a:lnTo>
                    <a:pt x="66808" y="31524"/>
                  </a:lnTo>
                  <a:lnTo>
                    <a:pt x="78705" y="28441"/>
                  </a:lnTo>
                  <a:lnTo>
                    <a:pt x="90985" y="26355"/>
                  </a:lnTo>
                  <a:lnTo>
                    <a:pt x="103235" y="25395"/>
                  </a:lnTo>
                  <a:lnTo>
                    <a:pt x="115210" y="25536"/>
                  </a:lnTo>
                  <a:lnTo>
                    <a:pt x="126524" y="26934"/>
                  </a:lnTo>
                  <a:lnTo>
                    <a:pt x="136590" y="30000"/>
                  </a:lnTo>
                  <a:lnTo>
                    <a:pt x="145208" y="34805"/>
                  </a:lnTo>
                  <a:lnTo>
                    <a:pt x="152502" y="41133"/>
                  </a:lnTo>
                  <a:lnTo>
                    <a:pt x="158725" y="48668"/>
                  </a:lnTo>
                  <a:lnTo>
                    <a:pt x="164142" y="57105"/>
                  </a:lnTo>
                  <a:lnTo>
                    <a:pt x="169140" y="66192"/>
                  </a:lnTo>
                  <a:lnTo>
                    <a:pt x="174199" y="75736"/>
                  </a:lnTo>
                  <a:lnTo>
                    <a:pt x="179555" y="85597"/>
                  </a:lnTo>
                  <a:lnTo>
                    <a:pt x="184611" y="95674"/>
                  </a:lnTo>
                  <a:lnTo>
                    <a:pt x="188103" y="105899"/>
                  </a:lnTo>
                  <a:lnTo>
                    <a:pt x="189447" y="116224"/>
                  </a:lnTo>
                  <a:lnTo>
                    <a:pt x="188871" y="126617"/>
                  </a:lnTo>
                  <a:lnTo>
                    <a:pt x="187030" y="137054"/>
                  </a:lnTo>
                  <a:lnTo>
                    <a:pt x="184450" y="147517"/>
                  </a:lnTo>
                  <a:lnTo>
                    <a:pt x="181126" y="157831"/>
                  </a:lnTo>
                  <a:lnTo>
                    <a:pt x="176627" y="167684"/>
                  </a:lnTo>
                  <a:lnTo>
                    <a:pt x="170791" y="176937"/>
                  </a:lnTo>
                  <a:lnTo>
                    <a:pt x="163739" y="185455"/>
                  </a:lnTo>
                  <a:lnTo>
                    <a:pt x="155704" y="193031"/>
                  </a:lnTo>
                  <a:lnTo>
                    <a:pt x="146995" y="199639"/>
                  </a:lnTo>
                  <a:lnTo>
                    <a:pt x="140317" y="205204"/>
                  </a:lnTo>
                  <a:lnTo>
                    <a:pt x="138633" y="209769"/>
                  </a:lnTo>
                  <a:lnTo>
                    <a:pt x="140590" y="213936"/>
                  </a:lnTo>
                  <a:lnTo>
                    <a:pt x="144839" y="218307"/>
                  </a:lnTo>
                  <a:lnTo>
                    <a:pt x="150773" y="223158"/>
                  </a:lnTo>
                  <a:lnTo>
                    <a:pt x="157999" y="228525"/>
                  </a:lnTo>
                  <a:lnTo>
                    <a:pt x="166034" y="234340"/>
                  </a:lnTo>
                  <a:lnTo>
                    <a:pt x="174307" y="240504"/>
                  </a:lnTo>
                  <a:lnTo>
                    <a:pt x="182478" y="246933"/>
                  </a:lnTo>
                  <a:lnTo>
                    <a:pt x="190430" y="253716"/>
                  </a:lnTo>
                  <a:lnTo>
                    <a:pt x="198152" y="261104"/>
                  </a:lnTo>
                  <a:lnTo>
                    <a:pt x="205683" y="269192"/>
                  </a:lnTo>
                  <a:lnTo>
                    <a:pt x="213063" y="278082"/>
                  </a:lnTo>
                  <a:lnTo>
                    <a:pt x="220334" y="287960"/>
                  </a:lnTo>
                  <a:lnTo>
                    <a:pt x="227520" y="298831"/>
                  </a:lnTo>
                  <a:lnTo>
                    <a:pt x="234484" y="310555"/>
                  </a:lnTo>
                  <a:lnTo>
                    <a:pt x="240933" y="322949"/>
                  </a:lnTo>
                  <a:lnTo>
                    <a:pt x="246748" y="335841"/>
                  </a:lnTo>
                  <a:lnTo>
                    <a:pt x="251804" y="349090"/>
                  </a:lnTo>
                  <a:lnTo>
                    <a:pt x="255902" y="362590"/>
                  </a:lnTo>
                  <a:lnTo>
                    <a:pt x="259023" y="376263"/>
                  </a:lnTo>
                  <a:lnTo>
                    <a:pt x="261138" y="390055"/>
                  </a:lnTo>
                  <a:lnTo>
                    <a:pt x="262114" y="403928"/>
                  </a:lnTo>
                  <a:lnTo>
                    <a:pt x="261990" y="417850"/>
                  </a:lnTo>
                  <a:lnTo>
                    <a:pt x="260772" y="431640"/>
                  </a:lnTo>
                  <a:lnTo>
                    <a:pt x="258360" y="444981"/>
                  </a:lnTo>
                  <a:lnTo>
                    <a:pt x="254812" y="457728"/>
                  </a:lnTo>
                  <a:lnTo>
                    <a:pt x="250312" y="469745"/>
                  </a:lnTo>
                  <a:lnTo>
                    <a:pt x="245075" y="480823"/>
                  </a:lnTo>
                  <a:lnTo>
                    <a:pt x="239290" y="490938"/>
                  </a:lnTo>
                  <a:lnTo>
                    <a:pt x="232950" y="500053"/>
                  </a:lnTo>
                  <a:lnTo>
                    <a:pt x="225862" y="508037"/>
                  </a:lnTo>
                  <a:lnTo>
                    <a:pt x="217978" y="514920"/>
                  </a:lnTo>
                  <a:lnTo>
                    <a:pt x="209225" y="520543"/>
                  </a:lnTo>
                  <a:lnTo>
                    <a:pt x="199439" y="524498"/>
                  </a:lnTo>
                  <a:lnTo>
                    <a:pt x="188625" y="526713"/>
                  </a:lnTo>
                  <a:lnTo>
                    <a:pt x="176769" y="527405"/>
                  </a:lnTo>
                  <a:lnTo>
                    <a:pt x="163755" y="526889"/>
                  </a:lnTo>
                  <a:lnTo>
                    <a:pt x="149634" y="525476"/>
                  </a:lnTo>
                  <a:lnTo>
                    <a:pt x="134744" y="523581"/>
                  </a:lnTo>
                  <a:lnTo>
                    <a:pt x="119604" y="521704"/>
                  </a:lnTo>
                  <a:lnTo>
                    <a:pt x="104543" y="520116"/>
                  </a:lnTo>
                  <a:lnTo>
                    <a:pt x="89899" y="518880"/>
                  </a:lnTo>
                  <a:lnTo>
                    <a:pt x="74464" y="517835"/>
                  </a:lnTo>
                  <a:lnTo>
                    <a:pt x="54650" y="516893"/>
                  </a:lnTo>
                  <a:lnTo>
                    <a:pt x="24332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80642" y="2505782"/>
              <a:ext cx="178990" cy="231628"/>
            </a:xfrm>
            <a:custGeom>
              <a:avLst/>
              <a:gdLst/>
              <a:ahLst/>
              <a:cxnLst/>
              <a:rect l="0" t="0" r="0" b="0"/>
              <a:pathLst>
                <a:path w="178990" h="231628">
                  <a:moveTo>
                    <a:pt x="136871" y="0"/>
                  </a:moveTo>
                  <a:lnTo>
                    <a:pt x="125136" y="67"/>
                  </a:lnTo>
                  <a:lnTo>
                    <a:pt x="114007" y="707"/>
                  </a:lnTo>
                  <a:lnTo>
                    <a:pt x="102409" y="1999"/>
                  </a:lnTo>
                  <a:lnTo>
                    <a:pt x="90246" y="3686"/>
                  </a:lnTo>
                  <a:lnTo>
                    <a:pt x="77588" y="5354"/>
                  </a:lnTo>
                  <a:lnTo>
                    <a:pt x="64544" y="6781"/>
                  </a:lnTo>
                  <a:lnTo>
                    <a:pt x="51712" y="8398"/>
                  </a:lnTo>
                  <a:lnTo>
                    <a:pt x="40091" y="11153"/>
                  </a:lnTo>
                  <a:lnTo>
                    <a:pt x="30145" y="15492"/>
                  </a:lnTo>
                  <a:lnTo>
                    <a:pt x="22148" y="21374"/>
                  </a:lnTo>
                  <a:lnTo>
                    <a:pt x="16444" y="28544"/>
                  </a:lnTo>
                  <a:lnTo>
                    <a:pt x="12980" y="36703"/>
                  </a:lnTo>
                  <a:lnTo>
                    <a:pt x="11416" y="45588"/>
                  </a:lnTo>
                  <a:lnTo>
                    <a:pt x="11328" y="54989"/>
                  </a:lnTo>
                  <a:lnTo>
                    <a:pt x="12335" y="64751"/>
                  </a:lnTo>
                  <a:lnTo>
                    <a:pt x="14123" y="74760"/>
                  </a:lnTo>
                  <a:lnTo>
                    <a:pt x="16459" y="84939"/>
                  </a:lnTo>
                  <a:lnTo>
                    <a:pt x="19179" y="95209"/>
                  </a:lnTo>
                  <a:lnTo>
                    <a:pt x="22348" y="104709"/>
                  </a:lnTo>
                  <a:lnTo>
                    <a:pt x="26981" y="111623"/>
                  </a:lnTo>
                  <a:lnTo>
                    <a:pt x="33388" y="114995"/>
                  </a:lnTo>
                  <a:lnTo>
                    <a:pt x="40165" y="115193"/>
                  </a:lnTo>
                  <a:lnTo>
                    <a:pt x="46916" y="113059"/>
                  </a:lnTo>
                  <a:lnTo>
                    <a:pt x="53989" y="109647"/>
                  </a:lnTo>
                  <a:lnTo>
                    <a:pt x="62044" y="106100"/>
                  </a:lnTo>
                  <a:lnTo>
                    <a:pt x="71357" y="103041"/>
                  </a:lnTo>
                  <a:lnTo>
                    <a:pt x="81698" y="100812"/>
                  </a:lnTo>
                  <a:lnTo>
                    <a:pt x="92548" y="99678"/>
                  </a:lnTo>
                  <a:lnTo>
                    <a:pt x="103546" y="99658"/>
                  </a:lnTo>
                  <a:lnTo>
                    <a:pt x="114519" y="100760"/>
                  </a:lnTo>
                  <a:lnTo>
                    <a:pt x="125413" y="103086"/>
                  </a:lnTo>
                  <a:lnTo>
                    <a:pt x="136210" y="106575"/>
                  </a:lnTo>
                  <a:lnTo>
                    <a:pt x="146593" y="111204"/>
                  </a:lnTo>
                  <a:lnTo>
                    <a:pt x="155967" y="117059"/>
                  </a:lnTo>
                  <a:lnTo>
                    <a:pt x="164080" y="124072"/>
                  </a:lnTo>
                  <a:lnTo>
                    <a:pt x="170680" y="132051"/>
                  </a:lnTo>
                  <a:lnTo>
                    <a:pt x="175364" y="140777"/>
                  </a:lnTo>
                  <a:lnTo>
                    <a:pt x="178101" y="150048"/>
                  </a:lnTo>
                  <a:lnTo>
                    <a:pt x="178989" y="159544"/>
                  </a:lnTo>
                  <a:lnTo>
                    <a:pt x="178081" y="168838"/>
                  </a:lnTo>
                  <a:lnTo>
                    <a:pt x="175582" y="177712"/>
                  </a:lnTo>
                  <a:lnTo>
                    <a:pt x="171635" y="185975"/>
                  </a:lnTo>
                  <a:lnTo>
                    <a:pt x="166246" y="193379"/>
                  </a:lnTo>
                  <a:lnTo>
                    <a:pt x="159550" y="199877"/>
                  </a:lnTo>
                  <a:lnTo>
                    <a:pt x="151785" y="205581"/>
                  </a:lnTo>
                  <a:lnTo>
                    <a:pt x="143201" y="210655"/>
                  </a:lnTo>
                  <a:lnTo>
                    <a:pt x="134017" y="215252"/>
                  </a:lnTo>
                  <a:lnTo>
                    <a:pt x="124241" y="219342"/>
                  </a:lnTo>
                  <a:lnTo>
                    <a:pt x="113694" y="222718"/>
                  </a:lnTo>
                  <a:lnTo>
                    <a:pt x="102337" y="225323"/>
                  </a:lnTo>
                  <a:lnTo>
                    <a:pt x="90270" y="227243"/>
                  </a:lnTo>
                  <a:lnTo>
                    <a:pt x="77637" y="228614"/>
                  </a:lnTo>
                  <a:lnTo>
                    <a:pt x="64595" y="229574"/>
                  </a:lnTo>
                  <a:lnTo>
                    <a:pt x="51677" y="230238"/>
                  </a:lnTo>
                  <a:lnTo>
                    <a:pt x="38414" y="230763"/>
                  </a:lnTo>
                  <a:lnTo>
                    <a:pt x="22524" y="23120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38528" y="2821637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2006" y="2866"/>
                  </a:lnTo>
                  <a:lnTo>
                    <a:pt x="250876" y="5009"/>
                  </a:lnTo>
                  <a:lnTo>
                    <a:pt x="239274" y="6612"/>
                  </a:lnTo>
                  <a:lnTo>
                    <a:pt x="226940" y="7792"/>
                  </a:lnTo>
                  <a:lnTo>
                    <a:pt x="213631" y="8641"/>
                  </a:lnTo>
                  <a:lnTo>
                    <a:pt x="199328" y="9243"/>
                  </a:lnTo>
                  <a:lnTo>
                    <a:pt x="184322" y="9830"/>
                  </a:lnTo>
                  <a:lnTo>
                    <a:pt x="169109" y="10762"/>
                  </a:lnTo>
                  <a:lnTo>
                    <a:pt x="153996" y="12209"/>
                  </a:lnTo>
                  <a:lnTo>
                    <a:pt x="139257" y="14166"/>
                  </a:lnTo>
                  <a:lnTo>
                    <a:pt x="125207" y="16550"/>
                  </a:lnTo>
                  <a:lnTo>
                    <a:pt x="111939" y="19261"/>
                  </a:lnTo>
                  <a:lnTo>
                    <a:pt x="99215" y="22046"/>
                  </a:lnTo>
                  <a:lnTo>
                    <a:pt x="86591" y="24529"/>
                  </a:lnTo>
                  <a:lnTo>
                    <a:pt x="73804" y="26532"/>
                  </a:lnTo>
                  <a:lnTo>
                    <a:pt x="60990" y="28247"/>
                  </a:lnTo>
                  <a:lnTo>
                    <a:pt x="47129" y="30410"/>
                  </a:lnTo>
                  <a:lnTo>
                    <a:pt x="28763" y="3432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41365" y="2937450"/>
              <a:ext cx="139649" cy="264129"/>
            </a:xfrm>
            <a:custGeom>
              <a:avLst/>
              <a:gdLst/>
              <a:ahLst/>
              <a:cxnLst/>
              <a:rect l="0" t="0" r="0" b="0"/>
              <a:pathLst>
                <a:path w="139649" h="264129">
                  <a:moveTo>
                    <a:pt x="97205" y="0"/>
                  </a:moveTo>
                  <a:lnTo>
                    <a:pt x="91338" y="5935"/>
                  </a:lnTo>
                  <a:lnTo>
                    <a:pt x="85773" y="12140"/>
                  </a:lnTo>
                  <a:lnTo>
                    <a:pt x="79978" y="19236"/>
                  </a:lnTo>
                  <a:lnTo>
                    <a:pt x="74070" y="27176"/>
                  </a:lnTo>
                  <a:lnTo>
                    <a:pt x="68389" y="35822"/>
                  </a:lnTo>
                  <a:lnTo>
                    <a:pt x="63114" y="45017"/>
                  </a:lnTo>
                  <a:lnTo>
                    <a:pt x="58264" y="54616"/>
                  </a:lnTo>
                  <a:lnTo>
                    <a:pt x="53777" y="64506"/>
                  </a:lnTo>
                  <a:lnTo>
                    <a:pt x="49571" y="74599"/>
                  </a:lnTo>
                  <a:lnTo>
                    <a:pt x="45408" y="84832"/>
                  </a:lnTo>
                  <a:lnTo>
                    <a:pt x="40919" y="95162"/>
                  </a:lnTo>
                  <a:lnTo>
                    <a:pt x="35934" y="105557"/>
                  </a:lnTo>
                  <a:lnTo>
                    <a:pt x="30620" y="115995"/>
                  </a:lnTo>
                  <a:lnTo>
                    <a:pt x="25359" y="126464"/>
                  </a:lnTo>
                  <a:lnTo>
                    <a:pt x="20377" y="136952"/>
                  </a:lnTo>
                  <a:lnTo>
                    <a:pt x="15729" y="147454"/>
                  </a:lnTo>
                  <a:lnTo>
                    <a:pt x="11380" y="157964"/>
                  </a:lnTo>
                  <a:lnTo>
                    <a:pt x="7281" y="168480"/>
                  </a:lnTo>
                  <a:lnTo>
                    <a:pt x="3698" y="179001"/>
                  </a:lnTo>
                  <a:lnTo>
                    <a:pt x="1196" y="189524"/>
                  </a:lnTo>
                  <a:lnTo>
                    <a:pt x="0" y="200044"/>
                  </a:lnTo>
                  <a:lnTo>
                    <a:pt x="181" y="210398"/>
                  </a:lnTo>
                  <a:lnTo>
                    <a:pt x="1823" y="220276"/>
                  </a:lnTo>
                  <a:lnTo>
                    <a:pt x="4823" y="229546"/>
                  </a:lnTo>
                  <a:lnTo>
                    <a:pt x="9107" y="238075"/>
                  </a:lnTo>
                  <a:lnTo>
                    <a:pt x="14724" y="245659"/>
                  </a:lnTo>
                  <a:lnTo>
                    <a:pt x="21573" y="252268"/>
                  </a:lnTo>
                  <a:lnTo>
                    <a:pt x="29441" y="257707"/>
                  </a:lnTo>
                  <a:lnTo>
                    <a:pt x="38093" y="261538"/>
                  </a:lnTo>
                  <a:lnTo>
                    <a:pt x="47315" y="263665"/>
                  </a:lnTo>
                  <a:lnTo>
                    <a:pt x="56775" y="264128"/>
                  </a:lnTo>
                  <a:lnTo>
                    <a:pt x="66047" y="262927"/>
                  </a:lnTo>
                  <a:lnTo>
                    <a:pt x="74915" y="260230"/>
                  </a:lnTo>
                  <a:lnTo>
                    <a:pt x="83513" y="256321"/>
                  </a:lnTo>
                  <a:lnTo>
                    <a:pt x="92206" y="251488"/>
                  </a:lnTo>
                  <a:lnTo>
                    <a:pt x="101198" y="245978"/>
                  </a:lnTo>
                  <a:lnTo>
                    <a:pt x="110204" y="239824"/>
                  </a:lnTo>
                  <a:lnTo>
                    <a:pt x="118572" y="232861"/>
                  </a:lnTo>
                  <a:lnTo>
                    <a:pt x="125970" y="225066"/>
                  </a:lnTo>
                  <a:lnTo>
                    <a:pt x="132071" y="216542"/>
                  </a:lnTo>
                  <a:lnTo>
                    <a:pt x="136414" y="207442"/>
                  </a:lnTo>
                  <a:lnTo>
                    <a:pt x="138917" y="197916"/>
                  </a:lnTo>
                  <a:lnTo>
                    <a:pt x="139648" y="188249"/>
                  </a:lnTo>
                  <a:lnTo>
                    <a:pt x="138635" y="178839"/>
                  </a:lnTo>
                  <a:lnTo>
                    <a:pt x="136058" y="169891"/>
                  </a:lnTo>
                  <a:lnTo>
                    <a:pt x="131890" y="161749"/>
                  </a:lnTo>
                  <a:lnTo>
                    <a:pt x="125820" y="154958"/>
                  </a:lnTo>
                  <a:lnTo>
                    <a:pt x="117858" y="149699"/>
                  </a:lnTo>
                  <a:lnTo>
                    <a:pt x="108598" y="146151"/>
                  </a:lnTo>
                  <a:lnTo>
                    <a:pt x="99006" y="144660"/>
                  </a:lnTo>
                  <a:lnTo>
                    <a:pt x="89670" y="145213"/>
                  </a:lnTo>
                  <a:lnTo>
                    <a:pt x="80796" y="147515"/>
                  </a:lnTo>
                  <a:lnTo>
                    <a:pt x="72381" y="151185"/>
                  </a:lnTo>
                  <a:lnTo>
                    <a:pt x="64354" y="155871"/>
                  </a:lnTo>
                  <a:lnTo>
                    <a:pt x="56625" y="161284"/>
                  </a:lnTo>
                  <a:lnTo>
                    <a:pt x="49113" y="167208"/>
                  </a:lnTo>
                  <a:lnTo>
                    <a:pt x="41761" y="173481"/>
                  </a:lnTo>
                  <a:lnTo>
                    <a:pt x="34632" y="179879"/>
                  </a:lnTo>
                  <a:lnTo>
                    <a:pt x="27099" y="186838"/>
                  </a:lnTo>
                  <a:lnTo>
                    <a:pt x="17383" y="196086"/>
                  </a:lnTo>
                  <a:lnTo>
                    <a:pt x="2448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464911" y="3232248"/>
              <a:ext cx="74042" cy="200043"/>
            </a:xfrm>
            <a:custGeom>
              <a:avLst/>
              <a:gdLst/>
              <a:ahLst/>
              <a:cxnLst/>
              <a:rect l="0" t="0" r="0" b="0"/>
              <a:pathLst>
                <a:path w="74042" h="200043">
                  <a:moveTo>
                    <a:pt x="21058" y="0"/>
                  </a:moveTo>
                  <a:lnTo>
                    <a:pt x="26925" y="8735"/>
                  </a:lnTo>
                  <a:lnTo>
                    <a:pt x="32490" y="16441"/>
                  </a:lnTo>
                  <a:lnTo>
                    <a:pt x="38285" y="23848"/>
                  </a:lnTo>
                  <a:lnTo>
                    <a:pt x="44192" y="31282"/>
                  </a:lnTo>
                  <a:lnTo>
                    <a:pt x="49873" y="39109"/>
                  </a:lnTo>
                  <a:lnTo>
                    <a:pt x="55148" y="47487"/>
                  </a:lnTo>
                  <a:lnTo>
                    <a:pt x="59998" y="56403"/>
                  </a:lnTo>
                  <a:lnTo>
                    <a:pt x="64485" y="65766"/>
                  </a:lnTo>
                  <a:lnTo>
                    <a:pt x="68673" y="75469"/>
                  </a:lnTo>
                  <a:lnTo>
                    <a:pt x="72145" y="85254"/>
                  </a:lnTo>
                  <a:lnTo>
                    <a:pt x="74041" y="94744"/>
                  </a:lnTo>
                  <a:lnTo>
                    <a:pt x="74017" y="103758"/>
                  </a:lnTo>
                  <a:lnTo>
                    <a:pt x="72203" y="112454"/>
                  </a:lnTo>
                  <a:lnTo>
                    <a:pt x="68926" y="121213"/>
                  </a:lnTo>
                  <a:lnTo>
                    <a:pt x="64537" y="130252"/>
                  </a:lnTo>
                  <a:lnTo>
                    <a:pt x="59338" y="139461"/>
                  </a:lnTo>
                  <a:lnTo>
                    <a:pt x="53565" y="148497"/>
                  </a:lnTo>
                  <a:lnTo>
                    <a:pt x="47393" y="157165"/>
                  </a:lnTo>
                  <a:lnTo>
                    <a:pt x="40865" y="165330"/>
                  </a:lnTo>
                  <a:lnTo>
                    <a:pt x="33061" y="173743"/>
                  </a:lnTo>
                  <a:lnTo>
                    <a:pt x="21062" y="18425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846089" y="2627114"/>
              <a:ext cx="235391" cy="505541"/>
            </a:xfrm>
            <a:custGeom>
              <a:avLst/>
              <a:gdLst/>
              <a:ahLst/>
              <a:cxnLst/>
              <a:rect l="0" t="0" r="0" b="0"/>
              <a:pathLst>
                <a:path w="235391" h="505541">
                  <a:moveTo>
                    <a:pt x="8377" y="78709"/>
                  </a:moveTo>
                  <a:lnTo>
                    <a:pt x="2766" y="83735"/>
                  </a:lnTo>
                  <a:lnTo>
                    <a:pt x="0" y="82462"/>
                  </a:lnTo>
                  <a:lnTo>
                    <a:pt x="450" y="76859"/>
                  </a:lnTo>
                  <a:lnTo>
                    <a:pt x="3666" y="68754"/>
                  </a:lnTo>
                  <a:lnTo>
                    <a:pt x="9028" y="59256"/>
                  </a:lnTo>
                  <a:lnTo>
                    <a:pt x="15970" y="49455"/>
                  </a:lnTo>
                  <a:lnTo>
                    <a:pt x="24035" y="39964"/>
                  </a:lnTo>
                  <a:lnTo>
                    <a:pt x="32887" y="31146"/>
                  </a:lnTo>
                  <a:lnTo>
                    <a:pt x="42282" y="23300"/>
                  </a:lnTo>
                  <a:lnTo>
                    <a:pt x="52050" y="16475"/>
                  </a:lnTo>
                  <a:lnTo>
                    <a:pt x="62237" y="10705"/>
                  </a:lnTo>
                  <a:lnTo>
                    <a:pt x="73069" y="6112"/>
                  </a:lnTo>
                  <a:lnTo>
                    <a:pt x="84611" y="2656"/>
                  </a:lnTo>
                  <a:lnTo>
                    <a:pt x="96465" y="485"/>
                  </a:lnTo>
                  <a:lnTo>
                    <a:pt x="107890" y="0"/>
                  </a:lnTo>
                  <a:lnTo>
                    <a:pt x="118495" y="1272"/>
                  </a:lnTo>
                  <a:lnTo>
                    <a:pt x="128071" y="4244"/>
                  </a:lnTo>
                  <a:lnTo>
                    <a:pt x="136433" y="8906"/>
                  </a:lnTo>
                  <a:lnTo>
                    <a:pt x="143601" y="15083"/>
                  </a:lnTo>
                  <a:lnTo>
                    <a:pt x="149430" y="22653"/>
                  </a:lnTo>
                  <a:lnTo>
                    <a:pt x="153531" y="31628"/>
                  </a:lnTo>
                  <a:lnTo>
                    <a:pt x="155849" y="41886"/>
                  </a:lnTo>
                  <a:lnTo>
                    <a:pt x="156610" y="53197"/>
                  </a:lnTo>
                  <a:lnTo>
                    <a:pt x="156141" y="65312"/>
                  </a:lnTo>
                  <a:lnTo>
                    <a:pt x="154752" y="78012"/>
                  </a:lnTo>
                  <a:lnTo>
                    <a:pt x="152533" y="90963"/>
                  </a:lnTo>
                  <a:lnTo>
                    <a:pt x="149375" y="103731"/>
                  </a:lnTo>
                  <a:lnTo>
                    <a:pt x="145290" y="116090"/>
                  </a:lnTo>
                  <a:lnTo>
                    <a:pt x="140412" y="127846"/>
                  </a:lnTo>
                  <a:lnTo>
                    <a:pt x="134913" y="138749"/>
                  </a:lnTo>
                  <a:lnTo>
                    <a:pt x="128955" y="148749"/>
                  </a:lnTo>
                  <a:lnTo>
                    <a:pt x="122665" y="157958"/>
                  </a:lnTo>
                  <a:lnTo>
                    <a:pt x="116144" y="166538"/>
                  </a:lnTo>
                  <a:lnTo>
                    <a:pt x="109520" y="174614"/>
                  </a:lnTo>
                  <a:lnTo>
                    <a:pt x="104911" y="181132"/>
                  </a:lnTo>
                  <a:lnTo>
                    <a:pt x="105043" y="185031"/>
                  </a:lnTo>
                  <a:lnTo>
                    <a:pt x="109379" y="187464"/>
                  </a:lnTo>
                  <a:lnTo>
                    <a:pt x="116617" y="189646"/>
                  </a:lnTo>
                  <a:lnTo>
                    <a:pt x="125516" y="192393"/>
                  </a:lnTo>
                  <a:lnTo>
                    <a:pt x="135274" y="196011"/>
                  </a:lnTo>
                  <a:lnTo>
                    <a:pt x="145455" y="200649"/>
                  </a:lnTo>
                  <a:lnTo>
                    <a:pt x="155833" y="206472"/>
                  </a:lnTo>
                  <a:lnTo>
                    <a:pt x="166298" y="213449"/>
                  </a:lnTo>
                  <a:lnTo>
                    <a:pt x="176634" y="221565"/>
                  </a:lnTo>
                  <a:lnTo>
                    <a:pt x="186512" y="230911"/>
                  </a:lnTo>
                  <a:lnTo>
                    <a:pt x="195786" y="241424"/>
                  </a:lnTo>
                  <a:lnTo>
                    <a:pt x="204321" y="253075"/>
                  </a:lnTo>
                  <a:lnTo>
                    <a:pt x="211909" y="265952"/>
                  </a:lnTo>
                  <a:lnTo>
                    <a:pt x="218527" y="279985"/>
                  </a:lnTo>
                  <a:lnTo>
                    <a:pt x="224141" y="294985"/>
                  </a:lnTo>
                  <a:lnTo>
                    <a:pt x="228622" y="310731"/>
                  </a:lnTo>
                  <a:lnTo>
                    <a:pt x="232004" y="327022"/>
                  </a:lnTo>
                  <a:lnTo>
                    <a:pt x="234293" y="343537"/>
                  </a:lnTo>
                  <a:lnTo>
                    <a:pt x="235390" y="359851"/>
                  </a:lnTo>
                  <a:lnTo>
                    <a:pt x="235345" y="375749"/>
                  </a:lnTo>
                  <a:lnTo>
                    <a:pt x="234181" y="391203"/>
                  </a:lnTo>
                  <a:lnTo>
                    <a:pt x="231804" y="406275"/>
                  </a:lnTo>
                  <a:lnTo>
                    <a:pt x="228275" y="421036"/>
                  </a:lnTo>
                  <a:lnTo>
                    <a:pt x="223618" y="435239"/>
                  </a:lnTo>
                  <a:lnTo>
                    <a:pt x="217743" y="448332"/>
                  </a:lnTo>
                  <a:lnTo>
                    <a:pt x="210713" y="460098"/>
                  </a:lnTo>
                  <a:lnTo>
                    <a:pt x="202552" y="470474"/>
                  </a:lnTo>
                  <a:lnTo>
                    <a:pt x="193171" y="479380"/>
                  </a:lnTo>
                  <a:lnTo>
                    <a:pt x="182638" y="486922"/>
                  </a:lnTo>
                  <a:lnTo>
                    <a:pt x="171141" y="493174"/>
                  </a:lnTo>
                  <a:lnTo>
                    <a:pt x="158899" y="498091"/>
                  </a:lnTo>
                  <a:lnTo>
                    <a:pt x="146115" y="501770"/>
                  </a:lnTo>
                  <a:lnTo>
                    <a:pt x="133107" y="504259"/>
                  </a:lnTo>
                  <a:lnTo>
                    <a:pt x="120303" y="505490"/>
                  </a:lnTo>
                  <a:lnTo>
                    <a:pt x="107913" y="505540"/>
                  </a:lnTo>
                  <a:lnTo>
                    <a:pt x="95967" y="504609"/>
                  </a:lnTo>
                  <a:lnTo>
                    <a:pt x="84405" y="502922"/>
                  </a:lnTo>
                  <a:lnTo>
                    <a:pt x="73153" y="500683"/>
                  </a:lnTo>
                  <a:lnTo>
                    <a:pt x="62392" y="498205"/>
                  </a:lnTo>
                  <a:lnTo>
                    <a:pt x="51408" y="495667"/>
                  </a:lnTo>
                  <a:lnTo>
                    <a:pt x="38117" y="492852"/>
                  </a:lnTo>
                  <a:lnTo>
                    <a:pt x="18906" y="4893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170321" y="2453139"/>
              <a:ext cx="122688" cy="200043"/>
            </a:xfrm>
            <a:custGeom>
              <a:avLst/>
              <a:gdLst/>
              <a:ahLst/>
              <a:cxnLst/>
              <a:rect l="0" t="0" r="0" b="0"/>
              <a:pathLst>
                <a:path w="122688" h="200043">
                  <a:moveTo>
                    <a:pt x="0" y="0"/>
                  </a:moveTo>
                  <a:lnTo>
                    <a:pt x="11803" y="2867"/>
                  </a:lnTo>
                  <a:lnTo>
                    <a:pt x="23572" y="5009"/>
                  </a:lnTo>
                  <a:lnTo>
                    <a:pt x="36457" y="6608"/>
                  </a:lnTo>
                  <a:lnTo>
                    <a:pt x="50132" y="7616"/>
                  </a:lnTo>
                  <a:lnTo>
                    <a:pt x="63812" y="7816"/>
                  </a:lnTo>
                  <a:lnTo>
                    <a:pt x="77019" y="7178"/>
                  </a:lnTo>
                  <a:lnTo>
                    <a:pt x="89297" y="6458"/>
                  </a:lnTo>
                  <a:lnTo>
                    <a:pt x="100080" y="7039"/>
                  </a:lnTo>
                  <a:lnTo>
                    <a:pt x="109198" y="9589"/>
                  </a:lnTo>
                  <a:lnTo>
                    <a:pt x="116335" y="14104"/>
                  </a:lnTo>
                  <a:lnTo>
                    <a:pt x="120863" y="20274"/>
                  </a:lnTo>
                  <a:lnTo>
                    <a:pt x="122687" y="27719"/>
                  </a:lnTo>
                  <a:lnTo>
                    <a:pt x="122152" y="35936"/>
                  </a:lnTo>
                  <a:lnTo>
                    <a:pt x="119749" y="44348"/>
                  </a:lnTo>
                  <a:lnTo>
                    <a:pt x="115950" y="52628"/>
                  </a:lnTo>
                  <a:lnTo>
                    <a:pt x="110981" y="60827"/>
                  </a:lnTo>
                  <a:lnTo>
                    <a:pt x="104830" y="69251"/>
                  </a:lnTo>
                  <a:lnTo>
                    <a:pt x="97597" y="78071"/>
                  </a:lnTo>
                  <a:lnTo>
                    <a:pt x="89792" y="87301"/>
                  </a:lnTo>
                  <a:lnTo>
                    <a:pt x="82241" y="96884"/>
                  </a:lnTo>
                  <a:lnTo>
                    <a:pt x="75382" y="106742"/>
                  </a:lnTo>
                  <a:lnTo>
                    <a:pt x="69132" y="116804"/>
                  </a:lnTo>
                  <a:lnTo>
                    <a:pt x="63094" y="127012"/>
                  </a:lnTo>
                  <a:lnTo>
                    <a:pt x="56999" y="137317"/>
                  </a:lnTo>
                  <a:lnTo>
                    <a:pt x="50852" y="147619"/>
                  </a:lnTo>
                  <a:lnTo>
                    <a:pt x="44153" y="158981"/>
                  </a:lnTo>
                  <a:lnTo>
                    <a:pt x="35192" y="174635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65036" y="270582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92" y="2867"/>
                  </a:lnTo>
                  <a:lnTo>
                    <a:pt x="208763" y="5009"/>
                  </a:lnTo>
                  <a:lnTo>
                    <a:pt x="197164" y="6612"/>
                  </a:lnTo>
                  <a:lnTo>
                    <a:pt x="185003" y="7793"/>
                  </a:lnTo>
                  <a:lnTo>
                    <a:pt x="172343" y="8641"/>
                  </a:lnTo>
                  <a:lnTo>
                    <a:pt x="159287" y="9243"/>
                  </a:lnTo>
                  <a:lnTo>
                    <a:pt x="145935" y="9831"/>
                  </a:lnTo>
                  <a:lnTo>
                    <a:pt x="132370" y="10763"/>
                  </a:lnTo>
                  <a:lnTo>
                    <a:pt x="118656" y="12205"/>
                  </a:lnTo>
                  <a:lnTo>
                    <a:pt x="104836" y="13989"/>
                  </a:lnTo>
                  <a:lnTo>
                    <a:pt x="90946" y="15725"/>
                  </a:lnTo>
                  <a:lnTo>
                    <a:pt x="77017" y="17187"/>
                  </a:lnTo>
                  <a:lnTo>
                    <a:pt x="63285" y="18322"/>
                  </a:lnTo>
                  <a:lnTo>
                    <a:pt x="48634" y="19281"/>
                  </a:lnTo>
                  <a:lnTo>
                    <a:pt x="29542" y="201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129825" y="2778420"/>
              <a:ext cx="166839" cy="337201"/>
            </a:xfrm>
            <a:custGeom>
              <a:avLst/>
              <a:gdLst/>
              <a:ahLst/>
              <a:cxnLst/>
              <a:rect l="0" t="0" r="0" b="0"/>
              <a:pathLst>
                <a:path w="166839" h="337201">
                  <a:moveTo>
                    <a:pt x="166838" y="95859"/>
                  </a:moveTo>
                  <a:lnTo>
                    <a:pt x="160970" y="104594"/>
                  </a:lnTo>
                  <a:lnTo>
                    <a:pt x="155406" y="112301"/>
                  </a:lnTo>
                  <a:lnTo>
                    <a:pt x="149607" y="119703"/>
                  </a:lnTo>
                  <a:lnTo>
                    <a:pt x="143526" y="126963"/>
                  </a:lnTo>
                  <a:lnTo>
                    <a:pt x="137196" y="134142"/>
                  </a:lnTo>
                  <a:lnTo>
                    <a:pt x="130669" y="141272"/>
                  </a:lnTo>
                  <a:lnTo>
                    <a:pt x="123993" y="148535"/>
                  </a:lnTo>
                  <a:lnTo>
                    <a:pt x="117209" y="156251"/>
                  </a:lnTo>
                  <a:lnTo>
                    <a:pt x="110352" y="164555"/>
                  </a:lnTo>
                  <a:lnTo>
                    <a:pt x="103443" y="173420"/>
                  </a:lnTo>
                  <a:lnTo>
                    <a:pt x="96497" y="182750"/>
                  </a:lnTo>
                  <a:lnTo>
                    <a:pt x="89528" y="192435"/>
                  </a:lnTo>
                  <a:lnTo>
                    <a:pt x="82542" y="202379"/>
                  </a:lnTo>
                  <a:lnTo>
                    <a:pt x="75545" y="212506"/>
                  </a:lnTo>
                  <a:lnTo>
                    <a:pt x="68546" y="222762"/>
                  </a:lnTo>
                  <a:lnTo>
                    <a:pt x="61710" y="233106"/>
                  </a:lnTo>
                  <a:lnTo>
                    <a:pt x="55346" y="243511"/>
                  </a:lnTo>
                  <a:lnTo>
                    <a:pt x="49594" y="253960"/>
                  </a:lnTo>
                  <a:lnTo>
                    <a:pt x="44749" y="264606"/>
                  </a:lnTo>
                  <a:lnTo>
                    <a:pt x="41325" y="275745"/>
                  </a:lnTo>
                  <a:lnTo>
                    <a:pt x="39479" y="287488"/>
                  </a:lnTo>
                  <a:lnTo>
                    <a:pt x="39378" y="299307"/>
                  </a:lnTo>
                  <a:lnTo>
                    <a:pt x="41353" y="310176"/>
                  </a:lnTo>
                  <a:lnTo>
                    <a:pt x="45387" y="319584"/>
                  </a:lnTo>
                  <a:lnTo>
                    <a:pt x="51178" y="327204"/>
                  </a:lnTo>
                  <a:lnTo>
                    <a:pt x="58345" y="332647"/>
                  </a:lnTo>
                  <a:lnTo>
                    <a:pt x="66527" y="335928"/>
                  </a:lnTo>
                  <a:lnTo>
                    <a:pt x="75272" y="337200"/>
                  </a:lnTo>
                  <a:lnTo>
                    <a:pt x="84053" y="336556"/>
                  </a:lnTo>
                  <a:lnTo>
                    <a:pt x="92583" y="334242"/>
                  </a:lnTo>
                  <a:lnTo>
                    <a:pt x="100785" y="330591"/>
                  </a:lnTo>
                  <a:lnTo>
                    <a:pt x="108679" y="325933"/>
                  </a:lnTo>
                  <a:lnTo>
                    <a:pt x="116320" y="320541"/>
                  </a:lnTo>
                  <a:lnTo>
                    <a:pt x="123605" y="314466"/>
                  </a:lnTo>
                  <a:lnTo>
                    <a:pt x="130279" y="307556"/>
                  </a:lnTo>
                  <a:lnTo>
                    <a:pt x="136244" y="299792"/>
                  </a:lnTo>
                  <a:lnTo>
                    <a:pt x="141232" y="291119"/>
                  </a:lnTo>
                  <a:lnTo>
                    <a:pt x="144753" y="281387"/>
                  </a:lnTo>
                  <a:lnTo>
                    <a:pt x="146669" y="270623"/>
                  </a:lnTo>
                  <a:lnTo>
                    <a:pt x="146989" y="259310"/>
                  </a:lnTo>
                  <a:lnTo>
                    <a:pt x="145691" y="248256"/>
                  </a:lnTo>
                  <a:lnTo>
                    <a:pt x="142930" y="237900"/>
                  </a:lnTo>
                  <a:lnTo>
                    <a:pt x="138976" y="228321"/>
                  </a:lnTo>
                  <a:lnTo>
                    <a:pt x="134114" y="219427"/>
                  </a:lnTo>
                  <a:lnTo>
                    <a:pt x="128590" y="211075"/>
                  </a:lnTo>
                  <a:lnTo>
                    <a:pt x="122595" y="203126"/>
                  </a:lnTo>
                  <a:lnTo>
                    <a:pt x="116273" y="195466"/>
                  </a:lnTo>
                  <a:lnTo>
                    <a:pt x="109721" y="188010"/>
                  </a:lnTo>
                  <a:lnTo>
                    <a:pt x="102846" y="180694"/>
                  </a:lnTo>
                  <a:lnTo>
                    <a:pt x="95391" y="173476"/>
                  </a:lnTo>
                  <a:lnTo>
                    <a:pt x="87267" y="166322"/>
                  </a:lnTo>
                  <a:lnTo>
                    <a:pt x="78691" y="159213"/>
                  </a:lnTo>
                  <a:lnTo>
                    <a:pt x="70088" y="152133"/>
                  </a:lnTo>
                  <a:lnTo>
                    <a:pt x="61709" y="145069"/>
                  </a:lnTo>
                  <a:lnTo>
                    <a:pt x="53625" y="137850"/>
                  </a:lnTo>
                  <a:lnTo>
                    <a:pt x="45818" y="130165"/>
                  </a:lnTo>
                  <a:lnTo>
                    <a:pt x="38233" y="121880"/>
                  </a:lnTo>
                  <a:lnTo>
                    <a:pt x="30816" y="113028"/>
                  </a:lnTo>
                  <a:lnTo>
                    <a:pt x="23524" y="103707"/>
                  </a:lnTo>
                  <a:lnTo>
                    <a:pt x="16333" y="94029"/>
                  </a:lnTo>
                  <a:lnTo>
                    <a:pt x="9704" y="84089"/>
                  </a:lnTo>
                  <a:lnTo>
                    <a:pt x="4545" y="73964"/>
                  </a:lnTo>
                  <a:lnTo>
                    <a:pt x="1236" y="63714"/>
                  </a:lnTo>
                  <a:lnTo>
                    <a:pt x="0" y="53544"/>
                  </a:lnTo>
                  <a:lnTo>
                    <a:pt x="1142" y="43789"/>
                  </a:lnTo>
                  <a:lnTo>
                    <a:pt x="4585" y="34602"/>
                  </a:lnTo>
                  <a:lnTo>
                    <a:pt x="10133" y="26128"/>
                  </a:lnTo>
                  <a:lnTo>
                    <a:pt x="17660" y="18582"/>
                  </a:lnTo>
                  <a:lnTo>
                    <a:pt x="26899" y="11997"/>
                  </a:lnTo>
                  <a:lnTo>
                    <a:pt x="37336" y="6575"/>
                  </a:lnTo>
                  <a:lnTo>
                    <a:pt x="48324" y="2756"/>
                  </a:lnTo>
                  <a:lnTo>
                    <a:pt x="59455" y="631"/>
                  </a:lnTo>
                  <a:lnTo>
                    <a:pt x="70706" y="0"/>
                  </a:lnTo>
                  <a:lnTo>
                    <a:pt x="82325" y="557"/>
                  </a:lnTo>
                  <a:lnTo>
                    <a:pt x="94431" y="2006"/>
                  </a:lnTo>
                  <a:lnTo>
                    <a:pt x="106680" y="4265"/>
                  </a:lnTo>
                  <a:lnTo>
                    <a:pt x="118378" y="7451"/>
                  </a:lnTo>
                  <a:lnTo>
                    <a:pt x="129165" y="11554"/>
                  </a:lnTo>
                  <a:lnTo>
                    <a:pt x="138727" y="16521"/>
                  </a:lnTo>
                  <a:lnTo>
                    <a:pt x="147566" y="23027"/>
                  </a:lnTo>
                  <a:lnTo>
                    <a:pt x="156457" y="33878"/>
                  </a:lnTo>
                  <a:lnTo>
                    <a:pt x="166838" y="537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4886737" y="2242570"/>
            <a:ext cx="5006507" cy="1431876"/>
          </a:xfrm>
          <a:custGeom>
            <a:avLst/>
            <a:gdLst/>
            <a:ahLst/>
            <a:cxnLst/>
            <a:rect l="0" t="0" r="0" b="0"/>
            <a:pathLst>
              <a:path w="5006507" h="1431876">
                <a:moveTo>
                  <a:pt x="1546174" y="168456"/>
                </a:moveTo>
                <a:lnTo>
                  <a:pt x="1534372" y="168456"/>
                </a:lnTo>
                <a:lnTo>
                  <a:pt x="1522603" y="168455"/>
                </a:lnTo>
                <a:lnTo>
                  <a:pt x="1509703" y="168455"/>
                </a:lnTo>
                <a:lnTo>
                  <a:pt x="1495510" y="168455"/>
                </a:lnTo>
                <a:lnTo>
                  <a:pt x="1479886" y="168455"/>
                </a:lnTo>
                <a:lnTo>
                  <a:pt x="1462924" y="168460"/>
                </a:lnTo>
                <a:lnTo>
                  <a:pt x="1445341" y="168633"/>
                </a:lnTo>
                <a:lnTo>
                  <a:pt x="1428317" y="169281"/>
                </a:lnTo>
                <a:lnTo>
                  <a:pt x="1412452" y="170535"/>
                </a:lnTo>
                <a:lnTo>
                  <a:pt x="1397175" y="172360"/>
                </a:lnTo>
                <a:lnTo>
                  <a:pt x="1381093" y="174657"/>
                </a:lnTo>
                <a:lnTo>
                  <a:pt x="1363450" y="177308"/>
                </a:lnTo>
                <a:lnTo>
                  <a:pt x="1344156" y="180054"/>
                </a:lnTo>
                <a:lnTo>
                  <a:pt x="1323434" y="182510"/>
                </a:lnTo>
                <a:lnTo>
                  <a:pt x="1301595" y="184495"/>
                </a:lnTo>
                <a:lnTo>
                  <a:pt x="1278928" y="186166"/>
                </a:lnTo>
                <a:lnTo>
                  <a:pt x="1255667" y="187901"/>
                </a:lnTo>
                <a:lnTo>
                  <a:pt x="1231991" y="189919"/>
                </a:lnTo>
                <a:lnTo>
                  <a:pt x="1208028" y="192107"/>
                </a:lnTo>
                <a:lnTo>
                  <a:pt x="1183869" y="194122"/>
                </a:lnTo>
                <a:lnTo>
                  <a:pt x="1159589" y="195780"/>
                </a:lnTo>
                <a:lnTo>
                  <a:pt x="1135725" y="197214"/>
                </a:lnTo>
                <a:lnTo>
                  <a:pt x="1113226" y="198785"/>
                </a:lnTo>
                <a:lnTo>
                  <a:pt x="1092501" y="200689"/>
                </a:lnTo>
                <a:lnTo>
                  <a:pt x="1073467" y="202798"/>
                </a:lnTo>
                <a:lnTo>
                  <a:pt x="1055827" y="204760"/>
                </a:lnTo>
                <a:lnTo>
                  <a:pt x="1039252" y="206382"/>
                </a:lnTo>
                <a:lnTo>
                  <a:pt x="1023458" y="207792"/>
                </a:lnTo>
                <a:lnTo>
                  <a:pt x="1008215" y="209346"/>
                </a:lnTo>
                <a:lnTo>
                  <a:pt x="993359" y="211243"/>
                </a:lnTo>
                <a:lnTo>
                  <a:pt x="978766" y="213518"/>
                </a:lnTo>
                <a:lnTo>
                  <a:pt x="964355" y="216124"/>
                </a:lnTo>
                <a:lnTo>
                  <a:pt x="950071" y="218991"/>
                </a:lnTo>
                <a:lnTo>
                  <a:pt x="936038" y="222052"/>
                </a:lnTo>
                <a:lnTo>
                  <a:pt x="922536" y="225253"/>
                </a:lnTo>
                <a:lnTo>
                  <a:pt x="909671" y="228552"/>
                </a:lnTo>
                <a:lnTo>
                  <a:pt x="897236" y="231919"/>
                </a:lnTo>
                <a:lnTo>
                  <a:pt x="884813" y="235332"/>
                </a:lnTo>
                <a:lnTo>
                  <a:pt x="872155" y="238777"/>
                </a:lnTo>
                <a:lnTo>
                  <a:pt x="859194" y="242243"/>
                </a:lnTo>
                <a:lnTo>
                  <a:pt x="845955" y="245723"/>
                </a:lnTo>
                <a:lnTo>
                  <a:pt x="832488" y="249213"/>
                </a:lnTo>
                <a:lnTo>
                  <a:pt x="818850" y="252709"/>
                </a:lnTo>
                <a:lnTo>
                  <a:pt x="805089" y="256210"/>
                </a:lnTo>
                <a:lnTo>
                  <a:pt x="791241" y="259714"/>
                </a:lnTo>
                <a:lnTo>
                  <a:pt x="777331" y="263220"/>
                </a:lnTo>
                <a:lnTo>
                  <a:pt x="763380" y="266727"/>
                </a:lnTo>
                <a:lnTo>
                  <a:pt x="749400" y="270239"/>
                </a:lnTo>
                <a:lnTo>
                  <a:pt x="735401" y="273920"/>
                </a:lnTo>
                <a:lnTo>
                  <a:pt x="721390" y="278077"/>
                </a:lnTo>
                <a:lnTo>
                  <a:pt x="707369" y="282835"/>
                </a:lnTo>
                <a:lnTo>
                  <a:pt x="693342" y="287997"/>
                </a:lnTo>
                <a:lnTo>
                  <a:pt x="679312" y="293154"/>
                </a:lnTo>
                <a:lnTo>
                  <a:pt x="665280" y="298066"/>
                </a:lnTo>
                <a:lnTo>
                  <a:pt x="651245" y="302669"/>
                </a:lnTo>
                <a:lnTo>
                  <a:pt x="637209" y="306986"/>
                </a:lnTo>
                <a:lnTo>
                  <a:pt x="623177" y="311078"/>
                </a:lnTo>
                <a:lnTo>
                  <a:pt x="609313" y="315166"/>
                </a:lnTo>
                <a:lnTo>
                  <a:pt x="595925" y="319603"/>
                </a:lnTo>
                <a:lnTo>
                  <a:pt x="583136" y="324552"/>
                </a:lnTo>
                <a:lnTo>
                  <a:pt x="570751" y="329844"/>
                </a:lnTo>
                <a:lnTo>
                  <a:pt x="558361" y="335089"/>
                </a:lnTo>
                <a:lnTo>
                  <a:pt x="545731" y="340065"/>
                </a:lnTo>
                <a:lnTo>
                  <a:pt x="532958" y="344880"/>
                </a:lnTo>
                <a:lnTo>
                  <a:pt x="520377" y="349872"/>
                </a:lnTo>
                <a:lnTo>
                  <a:pt x="508166" y="355231"/>
                </a:lnTo>
                <a:lnTo>
                  <a:pt x="496185" y="360982"/>
                </a:lnTo>
                <a:lnTo>
                  <a:pt x="484075" y="367076"/>
                </a:lnTo>
                <a:lnTo>
                  <a:pt x="471636" y="373433"/>
                </a:lnTo>
                <a:lnTo>
                  <a:pt x="458993" y="379822"/>
                </a:lnTo>
                <a:lnTo>
                  <a:pt x="446499" y="385877"/>
                </a:lnTo>
                <a:lnTo>
                  <a:pt x="434347" y="391437"/>
                </a:lnTo>
                <a:lnTo>
                  <a:pt x="422406" y="396831"/>
                </a:lnTo>
                <a:lnTo>
                  <a:pt x="410322" y="402752"/>
                </a:lnTo>
                <a:lnTo>
                  <a:pt x="397900" y="409551"/>
                </a:lnTo>
                <a:lnTo>
                  <a:pt x="385269" y="417085"/>
                </a:lnTo>
                <a:lnTo>
                  <a:pt x="372784" y="424915"/>
                </a:lnTo>
                <a:lnTo>
                  <a:pt x="360641" y="432738"/>
                </a:lnTo>
                <a:lnTo>
                  <a:pt x="348876" y="440432"/>
                </a:lnTo>
                <a:lnTo>
                  <a:pt x="337444" y="447971"/>
                </a:lnTo>
                <a:lnTo>
                  <a:pt x="326267" y="455375"/>
                </a:lnTo>
                <a:lnTo>
                  <a:pt x="315118" y="462838"/>
                </a:lnTo>
                <a:lnTo>
                  <a:pt x="303633" y="470695"/>
                </a:lnTo>
                <a:lnTo>
                  <a:pt x="291644" y="479093"/>
                </a:lnTo>
                <a:lnTo>
                  <a:pt x="279320" y="487854"/>
                </a:lnTo>
                <a:lnTo>
                  <a:pt x="267047" y="496581"/>
                </a:lnTo>
                <a:lnTo>
                  <a:pt x="255051" y="505048"/>
                </a:lnTo>
                <a:lnTo>
                  <a:pt x="243386" y="513360"/>
                </a:lnTo>
                <a:lnTo>
                  <a:pt x="232021" y="521854"/>
                </a:lnTo>
                <a:lnTo>
                  <a:pt x="220900" y="530716"/>
                </a:lnTo>
                <a:lnTo>
                  <a:pt x="210126" y="539974"/>
                </a:lnTo>
                <a:lnTo>
                  <a:pt x="199957" y="549575"/>
                </a:lnTo>
                <a:lnTo>
                  <a:pt x="190485" y="559440"/>
                </a:lnTo>
                <a:lnTo>
                  <a:pt x="181648" y="569337"/>
                </a:lnTo>
                <a:lnTo>
                  <a:pt x="173326" y="578901"/>
                </a:lnTo>
                <a:lnTo>
                  <a:pt x="165393" y="587966"/>
                </a:lnTo>
                <a:lnTo>
                  <a:pt x="157742" y="596696"/>
                </a:lnTo>
                <a:lnTo>
                  <a:pt x="150291" y="605478"/>
                </a:lnTo>
                <a:lnTo>
                  <a:pt x="142978" y="614532"/>
                </a:lnTo>
                <a:lnTo>
                  <a:pt x="135761" y="623750"/>
                </a:lnTo>
                <a:lnTo>
                  <a:pt x="128608" y="632793"/>
                </a:lnTo>
                <a:lnTo>
                  <a:pt x="121499" y="641475"/>
                </a:lnTo>
                <a:lnTo>
                  <a:pt x="114420" y="649932"/>
                </a:lnTo>
                <a:lnTo>
                  <a:pt x="107361" y="658525"/>
                </a:lnTo>
                <a:lnTo>
                  <a:pt x="100315" y="667453"/>
                </a:lnTo>
                <a:lnTo>
                  <a:pt x="93278" y="676755"/>
                </a:lnTo>
                <a:lnTo>
                  <a:pt x="86247" y="686386"/>
                </a:lnTo>
                <a:lnTo>
                  <a:pt x="79224" y="696275"/>
                </a:lnTo>
                <a:lnTo>
                  <a:pt x="72373" y="706358"/>
                </a:lnTo>
                <a:lnTo>
                  <a:pt x="65999" y="716580"/>
                </a:lnTo>
                <a:lnTo>
                  <a:pt x="60226" y="726908"/>
                </a:lnTo>
                <a:lnTo>
                  <a:pt x="54858" y="737640"/>
                </a:lnTo>
                <a:lnTo>
                  <a:pt x="49486" y="749369"/>
                </a:lnTo>
                <a:lnTo>
                  <a:pt x="43874" y="762331"/>
                </a:lnTo>
                <a:lnTo>
                  <a:pt x="38120" y="776121"/>
                </a:lnTo>
                <a:lnTo>
                  <a:pt x="32557" y="789917"/>
                </a:lnTo>
                <a:lnTo>
                  <a:pt x="27369" y="803232"/>
                </a:lnTo>
                <a:lnTo>
                  <a:pt x="22580" y="815934"/>
                </a:lnTo>
                <a:lnTo>
                  <a:pt x="18138" y="828069"/>
                </a:lnTo>
                <a:lnTo>
                  <a:pt x="13970" y="839762"/>
                </a:lnTo>
                <a:lnTo>
                  <a:pt x="10173" y="851614"/>
                </a:lnTo>
                <a:lnTo>
                  <a:pt x="6993" y="864645"/>
                </a:lnTo>
                <a:lnTo>
                  <a:pt x="4521" y="879309"/>
                </a:lnTo>
                <a:lnTo>
                  <a:pt x="2690" y="895399"/>
                </a:lnTo>
                <a:lnTo>
                  <a:pt x="1379" y="912344"/>
                </a:lnTo>
                <a:lnTo>
                  <a:pt x="463" y="929695"/>
                </a:lnTo>
                <a:lnTo>
                  <a:pt x="0" y="946886"/>
                </a:lnTo>
                <a:lnTo>
                  <a:pt x="213" y="963188"/>
                </a:lnTo>
                <a:lnTo>
                  <a:pt x="1175" y="978296"/>
                </a:lnTo>
                <a:lnTo>
                  <a:pt x="2975" y="992422"/>
                </a:lnTo>
                <a:lnTo>
                  <a:pt x="5785" y="1006069"/>
                </a:lnTo>
                <a:lnTo>
                  <a:pt x="9609" y="1019595"/>
                </a:lnTo>
                <a:lnTo>
                  <a:pt x="14464" y="1033328"/>
                </a:lnTo>
                <a:lnTo>
                  <a:pt x="20473" y="1047628"/>
                </a:lnTo>
                <a:lnTo>
                  <a:pt x="27590" y="1062623"/>
                </a:lnTo>
                <a:lnTo>
                  <a:pt x="35639" y="1078103"/>
                </a:lnTo>
                <a:lnTo>
                  <a:pt x="44412" y="1093641"/>
                </a:lnTo>
                <a:lnTo>
                  <a:pt x="53714" y="1108969"/>
                </a:lnTo>
                <a:lnTo>
                  <a:pt x="63230" y="1123684"/>
                </a:lnTo>
                <a:lnTo>
                  <a:pt x="72538" y="1137185"/>
                </a:lnTo>
                <a:lnTo>
                  <a:pt x="81426" y="1149266"/>
                </a:lnTo>
                <a:lnTo>
                  <a:pt x="89868" y="1160209"/>
                </a:lnTo>
                <a:lnTo>
                  <a:pt x="97925" y="1170567"/>
                </a:lnTo>
                <a:lnTo>
                  <a:pt x="105679" y="1180723"/>
                </a:lnTo>
                <a:lnTo>
                  <a:pt x="113211" y="1190700"/>
                </a:lnTo>
                <a:lnTo>
                  <a:pt x="120582" y="1200260"/>
                </a:lnTo>
                <a:lnTo>
                  <a:pt x="127855" y="1209293"/>
                </a:lnTo>
                <a:lnTo>
                  <a:pt x="135555" y="1217988"/>
                </a:lnTo>
                <a:lnTo>
                  <a:pt x="144629" y="1226740"/>
                </a:lnTo>
                <a:lnTo>
                  <a:pt x="155472" y="1235771"/>
                </a:lnTo>
                <a:lnTo>
                  <a:pt x="167672" y="1244972"/>
                </a:lnTo>
                <a:lnTo>
                  <a:pt x="180317" y="1254002"/>
                </a:lnTo>
                <a:lnTo>
                  <a:pt x="192828" y="1262671"/>
                </a:lnTo>
                <a:lnTo>
                  <a:pt x="205312" y="1270950"/>
                </a:lnTo>
                <a:lnTo>
                  <a:pt x="218358" y="1278889"/>
                </a:lnTo>
                <a:lnTo>
                  <a:pt x="232271" y="1286557"/>
                </a:lnTo>
                <a:lnTo>
                  <a:pt x="246733" y="1293859"/>
                </a:lnTo>
                <a:lnTo>
                  <a:pt x="260995" y="1300543"/>
                </a:lnTo>
                <a:lnTo>
                  <a:pt x="274633" y="1306522"/>
                </a:lnTo>
                <a:lnTo>
                  <a:pt x="287724" y="1311861"/>
                </a:lnTo>
                <a:lnTo>
                  <a:pt x="300656" y="1316681"/>
                </a:lnTo>
                <a:lnTo>
                  <a:pt x="313682" y="1321110"/>
                </a:lnTo>
                <a:lnTo>
                  <a:pt x="326736" y="1325254"/>
                </a:lnTo>
                <a:lnTo>
                  <a:pt x="339513" y="1329198"/>
                </a:lnTo>
                <a:lnTo>
                  <a:pt x="351855" y="1333003"/>
                </a:lnTo>
                <a:lnTo>
                  <a:pt x="363755" y="1336712"/>
                </a:lnTo>
                <a:lnTo>
                  <a:pt x="375279" y="1340356"/>
                </a:lnTo>
                <a:lnTo>
                  <a:pt x="386517" y="1343956"/>
                </a:lnTo>
                <a:lnTo>
                  <a:pt x="397708" y="1347526"/>
                </a:lnTo>
                <a:lnTo>
                  <a:pt x="409221" y="1351076"/>
                </a:lnTo>
                <a:lnTo>
                  <a:pt x="421228" y="1354612"/>
                </a:lnTo>
                <a:lnTo>
                  <a:pt x="433563" y="1358140"/>
                </a:lnTo>
                <a:lnTo>
                  <a:pt x="445845" y="1361661"/>
                </a:lnTo>
                <a:lnTo>
                  <a:pt x="457851" y="1365179"/>
                </a:lnTo>
                <a:lnTo>
                  <a:pt x="469693" y="1368694"/>
                </a:lnTo>
                <a:lnTo>
                  <a:pt x="481709" y="1372207"/>
                </a:lnTo>
                <a:lnTo>
                  <a:pt x="494090" y="1375714"/>
                </a:lnTo>
                <a:lnTo>
                  <a:pt x="506863" y="1379052"/>
                </a:lnTo>
                <a:lnTo>
                  <a:pt x="519977" y="1381914"/>
                </a:lnTo>
                <a:lnTo>
                  <a:pt x="533359" y="1384176"/>
                </a:lnTo>
                <a:lnTo>
                  <a:pt x="546940" y="1386033"/>
                </a:lnTo>
                <a:lnTo>
                  <a:pt x="560663" y="1387894"/>
                </a:lnTo>
                <a:lnTo>
                  <a:pt x="574481" y="1390002"/>
                </a:lnTo>
                <a:lnTo>
                  <a:pt x="588202" y="1392418"/>
                </a:lnTo>
                <a:lnTo>
                  <a:pt x="601493" y="1395120"/>
                </a:lnTo>
                <a:lnTo>
                  <a:pt x="614217" y="1398047"/>
                </a:lnTo>
                <a:lnTo>
                  <a:pt x="626558" y="1400979"/>
                </a:lnTo>
                <a:lnTo>
                  <a:pt x="638917" y="1403561"/>
                </a:lnTo>
                <a:lnTo>
                  <a:pt x="651538" y="1405626"/>
                </a:lnTo>
                <a:lnTo>
                  <a:pt x="664643" y="1407180"/>
                </a:lnTo>
                <a:lnTo>
                  <a:pt x="678512" y="1408305"/>
                </a:lnTo>
                <a:lnTo>
                  <a:pt x="693215" y="1409100"/>
                </a:lnTo>
                <a:lnTo>
                  <a:pt x="708497" y="1409652"/>
                </a:lnTo>
                <a:lnTo>
                  <a:pt x="723900" y="1410030"/>
                </a:lnTo>
                <a:lnTo>
                  <a:pt x="739153" y="1410288"/>
                </a:lnTo>
                <a:lnTo>
                  <a:pt x="754326" y="1410462"/>
                </a:lnTo>
                <a:lnTo>
                  <a:pt x="769732" y="1410579"/>
                </a:lnTo>
                <a:lnTo>
                  <a:pt x="785537" y="1410663"/>
                </a:lnTo>
                <a:lnTo>
                  <a:pt x="801593" y="1410889"/>
                </a:lnTo>
                <a:lnTo>
                  <a:pt x="817532" y="1411572"/>
                </a:lnTo>
                <a:lnTo>
                  <a:pt x="833150" y="1412845"/>
                </a:lnTo>
                <a:lnTo>
                  <a:pt x="848571" y="1414513"/>
                </a:lnTo>
                <a:lnTo>
                  <a:pt x="864145" y="1416172"/>
                </a:lnTo>
                <a:lnTo>
                  <a:pt x="880064" y="1417582"/>
                </a:lnTo>
                <a:lnTo>
                  <a:pt x="896196" y="1418680"/>
                </a:lnTo>
                <a:lnTo>
                  <a:pt x="912185" y="1419490"/>
                </a:lnTo>
                <a:lnTo>
                  <a:pt x="927838" y="1420071"/>
                </a:lnTo>
                <a:lnTo>
                  <a:pt x="943282" y="1420477"/>
                </a:lnTo>
                <a:lnTo>
                  <a:pt x="958871" y="1420757"/>
                </a:lnTo>
                <a:lnTo>
                  <a:pt x="974805" y="1420949"/>
                </a:lnTo>
                <a:lnTo>
                  <a:pt x="991116" y="1421080"/>
                </a:lnTo>
                <a:lnTo>
                  <a:pt x="1007759" y="1421167"/>
                </a:lnTo>
                <a:lnTo>
                  <a:pt x="1024663" y="1421226"/>
                </a:lnTo>
                <a:lnTo>
                  <a:pt x="1041762" y="1421266"/>
                </a:lnTo>
                <a:lnTo>
                  <a:pt x="1059001" y="1421293"/>
                </a:lnTo>
                <a:lnTo>
                  <a:pt x="1076337" y="1421311"/>
                </a:lnTo>
                <a:lnTo>
                  <a:pt x="1093742" y="1421323"/>
                </a:lnTo>
                <a:lnTo>
                  <a:pt x="1111193" y="1421330"/>
                </a:lnTo>
                <a:lnTo>
                  <a:pt x="1128676" y="1421336"/>
                </a:lnTo>
                <a:lnTo>
                  <a:pt x="1146180" y="1421339"/>
                </a:lnTo>
                <a:lnTo>
                  <a:pt x="1163698" y="1421342"/>
                </a:lnTo>
                <a:lnTo>
                  <a:pt x="1181226" y="1421344"/>
                </a:lnTo>
                <a:lnTo>
                  <a:pt x="1198760" y="1421345"/>
                </a:lnTo>
                <a:lnTo>
                  <a:pt x="1216299" y="1421345"/>
                </a:lnTo>
                <a:lnTo>
                  <a:pt x="1233841" y="1421350"/>
                </a:lnTo>
                <a:lnTo>
                  <a:pt x="1251384" y="1421523"/>
                </a:lnTo>
                <a:lnTo>
                  <a:pt x="1268929" y="1422172"/>
                </a:lnTo>
                <a:lnTo>
                  <a:pt x="1286475" y="1423421"/>
                </a:lnTo>
                <a:lnTo>
                  <a:pt x="1304021" y="1425073"/>
                </a:lnTo>
                <a:lnTo>
                  <a:pt x="1321568" y="1426722"/>
                </a:lnTo>
                <a:lnTo>
                  <a:pt x="1339115" y="1428125"/>
                </a:lnTo>
                <a:lnTo>
                  <a:pt x="1356662" y="1429217"/>
                </a:lnTo>
                <a:lnTo>
                  <a:pt x="1374209" y="1430025"/>
                </a:lnTo>
                <a:lnTo>
                  <a:pt x="1391757" y="1430599"/>
                </a:lnTo>
                <a:lnTo>
                  <a:pt x="1409305" y="1430831"/>
                </a:lnTo>
                <a:lnTo>
                  <a:pt x="1426852" y="1430462"/>
                </a:lnTo>
                <a:lnTo>
                  <a:pt x="1444399" y="1429410"/>
                </a:lnTo>
                <a:lnTo>
                  <a:pt x="1461946" y="1428059"/>
                </a:lnTo>
                <a:lnTo>
                  <a:pt x="1479494" y="1427147"/>
                </a:lnTo>
                <a:lnTo>
                  <a:pt x="1497046" y="1427052"/>
                </a:lnTo>
                <a:lnTo>
                  <a:pt x="1514766" y="1427651"/>
                </a:lnTo>
                <a:lnTo>
                  <a:pt x="1532962" y="1428518"/>
                </a:lnTo>
                <a:lnTo>
                  <a:pt x="1551759" y="1429361"/>
                </a:lnTo>
                <a:lnTo>
                  <a:pt x="1570959" y="1430060"/>
                </a:lnTo>
                <a:lnTo>
                  <a:pt x="1590155" y="1430597"/>
                </a:lnTo>
                <a:lnTo>
                  <a:pt x="1609104" y="1430989"/>
                </a:lnTo>
                <a:lnTo>
                  <a:pt x="1627745" y="1431268"/>
                </a:lnTo>
                <a:lnTo>
                  <a:pt x="1646101" y="1431462"/>
                </a:lnTo>
                <a:lnTo>
                  <a:pt x="1664226" y="1431596"/>
                </a:lnTo>
                <a:lnTo>
                  <a:pt x="1682179" y="1431687"/>
                </a:lnTo>
                <a:lnTo>
                  <a:pt x="1700006" y="1431749"/>
                </a:lnTo>
                <a:lnTo>
                  <a:pt x="1717749" y="1431790"/>
                </a:lnTo>
                <a:lnTo>
                  <a:pt x="1735599" y="1431818"/>
                </a:lnTo>
                <a:lnTo>
                  <a:pt x="1753883" y="1431837"/>
                </a:lnTo>
                <a:lnTo>
                  <a:pt x="1772737" y="1431850"/>
                </a:lnTo>
                <a:lnTo>
                  <a:pt x="1791976" y="1431858"/>
                </a:lnTo>
                <a:lnTo>
                  <a:pt x="1811199" y="1431864"/>
                </a:lnTo>
                <a:lnTo>
                  <a:pt x="1830171" y="1431868"/>
                </a:lnTo>
                <a:lnTo>
                  <a:pt x="1848996" y="1431870"/>
                </a:lnTo>
                <a:lnTo>
                  <a:pt x="1868008" y="1431872"/>
                </a:lnTo>
                <a:lnTo>
                  <a:pt x="1887392" y="1431873"/>
                </a:lnTo>
                <a:lnTo>
                  <a:pt x="1907174" y="1431873"/>
                </a:lnTo>
                <a:lnTo>
                  <a:pt x="1927299" y="1431874"/>
                </a:lnTo>
                <a:lnTo>
                  <a:pt x="1947692" y="1431875"/>
                </a:lnTo>
                <a:lnTo>
                  <a:pt x="1968116" y="1431875"/>
                </a:lnTo>
                <a:lnTo>
                  <a:pt x="1988207" y="1431875"/>
                </a:lnTo>
                <a:lnTo>
                  <a:pt x="2007799" y="1431875"/>
                </a:lnTo>
                <a:lnTo>
                  <a:pt x="2027057" y="1431875"/>
                </a:lnTo>
                <a:lnTo>
                  <a:pt x="2046366" y="1431875"/>
                </a:lnTo>
                <a:lnTo>
                  <a:pt x="2065954" y="1431875"/>
                </a:lnTo>
                <a:lnTo>
                  <a:pt x="2085874" y="1431875"/>
                </a:lnTo>
                <a:lnTo>
                  <a:pt x="2106094" y="1431875"/>
                </a:lnTo>
                <a:lnTo>
                  <a:pt x="2126549" y="1431875"/>
                </a:lnTo>
                <a:lnTo>
                  <a:pt x="2147015" y="1431875"/>
                </a:lnTo>
                <a:lnTo>
                  <a:pt x="2167135" y="1431875"/>
                </a:lnTo>
                <a:lnTo>
                  <a:pt x="2186746" y="1431875"/>
                </a:lnTo>
                <a:lnTo>
                  <a:pt x="2206016" y="1431875"/>
                </a:lnTo>
                <a:lnTo>
                  <a:pt x="2225335" y="1431875"/>
                </a:lnTo>
                <a:lnTo>
                  <a:pt x="2244924" y="1431870"/>
                </a:lnTo>
                <a:lnTo>
                  <a:pt x="2264675" y="1431697"/>
                </a:lnTo>
                <a:lnTo>
                  <a:pt x="2284247" y="1431049"/>
                </a:lnTo>
                <a:lnTo>
                  <a:pt x="2303459" y="1429801"/>
                </a:lnTo>
                <a:lnTo>
                  <a:pt x="2322446" y="1428148"/>
                </a:lnTo>
                <a:lnTo>
                  <a:pt x="2341568" y="1426500"/>
                </a:lnTo>
                <a:lnTo>
                  <a:pt x="2361026" y="1425097"/>
                </a:lnTo>
                <a:lnTo>
                  <a:pt x="2380857" y="1424004"/>
                </a:lnTo>
                <a:lnTo>
                  <a:pt x="2401016" y="1423196"/>
                </a:lnTo>
                <a:lnTo>
                  <a:pt x="2421430" y="1422614"/>
                </a:lnTo>
                <a:lnTo>
                  <a:pt x="2441867" y="1422036"/>
                </a:lnTo>
                <a:lnTo>
                  <a:pt x="2461970" y="1421108"/>
                </a:lnTo>
                <a:lnTo>
                  <a:pt x="2481564" y="1419669"/>
                </a:lnTo>
                <a:lnTo>
                  <a:pt x="2500653" y="1417886"/>
                </a:lnTo>
                <a:lnTo>
                  <a:pt x="2519318" y="1416150"/>
                </a:lnTo>
                <a:lnTo>
                  <a:pt x="2537660" y="1414684"/>
                </a:lnTo>
                <a:lnTo>
                  <a:pt x="2555928" y="1413378"/>
                </a:lnTo>
                <a:lnTo>
                  <a:pt x="2574499" y="1411896"/>
                </a:lnTo>
                <a:lnTo>
                  <a:pt x="2593552" y="1410051"/>
                </a:lnTo>
                <a:lnTo>
                  <a:pt x="2612925" y="1407981"/>
                </a:lnTo>
                <a:lnTo>
                  <a:pt x="2632238" y="1406046"/>
                </a:lnTo>
                <a:lnTo>
                  <a:pt x="2651272" y="1404442"/>
                </a:lnTo>
                <a:lnTo>
                  <a:pt x="2670138" y="1403043"/>
                </a:lnTo>
                <a:lnTo>
                  <a:pt x="2689177" y="1401497"/>
                </a:lnTo>
                <a:lnTo>
                  <a:pt x="2708575" y="1399605"/>
                </a:lnTo>
                <a:lnTo>
                  <a:pt x="2728195" y="1397334"/>
                </a:lnTo>
                <a:lnTo>
                  <a:pt x="2747681" y="1394731"/>
                </a:lnTo>
                <a:lnTo>
                  <a:pt x="2766829" y="1391870"/>
                </a:lnTo>
                <a:lnTo>
                  <a:pt x="2785604" y="1388983"/>
                </a:lnTo>
                <a:lnTo>
                  <a:pt x="2804050" y="1386431"/>
                </a:lnTo>
                <a:lnTo>
                  <a:pt x="2822242" y="1384381"/>
                </a:lnTo>
                <a:lnTo>
                  <a:pt x="2840408" y="1382667"/>
                </a:lnTo>
                <a:lnTo>
                  <a:pt x="2858911" y="1380902"/>
                </a:lnTo>
                <a:lnTo>
                  <a:pt x="2877916" y="1378865"/>
                </a:lnTo>
                <a:lnTo>
                  <a:pt x="2897259" y="1376665"/>
                </a:lnTo>
                <a:lnTo>
                  <a:pt x="2916550" y="1374641"/>
                </a:lnTo>
                <a:lnTo>
                  <a:pt x="2935565" y="1372978"/>
                </a:lnTo>
                <a:lnTo>
                  <a:pt x="2954248" y="1371539"/>
                </a:lnTo>
                <a:lnTo>
                  <a:pt x="2972633" y="1369966"/>
                </a:lnTo>
                <a:lnTo>
                  <a:pt x="2990778" y="1368060"/>
                </a:lnTo>
                <a:lnTo>
                  <a:pt x="3008743" y="1365950"/>
                </a:lnTo>
                <a:lnTo>
                  <a:pt x="3026579" y="1363986"/>
                </a:lnTo>
                <a:lnTo>
                  <a:pt x="3044323" y="1362364"/>
                </a:lnTo>
                <a:lnTo>
                  <a:pt x="3062004" y="1360954"/>
                </a:lnTo>
                <a:lnTo>
                  <a:pt x="3079641" y="1359400"/>
                </a:lnTo>
                <a:lnTo>
                  <a:pt x="3097250" y="1357506"/>
                </a:lnTo>
                <a:lnTo>
                  <a:pt x="3114838" y="1355404"/>
                </a:lnTo>
                <a:lnTo>
                  <a:pt x="3132413" y="1353448"/>
                </a:lnTo>
                <a:lnTo>
                  <a:pt x="3149975" y="1351829"/>
                </a:lnTo>
                <a:lnTo>
                  <a:pt x="3167361" y="1350420"/>
                </a:lnTo>
                <a:lnTo>
                  <a:pt x="3184268" y="1348867"/>
                </a:lnTo>
                <a:lnTo>
                  <a:pt x="3200573" y="1346971"/>
                </a:lnTo>
                <a:lnTo>
                  <a:pt x="3216471" y="1344697"/>
                </a:lnTo>
                <a:lnTo>
                  <a:pt x="3232373" y="1342092"/>
                </a:lnTo>
                <a:lnTo>
                  <a:pt x="3248519" y="1339230"/>
                </a:lnTo>
                <a:lnTo>
                  <a:pt x="3264976" y="1336342"/>
                </a:lnTo>
                <a:lnTo>
                  <a:pt x="3281716" y="1333789"/>
                </a:lnTo>
                <a:lnTo>
                  <a:pt x="3298685" y="1331739"/>
                </a:lnTo>
                <a:lnTo>
                  <a:pt x="3315829" y="1330025"/>
                </a:lnTo>
                <a:lnTo>
                  <a:pt x="3333097" y="1328260"/>
                </a:lnTo>
                <a:lnTo>
                  <a:pt x="3350449" y="1326218"/>
                </a:lnTo>
                <a:lnTo>
                  <a:pt x="3367694" y="1323845"/>
                </a:lnTo>
                <a:lnTo>
                  <a:pt x="3384505" y="1321172"/>
                </a:lnTo>
                <a:lnTo>
                  <a:pt x="3400744" y="1318265"/>
                </a:lnTo>
                <a:lnTo>
                  <a:pt x="3416600" y="1315346"/>
                </a:lnTo>
                <a:lnTo>
                  <a:pt x="3432473" y="1312773"/>
                </a:lnTo>
                <a:lnTo>
                  <a:pt x="3448600" y="1310710"/>
                </a:lnTo>
                <a:lnTo>
                  <a:pt x="3465043" y="1308986"/>
                </a:lnTo>
                <a:lnTo>
                  <a:pt x="3481774" y="1307215"/>
                </a:lnTo>
                <a:lnTo>
                  <a:pt x="3498734" y="1305170"/>
                </a:lnTo>
                <a:lnTo>
                  <a:pt x="3515701" y="1302794"/>
                </a:lnTo>
                <a:lnTo>
                  <a:pt x="3532318" y="1300119"/>
                </a:lnTo>
                <a:lnTo>
                  <a:pt x="3548424" y="1297210"/>
                </a:lnTo>
                <a:lnTo>
                  <a:pt x="3564188" y="1294291"/>
                </a:lnTo>
                <a:lnTo>
                  <a:pt x="3579998" y="1291718"/>
                </a:lnTo>
                <a:lnTo>
                  <a:pt x="3596084" y="1289653"/>
                </a:lnTo>
                <a:lnTo>
                  <a:pt x="3612499" y="1287930"/>
                </a:lnTo>
                <a:lnTo>
                  <a:pt x="3629212" y="1286159"/>
                </a:lnTo>
                <a:lnTo>
                  <a:pt x="3646163" y="1284113"/>
                </a:lnTo>
                <a:lnTo>
                  <a:pt x="3663294" y="1281736"/>
                </a:lnTo>
                <a:lnTo>
                  <a:pt x="3680554" y="1279062"/>
                </a:lnTo>
                <a:lnTo>
                  <a:pt x="3697900" y="1276149"/>
                </a:lnTo>
                <a:lnTo>
                  <a:pt x="3715141" y="1273057"/>
                </a:lnTo>
                <a:lnTo>
                  <a:pt x="3731950" y="1269835"/>
                </a:lnTo>
                <a:lnTo>
                  <a:pt x="3748187" y="1266522"/>
                </a:lnTo>
                <a:lnTo>
                  <a:pt x="3764041" y="1263145"/>
                </a:lnTo>
                <a:lnTo>
                  <a:pt x="3779915" y="1259726"/>
                </a:lnTo>
                <a:lnTo>
                  <a:pt x="3796041" y="1256277"/>
                </a:lnTo>
                <a:lnTo>
                  <a:pt x="3812484" y="1252808"/>
                </a:lnTo>
                <a:lnTo>
                  <a:pt x="3829216" y="1249326"/>
                </a:lnTo>
                <a:lnTo>
                  <a:pt x="3846175" y="1245835"/>
                </a:lnTo>
                <a:lnTo>
                  <a:pt x="3863142" y="1242338"/>
                </a:lnTo>
                <a:lnTo>
                  <a:pt x="3879758" y="1238837"/>
                </a:lnTo>
                <a:lnTo>
                  <a:pt x="3895864" y="1235337"/>
                </a:lnTo>
                <a:lnTo>
                  <a:pt x="3911628" y="1232004"/>
                </a:lnTo>
                <a:lnTo>
                  <a:pt x="3927440" y="1229145"/>
                </a:lnTo>
                <a:lnTo>
                  <a:pt x="3943520" y="1226886"/>
                </a:lnTo>
                <a:lnTo>
                  <a:pt x="3959763" y="1225030"/>
                </a:lnTo>
                <a:lnTo>
                  <a:pt x="3975827" y="1223170"/>
                </a:lnTo>
                <a:lnTo>
                  <a:pt x="3991529" y="1221064"/>
                </a:lnTo>
                <a:lnTo>
                  <a:pt x="4007006" y="1218647"/>
                </a:lnTo>
                <a:lnTo>
                  <a:pt x="4022618" y="1215946"/>
                </a:lnTo>
                <a:lnTo>
                  <a:pt x="4038567" y="1213015"/>
                </a:lnTo>
                <a:lnTo>
                  <a:pt x="4054888" y="1209910"/>
                </a:lnTo>
                <a:lnTo>
                  <a:pt x="4071537" y="1206680"/>
                </a:lnTo>
                <a:lnTo>
                  <a:pt x="4088442" y="1203366"/>
                </a:lnTo>
                <a:lnTo>
                  <a:pt x="4105371" y="1200159"/>
                </a:lnTo>
                <a:lnTo>
                  <a:pt x="4121965" y="1197386"/>
                </a:lnTo>
                <a:lnTo>
                  <a:pt x="4138049" y="1195184"/>
                </a:lnTo>
                <a:lnTo>
                  <a:pt x="4153629" y="1193367"/>
                </a:lnTo>
                <a:lnTo>
                  <a:pt x="4168783" y="1191532"/>
                </a:lnTo>
                <a:lnTo>
                  <a:pt x="4183615" y="1189443"/>
                </a:lnTo>
                <a:lnTo>
                  <a:pt x="4198375" y="1187038"/>
                </a:lnTo>
                <a:lnTo>
                  <a:pt x="4213436" y="1184344"/>
                </a:lnTo>
                <a:lnTo>
                  <a:pt x="4228980" y="1181418"/>
                </a:lnTo>
                <a:lnTo>
                  <a:pt x="4244844" y="1178317"/>
                </a:lnTo>
                <a:lnTo>
                  <a:pt x="4260646" y="1175090"/>
                </a:lnTo>
                <a:lnTo>
                  <a:pt x="4276166" y="1171778"/>
                </a:lnTo>
                <a:lnTo>
                  <a:pt x="4291350" y="1168572"/>
                </a:lnTo>
                <a:lnTo>
                  <a:pt x="4306230" y="1165799"/>
                </a:lnTo>
                <a:lnTo>
                  <a:pt x="4320866" y="1163598"/>
                </a:lnTo>
                <a:lnTo>
                  <a:pt x="4335150" y="1161781"/>
                </a:lnTo>
                <a:lnTo>
                  <a:pt x="4348830" y="1159946"/>
                </a:lnTo>
                <a:lnTo>
                  <a:pt x="4361818" y="1157858"/>
                </a:lnTo>
                <a:lnTo>
                  <a:pt x="4374338" y="1155453"/>
                </a:lnTo>
                <a:lnTo>
                  <a:pt x="4386818" y="1152759"/>
                </a:lnTo>
                <a:lnTo>
                  <a:pt x="4399510" y="1149833"/>
                </a:lnTo>
                <a:lnTo>
                  <a:pt x="4412323" y="1146732"/>
                </a:lnTo>
                <a:lnTo>
                  <a:pt x="4424931" y="1143505"/>
                </a:lnTo>
                <a:lnTo>
                  <a:pt x="4437156" y="1140188"/>
                </a:lnTo>
                <a:lnTo>
                  <a:pt x="4448977" y="1136809"/>
                </a:lnTo>
                <a:lnTo>
                  <a:pt x="4460447" y="1133388"/>
                </a:lnTo>
                <a:lnTo>
                  <a:pt x="4471644" y="1129938"/>
                </a:lnTo>
                <a:lnTo>
                  <a:pt x="4482637" y="1126468"/>
                </a:lnTo>
                <a:lnTo>
                  <a:pt x="4493486" y="1122985"/>
                </a:lnTo>
                <a:lnTo>
                  <a:pt x="4504237" y="1119494"/>
                </a:lnTo>
                <a:lnTo>
                  <a:pt x="4515086" y="1115997"/>
                </a:lnTo>
                <a:lnTo>
                  <a:pt x="4526362" y="1112494"/>
                </a:lnTo>
                <a:lnTo>
                  <a:pt x="4538207" y="1108990"/>
                </a:lnTo>
                <a:lnTo>
                  <a:pt x="4550433" y="1105485"/>
                </a:lnTo>
                <a:lnTo>
                  <a:pt x="4562640" y="1101978"/>
                </a:lnTo>
                <a:lnTo>
                  <a:pt x="4574601" y="1098465"/>
                </a:lnTo>
                <a:lnTo>
                  <a:pt x="4586581" y="1094784"/>
                </a:lnTo>
                <a:lnTo>
                  <a:pt x="4599223" y="1090627"/>
                </a:lnTo>
                <a:lnTo>
                  <a:pt x="4612833" y="1085869"/>
                </a:lnTo>
                <a:lnTo>
                  <a:pt x="4627076" y="1080707"/>
                </a:lnTo>
                <a:lnTo>
                  <a:pt x="4641182" y="1075550"/>
                </a:lnTo>
                <a:lnTo>
                  <a:pt x="4654710" y="1070633"/>
                </a:lnTo>
                <a:lnTo>
                  <a:pt x="4667555" y="1065858"/>
                </a:lnTo>
                <a:lnTo>
                  <a:pt x="4679787" y="1060893"/>
                </a:lnTo>
                <a:lnTo>
                  <a:pt x="4691531" y="1055556"/>
                </a:lnTo>
                <a:lnTo>
                  <a:pt x="4702910" y="1049989"/>
                </a:lnTo>
                <a:lnTo>
                  <a:pt x="4714025" y="1044552"/>
                </a:lnTo>
                <a:lnTo>
                  <a:pt x="4724963" y="1039444"/>
                </a:lnTo>
                <a:lnTo>
                  <a:pt x="4736108" y="1034539"/>
                </a:lnTo>
                <a:lnTo>
                  <a:pt x="4748117" y="1029485"/>
                </a:lnTo>
                <a:lnTo>
                  <a:pt x="4761261" y="1024086"/>
                </a:lnTo>
                <a:lnTo>
                  <a:pt x="4775005" y="1018306"/>
                </a:lnTo>
                <a:lnTo>
                  <a:pt x="4788237" y="1012194"/>
                </a:lnTo>
                <a:lnTo>
                  <a:pt x="4800360" y="1005815"/>
                </a:lnTo>
                <a:lnTo>
                  <a:pt x="4811445" y="999073"/>
                </a:lnTo>
                <a:lnTo>
                  <a:pt x="4821957" y="991715"/>
                </a:lnTo>
                <a:lnTo>
                  <a:pt x="4832246" y="983658"/>
                </a:lnTo>
                <a:lnTo>
                  <a:pt x="4842325" y="975130"/>
                </a:lnTo>
                <a:lnTo>
                  <a:pt x="4851962" y="966559"/>
                </a:lnTo>
                <a:lnTo>
                  <a:pt x="4861045" y="958203"/>
                </a:lnTo>
                <a:lnTo>
                  <a:pt x="4869605" y="950134"/>
                </a:lnTo>
                <a:lnTo>
                  <a:pt x="4877734" y="942336"/>
                </a:lnTo>
                <a:lnTo>
                  <a:pt x="4885540" y="934754"/>
                </a:lnTo>
                <a:lnTo>
                  <a:pt x="4893273" y="927171"/>
                </a:lnTo>
                <a:lnTo>
                  <a:pt x="4901310" y="919232"/>
                </a:lnTo>
                <a:lnTo>
                  <a:pt x="4909830" y="910775"/>
                </a:lnTo>
                <a:lnTo>
                  <a:pt x="4918672" y="901804"/>
                </a:lnTo>
                <a:lnTo>
                  <a:pt x="4927456" y="892404"/>
                </a:lnTo>
                <a:lnTo>
                  <a:pt x="4935950" y="882667"/>
                </a:lnTo>
                <a:lnTo>
                  <a:pt x="4943940" y="872519"/>
                </a:lnTo>
                <a:lnTo>
                  <a:pt x="4951153" y="861721"/>
                </a:lnTo>
                <a:lnTo>
                  <a:pt x="4957520" y="850197"/>
                </a:lnTo>
                <a:lnTo>
                  <a:pt x="4963135" y="838018"/>
                </a:lnTo>
                <a:lnTo>
                  <a:pt x="4968146" y="825311"/>
                </a:lnTo>
                <a:lnTo>
                  <a:pt x="4972707" y="812205"/>
                </a:lnTo>
                <a:lnTo>
                  <a:pt x="4976943" y="798812"/>
                </a:lnTo>
                <a:lnTo>
                  <a:pt x="4980948" y="785214"/>
                </a:lnTo>
                <a:lnTo>
                  <a:pt x="4984793" y="771480"/>
                </a:lnTo>
                <a:lnTo>
                  <a:pt x="4988530" y="757817"/>
                </a:lnTo>
                <a:lnTo>
                  <a:pt x="4992193" y="744563"/>
                </a:lnTo>
                <a:lnTo>
                  <a:pt x="4995800" y="731856"/>
                </a:lnTo>
                <a:lnTo>
                  <a:pt x="4999206" y="719186"/>
                </a:lnTo>
                <a:lnTo>
                  <a:pt x="5002112" y="705541"/>
                </a:lnTo>
                <a:lnTo>
                  <a:pt x="5004396" y="690436"/>
                </a:lnTo>
                <a:lnTo>
                  <a:pt x="5005928" y="674203"/>
                </a:lnTo>
                <a:lnTo>
                  <a:pt x="5006506" y="657689"/>
                </a:lnTo>
                <a:lnTo>
                  <a:pt x="5006119" y="641432"/>
                </a:lnTo>
                <a:lnTo>
                  <a:pt x="5005063" y="625618"/>
                </a:lnTo>
                <a:lnTo>
                  <a:pt x="5003825" y="610248"/>
                </a:lnTo>
                <a:lnTo>
                  <a:pt x="5002691" y="595247"/>
                </a:lnTo>
                <a:lnTo>
                  <a:pt x="5001441" y="580531"/>
                </a:lnTo>
                <a:lnTo>
                  <a:pt x="4999463" y="566023"/>
                </a:lnTo>
                <a:lnTo>
                  <a:pt x="4996469" y="551662"/>
                </a:lnTo>
                <a:lnTo>
                  <a:pt x="4992643" y="537404"/>
                </a:lnTo>
                <a:lnTo>
                  <a:pt x="4988457" y="523218"/>
                </a:lnTo>
                <a:lnTo>
                  <a:pt x="4984227" y="509080"/>
                </a:lnTo>
                <a:lnTo>
                  <a:pt x="4979930" y="494975"/>
                </a:lnTo>
                <a:lnTo>
                  <a:pt x="4975293" y="480892"/>
                </a:lnTo>
                <a:lnTo>
                  <a:pt x="4970177" y="466824"/>
                </a:lnTo>
                <a:lnTo>
                  <a:pt x="4964588" y="452765"/>
                </a:lnTo>
                <a:lnTo>
                  <a:pt x="4958605" y="438714"/>
                </a:lnTo>
                <a:lnTo>
                  <a:pt x="4952317" y="424676"/>
                </a:lnTo>
                <a:lnTo>
                  <a:pt x="4945805" y="410978"/>
                </a:lnTo>
                <a:lnTo>
                  <a:pt x="4939135" y="398232"/>
                </a:lnTo>
                <a:lnTo>
                  <a:pt x="4932348" y="386689"/>
                </a:lnTo>
                <a:lnTo>
                  <a:pt x="4925316" y="375955"/>
                </a:lnTo>
                <a:lnTo>
                  <a:pt x="4917758" y="365212"/>
                </a:lnTo>
                <a:lnTo>
                  <a:pt x="4909559" y="353983"/>
                </a:lnTo>
                <a:lnTo>
                  <a:pt x="4900764" y="342303"/>
                </a:lnTo>
                <a:lnTo>
                  <a:pt x="4891481" y="330529"/>
                </a:lnTo>
                <a:lnTo>
                  <a:pt x="4881823" y="318900"/>
                </a:lnTo>
                <a:lnTo>
                  <a:pt x="4871727" y="307497"/>
                </a:lnTo>
                <a:lnTo>
                  <a:pt x="4860964" y="296315"/>
                </a:lnTo>
                <a:lnTo>
                  <a:pt x="4849464" y="285315"/>
                </a:lnTo>
                <a:lnTo>
                  <a:pt x="4837301" y="274455"/>
                </a:lnTo>
                <a:lnTo>
                  <a:pt x="4824604" y="263697"/>
                </a:lnTo>
                <a:lnTo>
                  <a:pt x="4811506" y="253016"/>
                </a:lnTo>
                <a:lnTo>
                  <a:pt x="4798117" y="242553"/>
                </a:lnTo>
                <a:lnTo>
                  <a:pt x="4784523" y="232600"/>
                </a:lnTo>
                <a:lnTo>
                  <a:pt x="4770795" y="223276"/>
                </a:lnTo>
                <a:lnTo>
                  <a:pt x="4757306" y="214540"/>
                </a:lnTo>
                <a:lnTo>
                  <a:pt x="4744703" y="206286"/>
                </a:lnTo>
                <a:lnTo>
                  <a:pt x="4733248" y="198399"/>
                </a:lnTo>
                <a:lnTo>
                  <a:pt x="4722405" y="190779"/>
                </a:lnTo>
                <a:lnTo>
                  <a:pt x="4711057" y="183348"/>
                </a:lnTo>
                <a:lnTo>
                  <a:pt x="4698612" y="176050"/>
                </a:lnTo>
                <a:lnTo>
                  <a:pt x="4685470" y="168841"/>
                </a:lnTo>
                <a:lnTo>
                  <a:pt x="4672710" y="161695"/>
                </a:lnTo>
                <a:lnTo>
                  <a:pt x="4660936" y="154595"/>
                </a:lnTo>
                <a:lnTo>
                  <a:pt x="4650097" y="147692"/>
                </a:lnTo>
                <a:lnTo>
                  <a:pt x="4639759" y="141283"/>
                </a:lnTo>
                <a:lnTo>
                  <a:pt x="4629577" y="135491"/>
                </a:lnTo>
                <a:lnTo>
                  <a:pt x="4619061" y="130281"/>
                </a:lnTo>
                <a:lnTo>
                  <a:pt x="4607536" y="125547"/>
                </a:lnTo>
                <a:lnTo>
                  <a:pt x="4594740" y="121176"/>
                </a:lnTo>
                <a:lnTo>
                  <a:pt x="4581075" y="117070"/>
                </a:lnTo>
                <a:lnTo>
                  <a:pt x="4567369" y="113152"/>
                </a:lnTo>
                <a:lnTo>
                  <a:pt x="4554120" y="109365"/>
                </a:lnTo>
                <a:lnTo>
                  <a:pt x="4541462" y="105668"/>
                </a:lnTo>
                <a:lnTo>
                  <a:pt x="4529358" y="102032"/>
                </a:lnTo>
                <a:lnTo>
                  <a:pt x="4517699" y="98438"/>
                </a:lnTo>
                <a:lnTo>
                  <a:pt x="4506379" y="94871"/>
                </a:lnTo>
                <a:lnTo>
                  <a:pt x="4495305" y="91323"/>
                </a:lnTo>
                <a:lnTo>
                  <a:pt x="4484397" y="87793"/>
                </a:lnTo>
                <a:lnTo>
                  <a:pt x="4473442" y="84439"/>
                </a:lnTo>
                <a:lnTo>
                  <a:pt x="4462094" y="81567"/>
                </a:lnTo>
                <a:lnTo>
                  <a:pt x="4450201" y="79298"/>
                </a:lnTo>
                <a:lnTo>
                  <a:pt x="4437941" y="77436"/>
                </a:lnTo>
                <a:lnTo>
                  <a:pt x="4425713" y="75572"/>
                </a:lnTo>
                <a:lnTo>
                  <a:pt x="4413747" y="73463"/>
                </a:lnTo>
                <a:lnTo>
                  <a:pt x="4402102" y="71044"/>
                </a:lnTo>
                <a:lnTo>
                  <a:pt x="4390750" y="68342"/>
                </a:lnTo>
                <a:lnTo>
                  <a:pt x="4379629" y="65414"/>
                </a:lnTo>
                <a:lnTo>
                  <a:pt x="4368515" y="62482"/>
                </a:lnTo>
                <a:lnTo>
                  <a:pt x="4357053" y="59900"/>
                </a:lnTo>
                <a:lnTo>
                  <a:pt x="4345078" y="57830"/>
                </a:lnTo>
                <a:lnTo>
                  <a:pt x="4332592" y="56103"/>
                </a:lnTo>
                <a:lnTo>
                  <a:pt x="4319678" y="54329"/>
                </a:lnTo>
                <a:lnTo>
                  <a:pt x="4306421" y="52282"/>
                </a:lnTo>
                <a:lnTo>
                  <a:pt x="4292415" y="49904"/>
                </a:lnTo>
                <a:lnTo>
                  <a:pt x="4276809" y="47229"/>
                </a:lnTo>
                <a:lnTo>
                  <a:pt x="4259283" y="44320"/>
                </a:lnTo>
                <a:lnTo>
                  <a:pt x="4240461" y="41400"/>
                </a:lnTo>
                <a:lnTo>
                  <a:pt x="4221596" y="38827"/>
                </a:lnTo>
                <a:lnTo>
                  <a:pt x="4203414" y="36762"/>
                </a:lnTo>
                <a:lnTo>
                  <a:pt x="4185633" y="35039"/>
                </a:lnTo>
                <a:lnTo>
                  <a:pt x="4167261" y="33268"/>
                </a:lnTo>
                <a:lnTo>
                  <a:pt x="4147767" y="31226"/>
                </a:lnTo>
                <a:lnTo>
                  <a:pt x="4127574" y="29023"/>
                </a:lnTo>
                <a:lnTo>
                  <a:pt x="4107762" y="26997"/>
                </a:lnTo>
                <a:lnTo>
                  <a:pt x="4088950" y="25337"/>
                </a:lnTo>
                <a:lnTo>
                  <a:pt x="4071248" y="24070"/>
                </a:lnTo>
                <a:lnTo>
                  <a:pt x="4054527" y="23144"/>
                </a:lnTo>
                <a:lnTo>
                  <a:pt x="4038579" y="22488"/>
                </a:lnTo>
                <a:lnTo>
                  <a:pt x="4023209" y="22030"/>
                </a:lnTo>
                <a:lnTo>
                  <a:pt x="4008254" y="21715"/>
                </a:lnTo>
                <a:lnTo>
                  <a:pt x="3993585" y="21495"/>
                </a:lnTo>
                <a:lnTo>
                  <a:pt x="3978949" y="21177"/>
                </a:lnTo>
                <a:lnTo>
                  <a:pt x="3963977" y="20430"/>
                </a:lnTo>
                <a:lnTo>
                  <a:pt x="3948498" y="19116"/>
                </a:lnTo>
                <a:lnTo>
                  <a:pt x="3932678" y="17419"/>
                </a:lnTo>
                <a:lnTo>
                  <a:pt x="3916904" y="15741"/>
                </a:lnTo>
                <a:lnTo>
                  <a:pt x="3901406" y="14318"/>
                </a:lnTo>
                <a:lnTo>
                  <a:pt x="3886236" y="13212"/>
                </a:lnTo>
                <a:lnTo>
                  <a:pt x="3871364" y="12396"/>
                </a:lnTo>
                <a:lnTo>
                  <a:pt x="3856726" y="11812"/>
                </a:lnTo>
                <a:lnTo>
                  <a:pt x="3842099" y="11403"/>
                </a:lnTo>
                <a:lnTo>
                  <a:pt x="3827126" y="11120"/>
                </a:lnTo>
                <a:lnTo>
                  <a:pt x="3811643" y="10927"/>
                </a:lnTo>
                <a:lnTo>
                  <a:pt x="3795819" y="10796"/>
                </a:lnTo>
                <a:lnTo>
                  <a:pt x="3780044" y="10708"/>
                </a:lnTo>
                <a:lnTo>
                  <a:pt x="3764538" y="10649"/>
                </a:lnTo>
                <a:lnTo>
                  <a:pt x="3749193" y="10609"/>
                </a:lnTo>
                <a:lnTo>
                  <a:pt x="3733672" y="10582"/>
                </a:lnTo>
                <a:lnTo>
                  <a:pt x="3717784" y="10564"/>
                </a:lnTo>
                <a:lnTo>
                  <a:pt x="3701504" y="10552"/>
                </a:lnTo>
                <a:lnTo>
                  <a:pt x="3684881" y="10544"/>
                </a:lnTo>
                <a:lnTo>
                  <a:pt x="3667991" y="10534"/>
                </a:lnTo>
                <a:lnTo>
                  <a:pt x="3650901" y="10358"/>
                </a:lnTo>
                <a:lnTo>
                  <a:pt x="3633669" y="9707"/>
                </a:lnTo>
                <a:lnTo>
                  <a:pt x="3616337" y="8457"/>
                </a:lnTo>
                <a:lnTo>
                  <a:pt x="3598934" y="6803"/>
                </a:lnTo>
                <a:lnTo>
                  <a:pt x="3581484" y="5154"/>
                </a:lnTo>
                <a:lnTo>
                  <a:pt x="3564003" y="3751"/>
                </a:lnTo>
                <a:lnTo>
                  <a:pt x="3546500" y="2658"/>
                </a:lnTo>
                <a:lnTo>
                  <a:pt x="3528982" y="1850"/>
                </a:lnTo>
                <a:lnTo>
                  <a:pt x="3511459" y="1271"/>
                </a:lnTo>
                <a:lnTo>
                  <a:pt x="3494097" y="866"/>
                </a:lnTo>
                <a:lnTo>
                  <a:pt x="3477208" y="587"/>
                </a:lnTo>
                <a:lnTo>
                  <a:pt x="3460910" y="395"/>
                </a:lnTo>
                <a:lnTo>
                  <a:pt x="3444846" y="266"/>
                </a:lnTo>
                <a:lnTo>
                  <a:pt x="3428301" y="178"/>
                </a:lnTo>
                <a:lnTo>
                  <a:pt x="3410910" y="119"/>
                </a:lnTo>
                <a:lnTo>
                  <a:pt x="3392803" y="80"/>
                </a:lnTo>
                <a:lnTo>
                  <a:pt x="3374416" y="53"/>
                </a:lnTo>
                <a:lnTo>
                  <a:pt x="3356045" y="35"/>
                </a:lnTo>
                <a:lnTo>
                  <a:pt x="3337809" y="24"/>
                </a:lnTo>
                <a:lnTo>
                  <a:pt x="3319733" y="16"/>
                </a:lnTo>
                <a:lnTo>
                  <a:pt x="3301799" y="10"/>
                </a:lnTo>
                <a:lnTo>
                  <a:pt x="3283977" y="7"/>
                </a:lnTo>
                <a:lnTo>
                  <a:pt x="3266238" y="4"/>
                </a:lnTo>
                <a:lnTo>
                  <a:pt x="3248558" y="3"/>
                </a:lnTo>
                <a:lnTo>
                  <a:pt x="3230921" y="2"/>
                </a:lnTo>
                <a:lnTo>
                  <a:pt x="3213311" y="1"/>
                </a:lnTo>
                <a:lnTo>
                  <a:pt x="3195723" y="1"/>
                </a:lnTo>
                <a:lnTo>
                  <a:pt x="3178148" y="1"/>
                </a:lnTo>
                <a:lnTo>
                  <a:pt x="3160581" y="0"/>
                </a:lnTo>
                <a:lnTo>
                  <a:pt x="3143017" y="0"/>
                </a:lnTo>
                <a:lnTo>
                  <a:pt x="3125288" y="0"/>
                </a:lnTo>
                <a:lnTo>
                  <a:pt x="3107088" y="0"/>
                </a:lnTo>
                <a:lnTo>
                  <a:pt x="3088287" y="0"/>
                </a:lnTo>
                <a:lnTo>
                  <a:pt x="3069084" y="0"/>
                </a:lnTo>
                <a:lnTo>
                  <a:pt x="3049887" y="0"/>
                </a:lnTo>
                <a:lnTo>
                  <a:pt x="3030931" y="0"/>
                </a:lnTo>
                <a:lnTo>
                  <a:pt x="3012118" y="0"/>
                </a:lnTo>
                <a:lnTo>
                  <a:pt x="2993113" y="0"/>
                </a:lnTo>
                <a:lnTo>
                  <a:pt x="2973739" y="0"/>
                </a:lnTo>
                <a:lnTo>
                  <a:pt x="2954134" y="0"/>
                </a:lnTo>
                <a:lnTo>
                  <a:pt x="2934658" y="0"/>
                </a:lnTo>
                <a:lnTo>
                  <a:pt x="2915513" y="0"/>
                </a:lnTo>
                <a:lnTo>
                  <a:pt x="2896570" y="0"/>
                </a:lnTo>
                <a:lnTo>
                  <a:pt x="2877479" y="0"/>
                </a:lnTo>
                <a:lnTo>
                  <a:pt x="2858044" y="5"/>
                </a:lnTo>
                <a:lnTo>
                  <a:pt x="2838399" y="177"/>
                </a:lnTo>
                <a:lnTo>
                  <a:pt x="2818897" y="825"/>
                </a:lnTo>
                <a:lnTo>
                  <a:pt x="2799738" y="2074"/>
                </a:lnTo>
                <a:lnTo>
                  <a:pt x="2780956" y="3727"/>
                </a:lnTo>
                <a:lnTo>
                  <a:pt x="2762506" y="5375"/>
                </a:lnTo>
                <a:lnTo>
                  <a:pt x="2744311" y="6778"/>
                </a:lnTo>
                <a:lnTo>
                  <a:pt x="2726143" y="7870"/>
                </a:lnTo>
                <a:lnTo>
                  <a:pt x="2707638" y="8678"/>
                </a:lnTo>
                <a:lnTo>
                  <a:pt x="2688626" y="9257"/>
                </a:lnTo>
                <a:lnTo>
                  <a:pt x="2669111" y="9661"/>
                </a:lnTo>
                <a:lnTo>
                  <a:pt x="2649172" y="9941"/>
                </a:lnTo>
                <a:lnTo>
                  <a:pt x="2628908" y="10132"/>
                </a:lnTo>
                <a:lnTo>
                  <a:pt x="2608572" y="10262"/>
                </a:lnTo>
                <a:lnTo>
                  <a:pt x="2588538" y="10349"/>
                </a:lnTo>
                <a:lnTo>
                  <a:pt x="2568986" y="10408"/>
                </a:lnTo>
                <a:lnTo>
                  <a:pt x="2549755" y="10448"/>
                </a:lnTo>
                <a:lnTo>
                  <a:pt x="2530462" y="10475"/>
                </a:lnTo>
                <a:lnTo>
                  <a:pt x="2510892" y="10492"/>
                </a:lnTo>
                <a:lnTo>
                  <a:pt x="2491153" y="10504"/>
                </a:lnTo>
                <a:lnTo>
                  <a:pt x="2471588" y="10512"/>
                </a:lnTo>
                <a:lnTo>
                  <a:pt x="2452381" y="10518"/>
                </a:lnTo>
                <a:lnTo>
                  <a:pt x="2433397" y="10521"/>
                </a:lnTo>
                <a:lnTo>
                  <a:pt x="2414279" y="10523"/>
                </a:lnTo>
                <a:lnTo>
                  <a:pt x="2394823" y="10525"/>
                </a:lnTo>
                <a:lnTo>
                  <a:pt x="2374992" y="10526"/>
                </a:lnTo>
                <a:lnTo>
                  <a:pt x="2354834" y="10526"/>
                </a:lnTo>
                <a:lnTo>
                  <a:pt x="2334416" y="10531"/>
                </a:lnTo>
                <a:lnTo>
                  <a:pt x="2313806" y="10705"/>
                </a:lnTo>
                <a:lnTo>
                  <a:pt x="2293056" y="11353"/>
                </a:lnTo>
                <a:lnTo>
                  <a:pt x="2272208" y="12602"/>
                </a:lnTo>
                <a:lnTo>
                  <a:pt x="2251293" y="14255"/>
                </a:lnTo>
                <a:lnTo>
                  <a:pt x="2230333" y="15903"/>
                </a:lnTo>
                <a:lnTo>
                  <a:pt x="2209345" y="17306"/>
                </a:lnTo>
                <a:lnTo>
                  <a:pt x="2188504" y="18399"/>
                </a:lnTo>
                <a:lnTo>
                  <a:pt x="2168123" y="19207"/>
                </a:lnTo>
                <a:lnTo>
                  <a:pt x="2148330" y="19785"/>
                </a:lnTo>
                <a:lnTo>
                  <a:pt x="2128766" y="20190"/>
                </a:lnTo>
                <a:lnTo>
                  <a:pt x="2108718" y="20469"/>
                </a:lnTo>
                <a:lnTo>
                  <a:pt x="2087821" y="20665"/>
                </a:lnTo>
                <a:lnTo>
                  <a:pt x="2066208" y="20967"/>
                </a:lnTo>
                <a:lnTo>
                  <a:pt x="2044313" y="21704"/>
                </a:lnTo>
                <a:lnTo>
                  <a:pt x="2022433" y="23011"/>
                </a:lnTo>
                <a:lnTo>
                  <a:pt x="2000689" y="24704"/>
                </a:lnTo>
                <a:lnTo>
                  <a:pt x="1979104" y="26378"/>
                </a:lnTo>
                <a:lnTo>
                  <a:pt x="1957661" y="27803"/>
                </a:lnTo>
                <a:lnTo>
                  <a:pt x="1936329" y="29081"/>
                </a:lnTo>
                <a:lnTo>
                  <a:pt x="1915080" y="30545"/>
                </a:lnTo>
                <a:lnTo>
                  <a:pt x="1893891" y="32382"/>
                </a:lnTo>
                <a:lnTo>
                  <a:pt x="1872744" y="34616"/>
                </a:lnTo>
                <a:lnTo>
                  <a:pt x="1851626" y="37194"/>
                </a:lnTo>
                <a:lnTo>
                  <a:pt x="1830528" y="40038"/>
                </a:lnTo>
                <a:lnTo>
                  <a:pt x="1809443" y="42915"/>
                </a:lnTo>
                <a:lnTo>
                  <a:pt x="1788367" y="45459"/>
                </a:lnTo>
                <a:lnTo>
                  <a:pt x="1767297" y="47504"/>
                </a:lnTo>
                <a:lnTo>
                  <a:pt x="1746233" y="49214"/>
                </a:lnTo>
                <a:lnTo>
                  <a:pt x="1725170" y="50977"/>
                </a:lnTo>
                <a:lnTo>
                  <a:pt x="1704109" y="53017"/>
                </a:lnTo>
                <a:lnTo>
                  <a:pt x="1683050" y="55389"/>
                </a:lnTo>
                <a:lnTo>
                  <a:pt x="1661991" y="58061"/>
                </a:lnTo>
                <a:lnTo>
                  <a:pt x="1640928" y="60973"/>
                </a:lnTo>
                <a:lnTo>
                  <a:pt x="1619698" y="64064"/>
                </a:lnTo>
                <a:lnTo>
                  <a:pt x="1597992" y="67285"/>
                </a:lnTo>
                <a:lnTo>
                  <a:pt x="1575686" y="70597"/>
                </a:lnTo>
                <a:lnTo>
                  <a:pt x="1552976" y="73973"/>
                </a:lnTo>
                <a:lnTo>
                  <a:pt x="1530271" y="77392"/>
                </a:lnTo>
                <a:lnTo>
                  <a:pt x="1507807" y="80841"/>
                </a:lnTo>
                <a:lnTo>
                  <a:pt x="1485484" y="84310"/>
                </a:lnTo>
                <a:lnTo>
                  <a:pt x="1462970" y="87792"/>
                </a:lnTo>
                <a:lnTo>
                  <a:pt x="1440087" y="91283"/>
                </a:lnTo>
                <a:lnTo>
                  <a:pt x="1416973" y="94781"/>
                </a:lnTo>
                <a:lnTo>
                  <a:pt x="1393987" y="98282"/>
                </a:lnTo>
                <a:lnTo>
                  <a:pt x="1371332" y="101790"/>
                </a:lnTo>
                <a:lnTo>
                  <a:pt x="1348879" y="105469"/>
                </a:lnTo>
                <a:lnTo>
                  <a:pt x="1326279" y="109624"/>
                </a:lnTo>
                <a:lnTo>
                  <a:pt x="1303332" y="114386"/>
                </a:lnTo>
                <a:lnTo>
                  <a:pt x="1280005" y="119720"/>
                </a:lnTo>
                <a:lnTo>
                  <a:pt x="1256346" y="125525"/>
                </a:lnTo>
                <a:lnTo>
                  <a:pt x="1232423" y="131685"/>
                </a:lnTo>
                <a:lnTo>
                  <a:pt x="1208306" y="137940"/>
                </a:lnTo>
                <a:lnTo>
                  <a:pt x="1184049" y="143905"/>
                </a:lnTo>
                <a:lnTo>
                  <a:pt x="1159693" y="149401"/>
                </a:lnTo>
                <a:lnTo>
                  <a:pt x="1135271" y="154580"/>
                </a:lnTo>
                <a:lnTo>
                  <a:pt x="1110800" y="159826"/>
                </a:lnTo>
                <a:lnTo>
                  <a:pt x="1086294" y="165358"/>
                </a:lnTo>
                <a:lnTo>
                  <a:pt x="1061598" y="171227"/>
                </a:lnTo>
                <a:lnTo>
                  <a:pt x="1036413" y="177400"/>
                </a:lnTo>
                <a:lnTo>
                  <a:pt x="1010617" y="183821"/>
                </a:lnTo>
                <a:lnTo>
                  <a:pt x="984411" y="190590"/>
                </a:lnTo>
                <a:lnTo>
                  <a:pt x="958205" y="197967"/>
                </a:lnTo>
                <a:lnTo>
                  <a:pt x="932241" y="206036"/>
                </a:lnTo>
                <a:lnTo>
                  <a:pt x="906586" y="214573"/>
                </a:lnTo>
                <a:lnTo>
                  <a:pt x="881214" y="223149"/>
                </a:lnTo>
                <a:lnTo>
                  <a:pt x="856072" y="231510"/>
                </a:lnTo>
                <a:lnTo>
                  <a:pt x="831101" y="239581"/>
                </a:lnTo>
                <a:lnTo>
                  <a:pt x="806256" y="247380"/>
                </a:lnTo>
                <a:lnTo>
                  <a:pt x="781499" y="254958"/>
                </a:lnTo>
                <a:lnTo>
                  <a:pt x="756803" y="262370"/>
                </a:lnTo>
                <a:lnTo>
                  <a:pt x="732149" y="269660"/>
                </a:lnTo>
                <a:lnTo>
                  <a:pt x="707523" y="276870"/>
                </a:lnTo>
                <a:lnTo>
                  <a:pt x="682917" y="284188"/>
                </a:lnTo>
                <a:lnTo>
                  <a:pt x="658324" y="291940"/>
                </a:lnTo>
                <a:lnTo>
                  <a:pt x="633731" y="300270"/>
                </a:lnTo>
                <a:lnTo>
                  <a:pt x="608807" y="309153"/>
                </a:lnTo>
                <a:lnTo>
                  <a:pt x="582936" y="318494"/>
                </a:lnTo>
                <a:lnTo>
                  <a:pt x="555899" y="328173"/>
                </a:lnTo>
                <a:lnTo>
                  <a:pt x="529132" y="337638"/>
                </a:lnTo>
                <a:lnTo>
                  <a:pt x="502901" y="346852"/>
                </a:lnTo>
                <a:lnTo>
                  <a:pt x="474900" y="356620"/>
                </a:lnTo>
                <a:lnTo>
                  <a:pt x="440682" y="3684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72111" y="73699"/>
            <a:ext cx="5350107" cy="558011"/>
            <a:chOff x="272111" y="73699"/>
            <a:chExt cx="5350107" cy="558011"/>
          </a:xfrm>
        </p:grpSpPr>
        <p:sp>
          <p:nvSpPr>
            <p:cNvPr id="2" name="Freeform 1"/>
            <p:cNvSpPr/>
            <p:nvPr/>
          </p:nvSpPr>
          <p:spPr>
            <a:xfrm>
              <a:off x="272111" y="78914"/>
              <a:ext cx="355994" cy="411304"/>
            </a:xfrm>
            <a:custGeom>
              <a:avLst/>
              <a:gdLst/>
              <a:ahLst/>
              <a:cxnLst/>
              <a:rect l="0" t="0" r="0" b="0"/>
              <a:pathLst>
                <a:path w="355994" h="411304">
                  <a:moveTo>
                    <a:pt x="149028" y="36899"/>
                  </a:moveTo>
                  <a:lnTo>
                    <a:pt x="143094" y="31232"/>
                  </a:lnTo>
                  <a:lnTo>
                    <a:pt x="136889" y="27588"/>
                  </a:lnTo>
                  <a:lnTo>
                    <a:pt x="129793" y="25684"/>
                  </a:lnTo>
                  <a:lnTo>
                    <a:pt x="121853" y="25355"/>
                  </a:lnTo>
                  <a:lnTo>
                    <a:pt x="113207" y="26623"/>
                  </a:lnTo>
                  <a:lnTo>
                    <a:pt x="104012" y="29352"/>
                  </a:lnTo>
                  <a:lnTo>
                    <a:pt x="94413" y="33445"/>
                  </a:lnTo>
                  <a:lnTo>
                    <a:pt x="84523" y="38929"/>
                  </a:lnTo>
                  <a:lnTo>
                    <a:pt x="74439" y="45687"/>
                  </a:lnTo>
                  <a:lnTo>
                    <a:pt x="64551" y="53493"/>
                  </a:lnTo>
                  <a:lnTo>
                    <a:pt x="55518" y="62102"/>
                  </a:lnTo>
                  <a:lnTo>
                    <a:pt x="47626" y="71299"/>
                  </a:lnTo>
                  <a:lnTo>
                    <a:pt x="40665" y="80914"/>
                  </a:lnTo>
                  <a:lnTo>
                    <a:pt x="34142" y="90821"/>
                  </a:lnTo>
                  <a:lnTo>
                    <a:pt x="27717" y="100938"/>
                  </a:lnTo>
                  <a:lnTo>
                    <a:pt x="21399" y="111529"/>
                  </a:lnTo>
                  <a:lnTo>
                    <a:pt x="15449" y="123164"/>
                  </a:lnTo>
                  <a:lnTo>
                    <a:pt x="10007" y="136071"/>
                  </a:lnTo>
                  <a:lnTo>
                    <a:pt x="5386" y="150165"/>
                  </a:lnTo>
                  <a:lnTo>
                    <a:pt x="2120" y="165229"/>
                  </a:lnTo>
                  <a:lnTo>
                    <a:pt x="374" y="181027"/>
                  </a:lnTo>
                  <a:lnTo>
                    <a:pt x="0" y="197194"/>
                  </a:lnTo>
                  <a:lnTo>
                    <a:pt x="730" y="213266"/>
                  </a:lnTo>
                  <a:lnTo>
                    <a:pt x="2291" y="228993"/>
                  </a:lnTo>
                  <a:lnTo>
                    <a:pt x="4456" y="244162"/>
                  </a:lnTo>
                  <a:lnTo>
                    <a:pt x="7045" y="258509"/>
                  </a:lnTo>
                  <a:lnTo>
                    <a:pt x="9935" y="271975"/>
                  </a:lnTo>
                  <a:lnTo>
                    <a:pt x="13195" y="284664"/>
                  </a:lnTo>
                  <a:lnTo>
                    <a:pt x="17069" y="296733"/>
                  </a:lnTo>
                  <a:lnTo>
                    <a:pt x="21641" y="308339"/>
                  </a:lnTo>
                  <a:lnTo>
                    <a:pt x="26848" y="319610"/>
                  </a:lnTo>
                  <a:lnTo>
                    <a:pt x="32569" y="330646"/>
                  </a:lnTo>
                  <a:lnTo>
                    <a:pt x="38686" y="341515"/>
                  </a:lnTo>
                  <a:lnTo>
                    <a:pt x="45422" y="352103"/>
                  </a:lnTo>
                  <a:lnTo>
                    <a:pt x="53307" y="362139"/>
                  </a:lnTo>
                  <a:lnTo>
                    <a:pt x="62535" y="371515"/>
                  </a:lnTo>
                  <a:lnTo>
                    <a:pt x="72835" y="380116"/>
                  </a:lnTo>
                  <a:lnTo>
                    <a:pt x="83666" y="387746"/>
                  </a:lnTo>
                  <a:lnTo>
                    <a:pt x="94659" y="394392"/>
                  </a:lnTo>
                  <a:lnTo>
                    <a:pt x="105802" y="400025"/>
                  </a:lnTo>
                  <a:lnTo>
                    <a:pt x="117341" y="404519"/>
                  </a:lnTo>
                  <a:lnTo>
                    <a:pt x="129394" y="407908"/>
                  </a:lnTo>
                  <a:lnTo>
                    <a:pt x="141776" y="410203"/>
                  </a:lnTo>
                  <a:lnTo>
                    <a:pt x="154095" y="411303"/>
                  </a:lnTo>
                  <a:lnTo>
                    <a:pt x="166125" y="411261"/>
                  </a:lnTo>
                  <a:lnTo>
                    <a:pt x="177815" y="410098"/>
                  </a:lnTo>
                  <a:lnTo>
                    <a:pt x="189197" y="407723"/>
                  </a:lnTo>
                  <a:lnTo>
                    <a:pt x="200340" y="404195"/>
                  </a:lnTo>
                  <a:lnTo>
                    <a:pt x="211467" y="399538"/>
                  </a:lnTo>
                  <a:lnTo>
                    <a:pt x="222938" y="393664"/>
                  </a:lnTo>
                  <a:lnTo>
                    <a:pt x="234911" y="386643"/>
                  </a:lnTo>
                  <a:lnTo>
                    <a:pt x="247056" y="378827"/>
                  </a:lnTo>
                  <a:lnTo>
                    <a:pt x="258676" y="370743"/>
                  </a:lnTo>
                  <a:lnTo>
                    <a:pt x="269416" y="362711"/>
                  </a:lnTo>
                  <a:lnTo>
                    <a:pt x="279253" y="354693"/>
                  </a:lnTo>
                  <a:lnTo>
                    <a:pt x="288321" y="346396"/>
                  </a:lnTo>
                  <a:lnTo>
                    <a:pt x="296785" y="337666"/>
                  </a:lnTo>
                  <a:lnTo>
                    <a:pt x="304640" y="328497"/>
                  </a:lnTo>
                  <a:lnTo>
                    <a:pt x="311704" y="318956"/>
                  </a:lnTo>
                  <a:lnTo>
                    <a:pt x="317941" y="309126"/>
                  </a:lnTo>
                  <a:lnTo>
                    <a:pt x="323455" y="299083"/>
                  </a:lnTo>
                  <a:lnTo>
                    <a:pt x="328393" y="288887"/>
                  </a:lnTo>
                  <a:lnTo>
                    <a:pt x="332901" y="278582"/>
                  </a:lnTo>
                  <a:lnTo>
                    <a:pt x="337098" y="268034"/>
                  </a:lnTo>
                  <a:lnTo>
                    <a:pt x="341078" y="256961"/>
                  </a:lnTo>
                  <a:lnTo>
                    <a:pt x="344902" y="245244"/>
                  </a:lnTo>
                  <a:lnTo>
                    <a:pt x="348454" y="232764"/>
                  </a:lnTo>
                  <a:lnTo>
                    <a:pt x="351460" y="219322"/>
                  </a:lnTo>
                  <a:lnTo>
                    <a:pt x="353809" y="204910"/>
                  </a:lnTo>
                  <a:lnTo>
                    <a:pt x="355385" y="189824"/>
                  </a:lnTo>
                  <a:lnTo>
                    <a:pt x="355993" y="174552"/>
                  </a:lnTo>
                  <a:lnTo>
                    <a:pt x="355623" y="159398"/>
                  </a:lnTo>
                  <a:lnTo>
                    <a:pt x="354408" y="144630"/>
                  </a:lnTo>
                  <a:lnTo>
                    <a:pt x="352530" y="130561"/>
                  </a:lnTo>
                  <a:lnTo>
                    <a:pt x="350148" y="117289"/>
                  </a:lnTo>
                  <a:lnTo>
                    <a:pt x="347077" y="104902"/>
                  </a:lnTo>
                  <a:lnTo>
                    <a:pt x="342805" y="93568"/>
                  </a:lnTo>
                  <a:lnTo>
                    <a:pt x="337156" y="83274"/>
                  </a:lnTo>
                  <a:lnTo>
                    <a:pt x="330412" y="73867"/>
                  </a:lnTo>
                  <a:lnTo>
                    <a:pt x="323123" y="65154"/>
                  </a:lnTo>
                  <a:lnTo>
                    <a:pt x="315665" y="56955"/>
                  </a:lnTo>
                  <a:lnTo>
                    <a:pt x="308218" y="49124"/>
                  </a:lnTo>
                  <a:lnTo>
                    <a:pt x="300845" y="41551"/>
                  </a:lnTo>
                  <a:lnTo>
                    <a:pt x="293552" y="34162"/>
                  </a:lnTo>
                  <a:lnTo>
                    <a:pt x="286164" y="27063"/>
                  </a:lnTo>
                  <a:lnTo>
                    <a:pt x="278357" y="20522"/>
                  </a:lnTo>
                  <a:lnTo>
                    <a:pt x="269983" y="14646"/>
                  </a:lnTo>
                  <a:lnTo>
                    <a:pt x="260899" y="9549"/>
                  </a:lnTo>
                  <a:lnTo>
                    <a:pt x="250890" y="5424"/>
                  </a:lnTo>
                  <a:lnTo>
                    <a:pt x="239936" y="2289"/>
                  </a:lnTo>
                  <a:lnTo>
                    <a:pt x="228325" y="337"/>
                  </a:lnTo>
                  <a:lnTo>
                    <a:pt x="216539" y="0"/>
                  </a:lnTo>
                  <a:lnTo>
                    <a:pt x="204878" y="1368"/>
                  </a:lnTo>
                  <a:lnTo>
                    <a:pt x="193610" y="4234"/>
                  </a:lnTo>
                  <a:lnTo>
                    <a:pt x="183043" y="8292"/>
                  </a:lnTo>
                  <a:lnTo>
                    <a:pt x="173276" y="13246"/>
                  </a:lnTo>
                  <a:lnTo>
                    <a:pt x="164395" y="19011"/>
                  </a:lnTo>
                  <a:lnTo>
                    <a:pt x="156569" y="25704"/>
                  </a:lnTo>
                  <a:lnTo>
                    <a:pt x="149783" y="33301"/>
                  </a:lnTo>
                  <a:lnTo>
                    <a:pt x="143839" y="41213"/>
                  </a:lnTo>
                  <a:lnTo>
                    <a:pt x="137755" y="49140"/>
                  </a:lnTo>
                  <a:lnTo>
                    <a:pt x="129877" y="57777"/>
                  </a:lnTo>
                  <a:lnTo>
                    <a:pt x="117443" y="68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0801" y="336911"/>
              <a:ext cx="109894" cy="130331"/>
            </a:xfrm>
            <a:custGeom>
              <a:avLst/>
              <a:gdLst/>
              <a:ahLst/>
              <a:cxnLst/>
              <a:rect l="0" t="0" r="0" b="0"/>
              <a:pathLst>
                <a:path w="109894" h="130331">
                  <a:moveTo>
                    <a:pt x="4608" y="42114"/>
                  </a:moveTo>
                  <a:lnTo>
                    <a:pt x="1808" y="50916"/>
                  </a:lnTo>
                  <a:lnTo>
                    <a:pt x="306" y="59262"/>
                  </a:lnTo>
                  <a:lnTo>
                    <a:pt x="0" y="67961"/>
                  </a:lnTo>
                  <a:lnTo>
                    <a:pt x="679" y="77082"/>
                  </a:lnTo>
                  <a:lnTo>
                    <a:pt x="2147" y="86577"/>
                  </a:lnTo>
                  <a:lnTo>
                    <a:pt x="4220" y="96364"/>
                  </a:lnTo>
                  <a:lnTo>
                    <a:pt x="6903" y="106206"/>
                  </a:lnTo>
                  <a:lnTo>
                    <a:pt x="10374" y="115731"/>
                  </a:lnTo>
                  <a:lnTo>
                    <a:pt x="14644" y="124686"/>
                  </a:lnTo>
                  <a:lnTo>
                    <a:pt x="18710" y="130330"/>
                  </a:lnTo>
                  <a:lnTo>
                    <a:pt x="20739" y="129959"/>
                  </a:lnTo>
                  <a:lnTo>
                    <a:pt x="20130" y="125638"/>
                  </a:lnTo>
                  <a:lnTo>
                    <a:pt x="17567" y="119023"/>
                  </a:lnTo>
                  <a:lnTo>
                    <a:pt x="14016" y="111012"/>
                  </a:lnTo>
                  <a:lnTo>
                    <a:pt x="10110" y="102121"/>
                  </a:lnTo>
                  <a:lnTo>
                    <a:pt x="6481" y="92665"/>
                  </a:lnTo>
                  <a:lnTo>
                    <a:pt x="3859" y="82842"/>
                  </a:lnTo>
                  <a:lnTo>
                    <a:pt x="2539" y="72785"/>
                  </a:lnTo>
                  <a:lnTo>
                    <a:pt x="2614" y="62738"/>
                  </a:lnTo>
                  <a:lnTo>
                    <a:pt x="4175" y="53062"/>
                  </a:lnTo>
                  <a:lnTo>
                    <a:pt x="7120" y="43927"/>
                  </a:lnTo>
                  <a:lnTo>
                    <a:pt x="11535" y="35488"/>
                  </a:lnTo>
                  <a:lnTo>
                    <a:pt x="17771" y="27964"/>
                  </a:lnTo>
                  <a:lnTo>
                    <a:pt x="25854" y="21389"/>
                  </a:lnTo>
                  <a:lnTo>
                    <a:pt x="35534" y="15804"/>
                  </a:lnTo>
                  <a:lnTo>
                    <a:pt x="46473" y="11343"/>
                  </a:lnTo>
                  <a:lnTo>
                    <a:pt x="58330" y="7970"/>
                  </a:lnTo>
                  <a:lnTo>
                    <a:pt x="70233" y="5511"/>
                  </a:lnTo>
                  <a:lnTo>
                    <a:pt x="81952" y="3503"/>
                  </a:lnTo>
                  <a:lnTo>
                    <a:pt x="94510" y="1767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319" y="145366"/>
              <a:ext cx="295402" cy="319497"/>
            </a:xfrm>
            <a:custGeom>
              <a:avLst/>
              <a:gdLst/>
              <a:ahLst/>
              <a:cxnLst/>
              <a:rect l="0" t="0" r="0" b="0"/>
              <a:pathLst>
                <a:path w="295402" h="319497">
                  <a:moveTo>
                    <a:pt x="95359" y="244188"/>
                  </a:moveTo>
                  <a:lnTo>
                    <a:pt x="86491" y="241388"/>
                  </a:lnTo>
                  <a:lnTo>
                    <a:pt x="77504" y="239886"/>
                  </a:lnTo>
                  <a:lnTo>
                    <a:pt x="67513" y="239584"/>
                  </a:lnTo>
                  <a:lnTo>
                    <a:pt x="56705" y="240436"/>
                  </a:lnTo>
                  <a:lnTo>
                    <a:pt x="45542" y="242553"/>
                  </a:lnTo>
                  <a:lnTo>
                    <a:pt x="34351" y="245884"/>
                  </a:lnTo>
                  <a:lnTo>
                    <a:pt x="23757" y="250564"/>
                  </a:lnTo>
                  <a:lnTo>
                    <a:pt x="14718" y="256981"/>
                  </a:lnTo>
                  <a:lnTo>
                    <a:pt x="7621" y="265176"/>
                  </a:lnTo>
                  <a:lnTo>
                    <a:pt x="2673" y="274593"/>
                  </a:lnTo>
                  <a:lnTo>
                    <a:pt x="162" y="284290"/>
                  </a:lnTo>
                  <a:lnTo>
                    <a:pt x="0" y="293686"/>
                  </a:lnTo>
                  <a:lnTo>
                    <a:pt x="2144" y="302263"/>
                  </a:lnTo>
                  <a:lnTo>
                    <a:pt x="6764" y="309411"/>
                  </a:lnTo>
                  <a:lnTo>
                    <a:pt x="13711" y="314939"/>
                  </a:lnTo>
                  <a:lnTo>
                    <a:pt x="22270" y="318513"/>
                  </a:lnTo>
                  <a:lnTo>
                    <a:pt x="31382" y="319496"/>
                  </a:lnTo>
                  <a:lnTo>
                    <a:pt x="40387" y="317787"/>
                  </a:lnTo>
                  <a:lnTo>
                    <a:pt x="48870" y="313727"/>
                  </a:lnTo>
                  <a:lnTo>
                    <a:pt x="56487" y="307806"/>
                  </a:lnTo>
                  <a:lnTo>
                    <a:pt x="63161" y="300495"/>
                  </a:lnTo>
                  <a:lnTo>
                    <a:pt x="68998" y="292185"/>
                  </a:lnTo>
                  <a:lnTo>
                    <a:pt x="74169" y="283170"/>
                  </a:lnTo>
                  <a:lnTo>
                    <a:pt x="78840" y="273668"/>
                  </a:lnTo>
                  <a:lnTo>
                    <a:pt x="83151" y="263833"/>
                  </a:lnTo>
                  <a:lnTo>
                    <a:pt x="87208" y="253771"/>
                  </a:lnTo>
                  <a:lnTo>
                    <a:pt x="91084" y="243551"/>
                  </a:lnTo>
                  <a:lnTo>
                    <a:pt x="94671" y="233060"/>
                  </a:lnTo>
                  <a:lnTo>
                    <a:pt x="97701" y="222023"/>
                  </a:lnTo>
                  <a:lnTo>
                    <a:pt x="100075" y="210340"/>
                  </a:lnTo>
                  <a:lnTo>
                    <a:pt x="102008" y="198221"/>
                  </a:lnTo>
                  <a:lnTo>
                    <a:pt x="103920" y="186086"/>
                  </a:lnTo>
                  <a:lnTo>
                    <a:pt x="106056" y="174178"/>
                  </a:lnTo>
                  <a:lnTo>
                    <a:pt x="108323" y="162403"/>
                  </a:lnTo>
                  <a:lnTo>
                    <a:pt x="110391" y="150430"/>
                  </a:lnTo>
                  <a:lnTo>
                    <a:pt x="112079" y="138074"/>
                  </a:lnTo>
                  <a:lnTo>
                    <a:pt x="113365" y="125148"/>
                  </a:lnTo>
                  <a:lnTo>
                    <a:pt x="114303" y="111399"/>
                  </a:lnTo>
                  <a:lnTo>
                    <a:pt x="114964" y="96782"/>
                  </a:lnTo>
                  <a:lnTo>
                    <a:pt x="115254" y="81727"/>
                  </a:lnTo>
                  <a:lnTo>
                    <a:pt x="114925" y="67007"/>
                  </a:lnTo>
                  <a:lnTo>
                    <a:pt x="113889" y="53037"/>
                  </a:lnTo>
                  <a:lnTo>
                    <a:pt x="112210" y="39879"/>
                  </a:lnTo>
                  <a:lnTo>
                    <a:pt x="110013" y="27429"/>
                  </a:lnTo>
                  <a:lnTo>
                    <a:pt x="107411" y="15566"/>
                  </a:lnTo>
                  <a:lnTo>
                    <a:pt x="104053" y="5303"/>
                  </a:lnTo>
                  <a:lnTo>
                    <a:pt x="99614" y="0"/>
                  </a:lnTo>
                  <a:lnTo>
                    <a:pt x="95128" y="1524"/>
                  </a:lnTo>
                  <a:lnTo>
                    <a:pt x="91703" y="8061"/>
                  </a:lnTo>
                  <a:lnTo>
                    <a:pt x="89364" y="18033"/>
                  </a:lnTo>
                  <a:lnTo>
                    <a:pt x="87817" y="30393"/>
                  </a:lnTo>
                  <a:lnTo>
                    <a:pt x="86805" y="44405"/>
                  </a:lnTo>
                  <a:lnTo>
                    <a:pt x="86311" y="59389"/>
                  </a:lnTo>
                  <a:lnTo>
                    <a:pt x="86520" y="74676"/>
                  </a:lnTo>
                  <a:lnTo>
                    <a:pt x="87482" y="89886"/>
                  </a:lnTo>
                  <a:lnTo>
                    <a:pt x="89116" y="104880"/>
                  </a:lnTo>
                  <a:lnTo>
                    <a:pt x="91285" y="119644"/>
                  </a:lnTo>
                  <a:lnTo>
                    <a:pt x="93856" y="134206"/>
                  </a:lnTo>
                  <a:lnTo>
                    <a:pt x="96718" y="148444"/>
                  </a:lnTo>
                  <a:lnTo>
                    <a:pt x="99785" y="162093"/>
                  </a:lnTo>
                  <a:lnTo>
                    <a:pt x="102999" y="175056"/>
                  </a:lnTo>
                  <a:lnTo>
                    <a:pt x="106478" y="187390"/>
                  </a:lnTo>
                  <a:lnTo>
                    <a:pt x="110500" y="199214"/>
                  </a:lnTo>
                  <a:lnTo>
                    <a:pt x="115175" y="210629"/>
                  </a:lnTo>
                  <a:lnTo>
                    <a:pt x="120622" y="220922"/>
                  </a:lnTo>
                  <a:lnTo>
                    <a:pt x="127035" y="228638"/>
                  </a:lnTo>
                  <a:lnTo>
                    <a:pt x="134426" y="233198"/>
                  </a:lnTo>
                  <a:lnTo>
                    <a:pt x="142661" y="234969"/>
                  </a:lnTo>
                  <a:lnTo>
                    <a:pt x="151560" y="234796"/>
                  </a:lnTo>
                  <a:lnTo>
                    <a:pt x="160956" y="233391"/>
                  </a:lnTo>
                  <a:lnTo>
                    <a:pt x="170874" y="231386"/>
                  </a:lnTo>
                  <a:lnTo>
                    <a:pt x="181517" y="229377"/>
                  </a:lnTo>
                  <a:lnTo>
                    <a:pt x="192932" y="227667"/>
                  </a:lnTo>
                  <a:lnTo>
                    <a:pt x="204869" y="226168"/>
                  </a:lnTo>
                  <a:lnTo>
                    <a:pt x="216881" y="224541"/>
                  </a:lnTo>
                  <a:lnTo>
                    <a:pt x="228698" y="222584"/>
                  </a:lnTo>
                  <a:lnTo>
                    <a:pt x="240072" y="220096"/>
                  </a:lnTo>
                  <a:lnTo>
                    <a:pt x="250711" y="216813"/>
                  </a:lnTo>
                  <a:lnTo>
                    <a:pt x="260517" y="212668"/>
                  </a:lnTo>
                  <a:lnTo>
                    <a:pt x="269085" y="207595"/>
                  </a:lnTo>
                  <a:lnTo>
                    <a:pt x="275637" y="201440"/>
                  </a:lnTo>
                  <a:lnTo>
                    <a:pt x="279926" y="194230"/>
                  </a:lnTo>
                  <a:lnTo>
                    <a:pt x="282010" y="186288"/>
                  </a:lnTo>
                  <a:lnTo>
                    <a:pt x="281979" y="178119"/>
                  </a:lnTo>
                  <a:lnTo>
                    <a:pt x="280099" y="170049"/>
                  </a:lnTo>
                  <a:lnTo>
                    <a:pt x="276416" y="162684"/>
                  </a:lnTo>
                  <a:lnTo>
                    <a:pt x="270679" y="156956"/>
                  </a:lnTo>
                  <a:lnTo>
                    <a:pt x="262939" y="153222"/>
                  </a:lnTo>
                  <a:lnTo>
                    <a:pt x="253660" y="151344"/>
                  </a:lnTo>
                  <a:lnTo>
                    <a:pt x="243523" y="150981"/>
                  </a:lnTo>
                  <a:lnTo>
                    <a:pt x="233013" y="151779"/>
                  </a:lnTo>
                  <a:lnTo>
                    <a:pt x="222704" y="153751"/>
                  </a:lnTo>
                  <a:lnTo>
                    <a:pt x="213322" y="157269"/>
                  </a:lnTo>
                  <a:lnTo>
                    <a:pt x="205166" y="162409"/>
                  </a:lnTo>
                  <a:lnTo>
                    <a:pt x="198184" y="168977"/>
                  </a:lnTo>
                  <a:lnTo>
                    <a:pt x="192170" y="176681"/>
                  </a:lnTo>
                  <a:lnTo>
                    <a:pt x="186906" y="185239"/>
                  </a:lnTo>
                  <a:lnTo>
                    <a:pt x="182520" y="194578"/>
                  </a:lnTo>
                  <a:lnTo>
                    <a:pt x="179470" y="204825"/>
                  </a:lnTo>
                  <a:lnTo>
                    <a:pt x="177898" y="215971"/>
                  </a:lnTo>
                  <a:lnTo>
                    <a:pt x="177654" y="227726"/>
                  </a:lnTo>
                  <a:lnTo>
                    <a:pt x="178478" y="239616"/>
                  </a:lnTo>
                  <a:lnTo>
                    <a:pt x="180111" y="251350"/>
                  </a:lnTo>
                  <a:lnTo>
                    <a:pt x="182494" y="262670"/>
                  </a:lnTo>
                  <a:lnTo>
                    <a:pt x="185764" y="273271"/>
                  </a:lnTo>
                  <a:lnTo>
                    <a:pt x="189932" y="283058"/>
                  </a:lnTo>
                  <a:lnTo>
                    <a:pt x="195206" y="291782"/>
                  </a:lnTo>
                  <a:lnTo>
                    <a:pt x="202034" y="298971"/>
                  </a:lnTo>
                  <a:lnTo>
                    <a:pt x="210517" y="304502"/>
                  </a:lnTo>
                  <a:lnTo>
                    <a:pt x="220300" y="308233"/>
                  </a:lnTo>
                  <a:lnTo>
                    <a:pt x="230776" y="309848"/>
                  </a:lnTo>
                  <a:lnTo>
                    <a:pt x="241514" y="309382"/>
                  </a:lnTo>
                  <a:lnTo>
                    <a:pt x="252042" y="307265"/>
                  </a:lnTo>
                  <a:lnTo>
                    <a:pt x="262901" y="303824"/>
                  </a:lnTo>
                  <a:lnTo>
                    <a:pt x="276157" y="297643"/>
                  </a:lnTo>
                  <a:lnTo>
                    <a:pt x="295401" y="286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5061" y="315854"/>
              <a:ext cx="133644" cy="128779"/>
            </a:xfrm>
            <a:custGeom>
              <a:avLst/>
              <a:gdLst/>
              <a:ahLst/>
              <a:cxnLst/>
              <a:rect l="0" t="0" r="0" b="0"/>
              <a:pathLst>
                <a:path w="133644" h="128779">
                  <a:moveTo>
                    <a:pt x="7301" y="84228"/>
                  </a:moveTo>
                  <a:lnTo>
                    <a:pt x="10168" y="95963"/>
                  </a:lnTo>
                  <a:lnTo>
                    <a:pt x="12310" y="107092"/>
                  </a:lnTo>
                  <a:lnTo>
                    <a:pt x="13883" y="118593"/>
                  </a:lnTo>
                  <a:lnTo>
                    <a:pt x="13961" y="127121"/>
                  </a:lnTo>
                  <a:lnTo>
                    <a:pt x="11936" y="128778"/>
                  </a:lnTo>
                  <a:lnTo>
                    <a:pt x="9134" y="125478"/>
                  </a:lnTo>
                  <a:lnTo>
                    <a:pt x="6263" y="119092"/>
                  </a:lnTo>
                  <a:lnTo>
                    <a:pt x="3749" y="110531"/>
                  </a:lnTo>
                  <a:lnTo>
                    <a:pt x="1756" y="100367"/>
                  </a:lnTo>
                  <a:lnTo>
                    <a:pt x="432" y="89197"/>
                  </a:lnTo>
                  <a:lnTo>
                    <a:pt x="0" y="77662"/>
                  </a:lnTo>
                  <a:lnTo>
                    <a:pt x="502" y="66152"/>
                  </a:lnTo>
                  <a:lnTo>
                    <a:pt x="2145" y="55144"/>
                  </a:lnTo>
                  <a:lnTo>
                    <a:pt x="5377" y="45278"/>
                  </a:lnTo>
                  <a:lnTo>
                    <a:pt x="10294" y="36792"/>
                  </a:lnTo>
                  <a:lnTo>
                    <a:pt x="16697" y="29585"/>
                  </a:lnTo>
                  <a:lnTo>
                    <a:pt x="24282" y="23420"/>
                  </a:lnTo>
                  <a:lnTo>
                    <a:pt x="32758" y="18050"/>
                  </a:lnTo>
                  <a:lnTo>
                    <a:pt x="42040" y="13423"/>
                  </a:lnTo>
                  <a:lnTo>
                    <a:pt x="52247" y="9679"/>
                  </a:lnTo>
                  <a:lnTo>
                    <a:pt x="63362" y="6822"/>
                  </a:lnTo>
                  <a:lnTo>
                    <a:pt x="75029" y="4728"/>
                  </a:lnTo>
                  <a:lnTo>
                    <a:pt x="87985" y="3012"/>
                  </a:lnTo>
                  <a:lnTo>
                    <a:pt x="105606" y="1523"/>
                  </a:lnTo>
                  <a:lnTo>
                    <a:pt x="133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8529" y="84227"/>
              <a:ext cx="129202" cy="379027"/>
            </a:xfrm>
            <a:custGeom>
              <a:avLst/>
              <a:gdLst/>
              <a:ahLst/>
              <a:cxnLst/>
              <a:rect l="0" t="0" r="0" b="0"/>
              <a:pathLst>
                <a:path w="129202" h="379027">
                  <a:moveTo>
                    <a:pt x="76559" y="379026"/>
                  </a:moveTo>
                  <a:lnTo>
                    <a:pt x="70825" y="370158"/>
                  </a:lnTo>
                  <a:lnTo>
                    <a:pt x="66541" y="361171"/>
                  </a:lnTo>
                  <a:lnTo>
                    <a:pt x="63331" y="351180"/>
                  </a:lnTo>
                  <a:lnTo>
                    <a:pt x="60797" y="340372"/>
                  </a:lnTo>
                  <a:lnTo>
                    <a:pt x="58451" y="329209"/>
                  </a:lnTo>
                  <a:lnTo>
                    <a:pt x="56007" y="318000"/>
                  </a:lnTo>
                  <a:lnTo>
                    <a:pt x="53526" y="306715"/>
                  </a:lnTo>
                  <a:lnTo>
                    <a:pt x="51310" y="295082"/>
                  </a:lnTo>
                  <a:lnTo>
                    <a:pt x="49516" y="282967"/>
                  </a:lnTo>
                  <a:lnTo>
                    <a:pt x="47988" y="270545"/>
                  </a:lnTo>
                  <a:lnTo>
                    <a:pt x="46356" y="258199"/>
                  </a:lnTo>
                  <a:lnTo>
                    <a:pt x="44405" y="246147"/>
                  </a:lnTo>
                  <a:lnTo>
                    <a:pt x="42096" y="234273"/>
                  </a:lnTo>
                  <a:lnTo>
                    <a:pt x="39466" y="222234"/>
                  </a:lnTo>
                  <a:lnTo>
                    <a:pt x="36584" y="209837"/>
                  </a:lnTo>
                  <a:lnTo>
                    <a:pt x="33512" y="197054"/>
                  </a:lnTo>
                  <a:lnTo>
                    <a:pt x="30304" y="183933"/>
                  </a:lnTo>
                  <a:lnTo>
                    <a:pt x="27000" y="170551"/>
                  </a:lnTo>
                  <a:lnTo>
                    <a:pt x="23630" y="157140"/>
                  </a:lnTo>
                  <a:lnTo>
                    <a:pt x="20215" y="144062"/>
                  </a:lnTo>
                  <a:lnTo>
                    <a:pt x="16769" y="131481"/>
                  </a:lnTo>
                  <a:lnTo>
                    <a:pt x="13302" y="119068"/>
                  </a:lnTo>
                  <a:lnTo>
                    <a:pt x="9821" y="106127"/>
                  </a:lnTo>
                  <a:lnTo>
                    <a:pt x="6339" y="92313"/>
                  </a:lnTo>
                  <a:lnTo>
                    <a:pt x="3188" y="77932"/>
                  </a:lnTo>
                  <a:lnTo>
                    <a:pt x="984" y="63732"/>
                  </a:lnTo>
                  <a:lnTo>
                    <a:pt x="0" y="50156"/>
                  </a:lnTo>
                  <a:lnTo>
                    <a:pt x="664" y="37787"/>
                  </a:lnTo>
                  <a:lnTo>
                    <a:pt x="3695" y="27471"/>
                  </a:lnTo>
                  <a:lnTo>
                    <a:pt x="9259" y="19468"/>
                  </a:lnTo>
                  <a:lnTo>
                    <a:pt x="17064" y="13553"/>
                  </a:lnTo>
                  <a:lnTo>
                    <a:pt x="26654" y="9320"/>
                  </a:lnTo>
                  <a:lnTo>
                    <a:pt x="37581" y="6354"/>
                  </a:lnTo>
                  <a:lnTo>
                    <a:pt x="49474" y="4305"/>
                  </a:lnTo>
                  <a:lnTo>
                    <a:pt x="62046" y="2904"/>
                  </a:lnTo>
                  <a:lnTo>
                    <a:pt x="75071" y="1953"/>
                  </a:lnTo>
                  <a:lnTo>
                    <a:pt x="87793" y="1309"/>
                  </a:lnTo>
                  <a:lnTo>
                    <a:pt x="100167" y="806"/>
                  </a:lnTo>
                  <a:lnTo>
                    <a:pt x="113275" y="395"/>
                  </a:lnTo>
                  <a:lnTo>
                    <a:pt x="1292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9803" y="27374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5135" y="67"/>
                  </a:lnTo>
                  <a:lnTo>
                    <a:pt x="114006" y="708"/>
                  </a:lnTo>
                  <a:lnTo>
                    <a:pt x="102408" y="2000"/>
                  </a:lnTo>
                  <a:lnTo>
                    <a:pt x="90246" y="3687"/>
                  </a:lnTo>
                  <a:lnTo>
                    <a:pt x="77587" y="5355"/>
                  </a:lnTo>
                  <a:lnTo>
                    <a:pt x="64544" y="6768"/>
                  </a:lnTo>
                  <a:lnTo>
                    <a:pt x="51634" y="7869"/>
                  </a:lnTo>
                  <a:lnTo>
                    <a:pt x="38382" y="8800"/>
                  </a:lnTo>
                  <a:lnTo>
                    <a:pt x="22506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4040" y="273740"/>
              <a:ext cx="90033" cy="167798"/>
            </a:xfrm>
            <a:custGeom>
              <a:avLst/>
              <a:gdLst/>
              <a:ahLst/>
              <a:cxnLst/>
              <a:rect l="0" t="0" r="0" b="0"/>
              <a:pathLst>
                <a:path w="90033" h="167798">
                  <a:moveTo>
                    <a:pt x="5804" y="94757"/>
                  </a:moveTo>
                  <a:lnTo>
                    <a:pt x="5871" y="106425"/>
                  </a:lnTo>
                  <a:lnTo>
                    <a:pt x="6511" y="116914"/>
                  </a:lnTo>
                  <a:lnTo>
                    <a:pt x="7813" y="127216"/>
                  </a:lnTo>
                  <a:lnTo>
                    <a:pt x="9845" y="137517"/>
                  </a:lnTo>
                  <a:lnTo>
                    <a:pt x="12810" y="147861"/>
                  </a:lnTo>
                  <a:lnTo>
                    <a:pt x="16704" y="158176"/>
                  </a:lnTo>
                  <a:lnTo>
                    <a:pt x="20480" y="165864"/>
                  </a:lnTo>
                  <a:lnTo>
                    <a:pt x="22283" y="167797"/>
                  </a:lnTo>
                  <a:lnTo>
                    <a:pt x="21528" y="165163"/>
                  </a:lnTo>
                  <a:lnTo>
                    <a:pt x="18879" y="159593"/>
                  </a:lnTo>
                  <a:lnTo>
                    <a:pt x="15279" y="152197"/>
                  </a:lnTo>
                  <a:lnTo>
                    <a:pt x="11342" y="143664"/>
                  </a:lnTo>
                  <a:lnTo>
                    <a:pt x="7524" y="134250"/>
                  </a:lnTo>
                  <a:lnTo>
                    <a:pt x="4244" y="123910"/>
                  </a:lnTo>
                  <a:lnTo>
                    <a:pt x="1670" y="112679"/>
                  </a:lnTo>
                  <a:lnTo>
                    <a:pt x="89" y="100857"/>
                  </a:lnTo>
                  <a:lnTo>
                    <a:pt x="0" y="88916"/>
                  </a:lnTo>
                  <a:lnTo>
                    <a:pt x="1532" y="77146"/>
                  </a:lnTo>
                  <a:lnTo>
                    <a:pt x="4507" y="65801"/>
                  </a:lnTo>
                  <a:lnTo>
                    <a:pt x="8638" y="55182"/>
                  </a:lnTo>
                  <a:lnTo>
                    <a:pt x="13641" y="45379"/>
                  </a:lnTo>
                  <a:lnTo>
                    <a:pt x="19438" y="36474"/>
                  </a:lnTo>
                  <a:lnTo>
                    <a:pt x="26152" y="28631"/>
                  </a:lnTo>
                  <a:lnTo>
                    <a:pt x="33772" y="21839"/>
                  </a:lnTo>
                  <a:lnTo>
                    <a:pt x="42097" y="16089"/>
                  </a:lnTo>
                  <a:lnTo>
                    <a:pt x="51835" y="10901"/>
                  </a:lnTo>
                  <a:lnTo>
                    <a:pt x="66075" y="5817"/>
                  </a:lnTo>
                  <a:lnTo>
                    <a:pt x="900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1928" y="326383"/>
              <a:ext cx="105200" cy="127039"/>
            </a:xfrm>
            <a:custGeom>
              <a:avLst/>
              <a:gdLst/>
              <a:ahLst/>
              <a:cxnLst/>
              <a:rect l="0" t="0" r="0" b="0"/>
              <a:pathLst>
                <a:path w="105200" h="127039">
                  <a:moveTo>
                    <a:pt x="57958" y="0"/>
                  </a:moveTo>
                  <a:lnTo>
                    <a:pt x="49223" y="3001"/>
                  </a:lnTo>
                  <a:lnTo>
                    <a:pt x="41517" y="6423"/>
                  </a:lnTo>
                  <a:lnTo>
                    <a:pt x="34119" y="10624"/>
                  </a:lnTo>
                  <a:lnTo>
                    <a:pt x="27031" y="15697"/>
                  </a:lnTo>
                  <a:lnTo>
                    <a:pt x="20501" y="21827"/>
                  </a:lnTo>
                  <a:lnTo>
                    <a:pt x="14633" y="29015"/>
                  </a:lnTo>
                  <a:lnTo>
                    <a:pt x="9541" y="37275"/>
                  </a:lnTo>
                  <a:lnTo>
                    <a:pt x="5419" y="46718"/>
                  </a:lnTo>
                  <a:lnTo>
                    <a:pt x="2287" y="57282"/>
                  </a:lnTo>
                  <a:lnTo>
                    <a:pt x="336" y="68459"/>
                  </a:lnTo>
                  <a:lnTo>
                    <a:pt x="0" y="79420"/>
                  </a:lnTo>
                  <a:lnTo>
                    <a:pt x="1373" y="89710"/>
                  </a:lnTo>
                  <a:lnTo>
                    <a:pt x="4413" y="99073"/>
                  </a:lnTo>
                  <a:lnTo>
                    <a:pt x="9120" y="107290"/>
                  </a:lnTo>
                  <a:lnTo>
                    <a:pt x="15322" y="114361"/>
                  </a:lnTo>
                  <a:lnTo>
                    <a:pt x="22740" y="120127"/>
                  </a:lnTo>
                  <a:lnTo>
                    <a:pt x="31081" y="124185"/>
                  </a:lnTo>
                  <a:lnTo>
                    <a:pt x="40090" y="126468"/>
                  </a:lnTo>
                  <a:lnTo>
                    <a:pt x="49408" y="127038"/>
                  </a:lnTo>
                  <a:lnTo>
                    <a:pt x="58583" y="125908"/>
                  </a:lnTo>
                  <a:lnTo>
                    <a:pt x="67376" y="123256"/>
                  </a:lnTo>
                  <a:lnTo>
                    <a:pt x="75585" y="119206"/>
                  </a:lnTo>
                  <a:lnTo>
                    <a:pt x="82953" y="113747"/>
                  </a:lnTo>
                  <a:lnTo>
                    <a:pt x="89423" y="106999"/>
                  </a:lnTo>
                  <a:lnTo>
                    <a:pt x="94938" y="99028"/>
                  </a:lnTo>
                  <a:lnTo>
                    <a:pt x="99352" y="89776"/>
                  </a:lnTo>
                  <a:lnTo>
                    <a:pt x="102685" y="79338"/>
                  </a:lnTo>
                  <a:lnTo>
                    <a:pt x="104772" y="68245"/>
                  </a:lnTo>
                  <a:lnTo>
                    <a:pt x="105199" y="57339"/>
                  </a:lnTo>
                  <a:lnTo>
                    <a:pt x="103893" y="47083"/>
                  </a:lnTo>
                  <a:lnTo>
                    <a:pt x="101068" y="37571"/>
                  </a:lnTo>
                  <a:lnTo>
                    <a:pt x="97037" y="28722"/>
                  </a:lnTo>
                  <a:lnTo>
                    <a:pt x="92111" y="20413"/>
                  </a:lnTo>
                  <a:lnTo>
                    <a:pt x="86653" y="13005"/>
                  </a:lnTo>
                  <a:lnTo>
                    <a:pt x="80443" y="6729"/>
                  </a:lnTo>
                  <a:lnTo>
                    <a:pt x="71824" y="214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95171" y="299531"/>
              <a:ext cx="221099" cy="132138"/>
            </a:xfrm>
            <a:custGeom>
              <a:avLst/>
              <a:gdLst/>
              <a:ahLst/>
              <a:cxnLst/>
              <a:rect l="0" t="0" r="0" b="0"/>
              <a:pathLst>
                <a:path w="221099" h="132138">
                  <a:moveTo>
                    <a:pt x="0" y="79494"/>
                  </a:moveTo>
                  <a:lnTo>
                    <a:pt x="2934" y="91162"/>
                  </a:lnTo>
                  <a:lnTo>
                    <a:pt x="5716" y="101651"/>
                  </a:lnTo>
                  <a:lnTo>
                    <a:pt x="8594" y="111874"/>
                  </a:lnTo>
                  <a:lnTo>
                    <a:pt x="10856" y="119244"/>
                  </a:lnTo>
                  <a:lnTo>
                    <a:pt x="11756" y="120381"/>
                  </a:lnTo>
                  <a:lnTo>
                    <a:pt x="11877" y="116390"/>
                  </a:lnTo>
                  <a:lnTo>
                    <a:pt x="11866" y="108930"/>
                  </a:lnTo>
                  <a:lnTo>
                    <a:pt x="12258" y="99202"/>
                  </a:lnTo>
                  <a:lnTo>
                    <a:pt x="13279" y="88005"/>
                  </a:lnTo>
                  <a:lnTo>
                    <a:pt x="15087" y="76179"/>
                  </a:lnTo>
                  <a:lnTo>
                    <a:pt x="17888" y="64671"/>
                  </a:lnTo>
                  <a:lnTo>
                    <a:pt x="21699" y="53975"/>
                  </a:lnTo>
                  <a:lnTo>
                    <a:pt x="26543" y="44822"/>
                  </a:lnTo>
                  <a:lnTo>
                    <a:pt x="32541" y="38331"/>
                  </a:lnTo>
                  <a:lnTo>
                    <a:pt x="39645" y="34857"/>
                  </a:lnTo>
                  <a:lnTo>
                    <a:pt x="47516" y="34117"/>
                  </a:lnTo>
                  <a:lnTo>
                    <a:pt x="55637" y="35580"/>
                  </a:lnTo>
                  <a:lnTo>
                    <a:pt x="63684" y="38710"/>
                  </a:lnTo>
                  <a:lnTo>
                    <a:pt x="71373" y="43211"/>
                  </a:lnTo>
                  <a:lnTo>
                    <a:pt x="78383" y="49039"/>
                  </a:lnTo>
                  <a:lnTo>
                    <a:pt x="84630" y="56028"/>
                  </a:lnTo>
                  <a:lnTo>
                    <a:pt x="90739" y="62693"/>
                  </a:lnTo>
                  <a:lnTo>
                    <a:pt x="97452" y="65451"/>
                  </a:lnTo>
                  <a:lnTo>
                    <a:pt x="104050" y="62696"/>
                  </a:lnTo>
                  <a:lnTo>
                    <a:pt x="109645" y="56249"/>
                  </a:lnTo>
                  <a:lnTo>
                    <a:pt x="114526" y="47581"/>
                  </a:lnTo>
                  <a:lnTo>
                    <a:pt x="119341" y="37755"/>
                  </a:lnTo>
                  <a:lnTo>
                    <a:pt x="124464" y="27420"/>
                  </a:lnTo>
                  <a:lnTo>
                    <a:pt x="130166" y="17549"/>
                  </a:lnTo>
                  <a:lnTo>
                    <a:pt x="136728" y="9516"/>
                  </a:lnTo>
                  <a:lnTo>
                    <a:pt x="144202" y="3902"/>
                  </a:lnTo>
                  <a:lnTo>
                    <a:pt x="152318" y="761"/>
                  </a:lnTo>
                  <a:lnTo>
                    <a:pt x="160601" y="0"/>
                  </a:lnTo>
                  <a:lnTo>
                    <a:pt x="168755" y="1304"/>
                  </a:lnTo>
                  <a:lnTo>
                    <a:pt x="176516" y="4412"/>
                  </a:lnTo>
                  <a:lnTo>
                    <a:pt x="183574" y="9222"/>
                  </a:lnTo>
                  <a:lnTo>
                    <a:pt x="189832" y="15527"/>
                  </a:lnTo>
                  <a:lnTo>
                    <a:pt x="195203" y="23197"/>
                  </a:lnTo>
                  <a:lnTo>
                    <a:pt x="199520" y="32246"/>
                  </a:lnTo>
                  <a:lnTo>
                    <a:pt x="202801" y="42552"/>
                  </a:lnTo>
                  <a:lnTo>
                    <a:pt x="205362" y="53726"/>
                  </a:lnTo>
                  <a:lnTo>
                    <a:pt x="207706" y="65218"/>
                  </a:lnTo>
                  <a:lnTo>
                    <a:pt x="210135" y="76678"/>
                  </a:lnTo>
                  <a:lnTo>
                    <a:pt x="212610" y="87710"/>
                  </a:lnTo>
                  <a:lnTo>
                    <a:pt x="215080" y="98971"/>
                  </a:lnTo>
                  <a:lnTo>
                    <a:pt x="217767" y="112562"/>
                  </a:lnTo>
                  <a:lnTo>
                    <a:pt x="221098" y="132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0682" y="136870"/>
              <a:ext cx="15142" cy="315856"/>
            </a:xfrm>
            <a:custGeom>
              <a:avLst/>
              <a:gdLst/>
              <a:ahLst/>
              <a:cxnLst/>
              <a:rect l="0" t="0" r="0" b="0"/>
              <a:pathLst>
                <a:path w="15142" h="315856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3"/>
                  </a:lnTo>
                  <a:lnTo>
                    <a:pt x="2147" y="72340"/>
                  </a:lnTo>
                  <a:lnTo>
                    <a:pt x="3003" y="85691"/>
                  </a:lnTo>
                  <a:lnTo>
                    <a:pt x="4178" y="99257"/>
                  </a:lnTo>
                  <a:lnTo>
                    <a:pt x="5813" y="112972"/>
                  </a:lnTo>
                  <a:lnTo>
                    <a:pt x="7740" y="126791"/>
                  </a:lnTo>
                  <a:lnTo>
                    <a:pt x="9580" y="140681"/>
                  </a:lnTo>
                  <a:lnTo>
                    <a:pt x="11115" y="154619"/>
                  </a:lnTo>
                  <a:lnTo>
                    <a:pt x="12298" y="168591"/>
                  </a:lnTo>
                  <a:lnTo>
                    <a:pt x="13167" y="182584"/>
                  </a:lnTo>
                  <a:lnTo>
                    <a:pt x="13786" y="196592"/>
                  </a:lnTo>
                  <a:lnTo>
                    <a:pt x="14218" y="210610"/>
                  </a:lnTo>
                  <a:lnTo>
                    <a:pt x="14517" y="224635"/>
                  </a:lnTo>
                  <a:lnTo>
                    <a:pt x="14720" y="238655"/>
                  </a:lnTo>
                  <a:lnTo>
                    <a:pt x="14859" y="252448"/>
                  </a:lnTo>
                  <a:lnTo>
                    <a:pt x="14967" y="267146"/>
                  </a:lnTo>
                  <a:lnTo>
                    <a:pt x="15056" y="286276"/>
                  </a:lnTo>
                  <a:lnTo>
                    <a:pt x="1514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79523" y="287766"/>
              <a:ext cx="84229" cy="143903"/>
            </a:xfrm>
            <a:custGeom>
              <a:avLst/>
              <a:gdLst/>
              <a:ahLst/>
              <a:cxnLst/>
              <a:rect l="0" t="0" r="0" b="0"/>
              <a:pathLst>
                <a:path w="84229" h="143903">
                  <a:moveTo>
                    <a:pt x="0" y="80731"/>
                  </a:moveTo>
                  <a:lnTo>
                    <a:pt x="11601" y="80597"/>
                  </a:lnTo>
                  <a:lnTo>
                    <a:pt x="21449" y="79316"/>
                  </a:lnTo>
                  <a:lnTo>
                    <a:pt x="30455" y="76723"/>
                  </a:lnTo>
                  <a:lnTo>
                    <a:pt x="38896" y="73004"/>
                  </a:lnTo>
                  <a:lnTo>
                    <a:pt x="46924" y="68371"/>
                  </a:lnTo>
                  <a:lnTo>
                    <a:pt x="54637" y="63029"/>
                  </a:lnTo>
                  <a:lnTo>
                    <a:pt x="61796" y="56836"/>
                  </a:lnTo>
                  <a:lnTo>
                    <a:pt x="67851" y="49325"/>
                  </a:lnTo>
                  <a:lnTo>
                    <a:pt x="72575" y="40361"/>
                  </a:lnTo>
                  <a:lnTo>
                    <a:pt x="75576" y="30581"/>
                  </a:lnTo>
                  <a:lnTo>
                    <a:pt x="76160" y="21164"/>
                  </a:lnTo>
                  <a:lnTo>
                    <a:pt x="74180" y="12775"/>
                  </a:lnTo>
                  <a:lnTo>
                    <a:pt x="70105" y="6027"/>
                  </a:lnTo>
                  <a:lnTo>
                    <a:pt x="64705" y="1709"/>
                  </a:lnTo>
                  <a:lnTo>
                    <a:pt x="58561" y="0"/>
                  </a:lnTo>
                  <a:lnTo>
                    <a:pt x="52018" y="600"/>
                  </a:lnTo>
                  <a:lnTo>
                    <a:pt x="45262" y="3039"/>
                  </a:lnTo>
                  <a:lnTo>
                    <a:pt x="38399" y="6864"/>
                  </a:lnTo>
                  <a:lnTo>
                    <a:pt x="31811" y="12019"/>
                  </a:lnTo>
                  <a:lnTo>
                    <a:pt x="26138" y="18826"/>
                  </a:lnTo>
                  <a:lnTo>
                    <a:pt x="21651" y="27323"/>
                  </a:lnTo>
                  <a:lnTo>
                    <a:pt x="18128" y="37128"/>
                  </a:lnTo>
                  <a:lnTo>
                    <a:pt x="15065" y="47627"/>
                  </a:lnTo>
                  <a:lnTo>
                    <a:pt x="12121" y="58392"/>
                  </a:lnTo>
                  <a:lnTo>
                    <a:pt x="9464" y="69213"/>
                  </a:lnTo>
                  <a:lnTo>
                    <a:pt x="7657" y="80005"/>
                  </a:lnTo>
                  <a:lnTo>
                    <a:pt x="6963" y="90738"/>
                  </a:lnTo>
                  <a:lnTo>
                    <a:pt x="7497" y="101249"/>
                  </a:lnTo>
                  <a:lnTo>
                    <a:pt x="9384" y="111242"/>
                  </a:lnTo>
                  <a:lnTo>
                    <a:pt x="12556" y="120583"/>
                  </a:lnTo>
                  <a:lnTo>
                    <a:pt x="17128" y="128822"/>
                  </a:lnTo>
                  <a:lnTo>
                    <a:pt x="23471" y="135146"/>
                  </a:lnTo>
                  <a:lnTo>
                    <a:pt x="31612" y="139289"/>
                  </a:lnTo>
                  <a:lnTo>
                    <a:pt x="40892" y="141612"/>
                  </a:lnTo>
                  <a:lnTo>
                    <a:pt x="51152" y="143065"/>
                  </a:lnTo>
                  <a:lnTo>
                    <a:pt x="64412" y="143774"/>
                  </a:lnTo>
                  <a:lnTo>
                    <a:pt x="84228" y="1439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20881" y="308643"/>
              <a:ext cx="153441" cy="130306"/>
            </a:xfrm>
            <a:custGeom>
              <a:avLst/>
              <a:gdLst/>
              <a:ahLst/>
              <a:cxnLst/>
              <a:rect l="0" t="0" r="0" b="0"/>
              <a:pathLst>
                <a:path w="153441" h="130306">
                  <a:moveTo>
                    <a:pt x="69212" y="80911"/>
                  </a:moveTo>
                  <a:lnTo>
                    <a:pt x="72079" y="72043"/>
                  </a:lnTo>
                  <a:lnTo>
                    <a:pt x="74221" y="63056"/>
                  </a:lnTo>
                  <a:lnTo>
                    <a:pt x="75815" y="53069"/>
                  </a:lnTo>
                  <a:lnTo>
                    <a:pt x="76650" y="42434"/>
                  </a:lnTo>
                  <a:lnTo>
                    <a:pt x="76202" y="31920"/>
                  </a:lnTo>
                  <a:lnTo>
                    <a:pt x="74288" y="21981"/>
                  </a:lnTo>
                  <a:lnTo>
                    <a:pt x="70879" y="13213"/>
                  </a:lnTo>
                  <a:lnTo>
                    <a:pt x="65921" y="6470"/>
                  </a:lnTo>
                  <a:lnTo>
                    <a:pt x="59554" y="2029"/>
                  </a:lnTo>
                  <a:lnTo>
                    <a:pt x="52196" y="0"/>
                  </a:lnTo>
                  <a:lnTo>
                    <a:pt x="44427" y="593"/>
                  </a:lnTo>
                  <a:lnTo>
                    <a:pt x="36620" y="3657"/>
                  </a:lnTo>
                  <a:lnTo>
                    <a:pt x="29093" y="8778"/>
                  </a:lnTo>
                  <a:lnTo>
                    <a:pt x="22192" y="15486"/>
                  </a:lnTo>
                  <a:lnTo>
                    <a:pt x="16039" y="23365"/>
                  </a:lnTo>
                  <a:lnTo>
                    <a:pt x="10738" y="32244"/>
                  </a:lnTo>
                  <a:lnTo>
                    <a:pt x="6468" y="42180"/>
                  </a:lnTo>
                  <a:lnTo>
                    <a:pt x="3227" y="53117"/>
                  </a:lnTo>
                  <a:lnTo>
                    <a:pt x="1033" y="64732"/>
                  </a:lnTo>
                  <a:lnTo>
                    <a:pt x="0" y="76528"/>
                  </a:lnTo>
                  <a:lnTo>
                    <a:pt x="91" y="88195"/>
                  </a:lnTo>
                  <a:lnTo>
                    <a:pt x="1457" y="99300"/>
                  </a:lnTo>
                  <a:lnTo>
                    <a:pt x="4500" y="109225"/>
                  </a:lnTo>
                  <a:lnTo>
                    <a:pt x="9290" y="117735"/>
                  </a:lnTo>
                  <a:lnTo>
                    <a:pt x="15608" y="124448"/>
                  </a:lnTo>
                  <a:lnTo>
                    <a:pt x="23137" y="128684"/>
                  </a:lnTo>
                  <a:lnTo>
                    <a:pt x="31560" y="130305"/>
                  </a:lnTo>
                  <a:lnTo>
                    <a:pt x="40299" y="129462"/>
                  </a:lnTo>
                  <a:lnTo>
                    <a:pt x="48544" y="126321"/>
                  </a:lnTo>
                  <a:lnTo>
                    <a:pt x="55897" y="121212"/>
                  </a:lnTo>
                  <a:lnTo>
                    <a:pt x="62323" y="114549"/>
                  </a:lnTo>
                  <a:lnTo>
                    <a:pt x="67955" y="106723"/>
                  </a:lnTo>
                  <a:lnTo>
                    <a:pt x="72967" y="98058"/>
                  </a:lnTo>
                  <a:lnTo>
                    <a:pt x="77522" y="88803"/>
                  </a:lnTo>
                  <a:lnTo>
                    <a:pt x="81750" y="79139"/>
                  </a:lnTo>
                  <a:lnTo>
                    <a:pt x="85755" y="69265"/>
                  </a:lnTo>
                  <a:lnTo>
                    <a:pt x="89813" y="61768"/>
                  </a:lnTo>
                  <a:lnTo>
                    <a:pt x="93959" y="59673"/>
                  </a:lnTo>
                  <a:lnTo>
                    <a:pt x="97963" y="61710"/>
                  </a:lnTo>
                  <a:lnTo>
                    <a:pt x="102178" y="66132"/>
                  </a:lnTo>
                  <a:lnTo>
                    <a:pt x="106874" y="71818"/>
                  </a:lnTo>
                  <a:lnTo>
                    <a:pt x="112106" y="78154"/>
                  </a:lnTo>
                  <a:lnTo>
                    <a:pt x="117809" y="84811"/>
                  </a:lnTo>
                  <a:lnTo>
                    <a:pt x="123773" y="91326"/>
                  </a:lnTo>
                  <a:lnTo>
                    <a:pt x="130369" y="97658"/>
                  </a:lnTo>
                  <a:lnTo>
                    <a:pt x="139293" y="104361"/>
                  </a:lnTo>
                  <a:lnTo>
                    <a:pt x="153440" y="112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84850" y="290194"/>
              <a:ext cx="124418" cy="144683"/>
            </a:xfrm>
            <a:custGeom>
              <a:avLst/>
              <a:gdLst/>
              <a:ahLst/>
              <a:cxnLst/>
              <a:rect l="0" t="0" r="0" b="0"/>
              <a:pathLst>
                <a:path w="124418" h="144683">
                  <a:moveTo>
                    <a:pt x="115813" y="4603"/>
                  </a:moveTo>
                  <a:lnTo>
                    <a:pt x="106945" y="1804"/>
                  </a:lnTo>
                  <a:lnTo>
                    <a:pt x="97958" y="302"/>
                  </a:lnTo>
                  <a:lnTo>
                    <a:pt x="87972" y="0"/>
                  </a:lnTo>
                  <a:lnTo>
                    <a:pt x="77337" y="852"/>
                  </a:lnTo>
                  <a:lnTo>
                    <a:pt x="66822" y="2968"/>
                  </a:lnTo>
                  <a:lnTo>
                    <a:pt x="56874" y="6295"/>
                  </a:lnTo>
                  <a:lnTo>
                    <a:pt x="47761" y="10803"/>
                  </a:lnTo>
                  <a:lnTo>
                    <a:pt x="39721" y="16570"/>
                  </a:lnTo>
                  <a:lnTo>
                    <a:pt x="32778" y="23517"/>
                  </a:lnTo>
                  <a:lnTo>
                    <a:pt x="27271" y="31281"/>
                  </a:lnTo>
                  <a:lnTo>
                    <a:pt x="23919" y="39330"/>
                  </a:lnTo>
                  <a:lnTo>
                    <a:pt x="22928" y="47319"/>
                  </a:lnTo>
                  <a:lnTo>
                    <a:pt x="24211" y="54630"/>
                  </a:lnTo>
                  <a:lnTo>
                    <a:pt x="27655" y="60322"/>
                  </a:lnTo>
                  <a:lnTo>
                    <a:pt x="32975" y="64037"/>
                  </a:lnTo>
                  <a:lnTo>
                    <a:pt x="39952" y="66072"/>
                  </a:lnTo>
                  <a:lnTo>
                    <a:pt x="48520" y="67072"/>
                  </a:lnTo>
                  <a:lnTo>
                    <a:pt x="58493" y="67539"/>
                  </a:lnTo>
                  <a:lnTo>
                    <a:pt x="69270" y="68078"/>
                  </a:lnTo>
                  <a:lnTo>
                    <a:pt x="79963" y="69447"/>
                  </a:lnTo>
                  <a:lnTo>
                    <a:pt x="90072" y="71979"/>
                  </a:lnTo>
                  <a:lnTo>
                    <a:pt x="99316" y="75802"/>
                  </a:lnTo>
                  <a:lnTo>
                    <a:pt x="107452" y="81036"/>
                  </a:lnTo>
                  <a:lnTo>
                    <a:pt x="114465" y="87594"/>
                  </a:lnTo>
                  <a:lnTo>
                    <a:pt x="120021" y="95249"/>
                  </a:lnTo>
                  <a:lnTo>
                    <a:pt x="123407" y="103749"/>
                  </a:lnTo>
                  <a:lnTo>
                    <a:pt x="124417" y="112855"/>
                  </a:lnTo>
                  <a:lnTo>
                    <a:pt x="122977" y="121898"/>
                  </a:lnTo>
                  <a:lnTo>
                    <a:pt x="118896" y="129824"/>
                  </a:lnTo>
                  <a:lnTo>
                    <a:pt x="112334" y="136143"/>
                  </a:lnTo>
                  <a:lnTo>
                    <a:pt x="103710" y="140722"/>
                  </a:lnTo>
                  <a:lnTo>
                    <a:pt x="93496" y="143510"/>
                  </a:lnTo>
                  <a:lnTo>
                    <a:pt x="82118" y="144682"/>
                  </a:lnTo>
                  <a:lnTo>
                    <a:pt x="70077" y="144540"/>
                  </a:lnTo>
                  <a:lnTo>
                    <a:pt x="57928" y="143398"/>
                  </a:lnTo>
                  <a:lnTo>
                    <a:pt x="45998" y="141532"/>
                  </a:lnTo>
                  <a:lnTo>
                    <a:pt x="34831" y="139308"/>
                  </a:lnTo>
                  <a:lnTo>
                    <a:pt x="24202" y="136970"/>
                  </a:lnTo>
                  <a:lnTo>
                    <a:pt x="13180" y="134318"/>
                  </a:lnTo>
                  <a:lnTo>
                    <a:pt x="0" y="130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5419" y="105284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5" y="90425"/>
                  </a:lnTo>
                  <a:lnTo>
                    <a:pt x="177" y="107115"/>
                  </a:lnTo>
                  <a:lnTo>
                    <a:pt x="826" y="124071"/>
                  </a:lnTo>
                  <a:lnTo>
                    <a:pt x="2075" y="141211"/>
                  </a:lnTo>
                  <a:lnTo>
                    <a:pt x="3728" y="158312"/>
                  </a:lnTo>
                  <a:lnTo>
                    <a:pt x="5376" y="175026"/>
                  </a:lnTo>
                  <a:lnTo>
                    <a:pt x="6779" y="191196"/>
                  </a:lnTo>
                  <a:lnTo>
                    <a:pt x="7871" y="206834"/>
                  </a:lnTo>
                  <a:lnTo>
                    <a:pt x="8678" y="222030"/>
                  </a:lnTo>
                  <a:lnTo>
                    <a:pt x="9261" y="236870"/>
                  </a:lnTo>
                  <a:lnTo>
                    <a:pt x="9869" y="251034"/>
                  </a:lnTo>
                  <a:lnTo>
                    <a:pt x="11095" y="265286"/>
                  </a:lnTo>
                  <a:lnTo>
                    <a:pt x="14165" y="281997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05906" y="178984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31585"/>
                  </a:moveTo>
                  <a:lnTo>
                    <a:pt x="346167" y="31518"/>
                  </a:lnTo>
                  <a:lnTo>
                    <a:pt x="334398" y="30878"/>
                  </a:lnTo>
                  <a:lnTo>
                    <a:pt x="321508" y="29586"/>
                  </a:lnTo>
                  <a:lnTo>
                    <a:pt x="307660" y="27899"/>
                  </a:lnTo>
                  <a:lnTo>
                    <a:pt x="293331" y="26231"/>
                  </a:lnTo>
                  <a:lnTo>
                    <a:pt x="278858" y="24813"/>
                  </a:lnTo>
                  <a:lnTo>
                    <a:pt x="264235" y="23542"/>
                  </a:lnTo>
                  <a:lnTo>
                    <a:pt x="249211" y="22083"/>
                  </a:lnTo>
                  <a:lnTo>
                    <a:pt x="233663" y="20251"/>
                  </a:lnTo>
                  <a:lnTo>
                    <a:pt x="217613" y="18020"/>
                  </a:lnTo>
                  <a:lnTo>
                    <a:pt x="201146" y="15443"/>
                  </a:lnTo>
                  <a:lnTo>
                    <a:pt x="184360" y="12601"/>
                  </a:lnTo>
                  <a:lnTo>
                    <a:pt x="167341" y="9725"/>
                  </a:lnTo>
                  <a:lnTo>
                    <a:pt x="150156" y="7181"/>
                  </a:lnTo>
                  <a:lnTo>
                    <a:pt x="132859" y="5142"/>
                  </a:lnTo>
                  <a:lnTo>
                    <a:pt x="115651" y="3604"/>
                  </a:lnTo>
                  <a:lnTo>
                    <a:pt x="98864" y="2490"/>
                  </a:lnTo>
                  <a:lnTo>
                    <a:pt x="82654" y="1703"/>
                  </a:lnTo>
                  <a:lnTo>
                    <a:pt x="67218" y="1156"/>
                  </a:lnTo>
                  <a:lnTo>
                    <a:pt x="51157" y="720"/>
                  </a:lnTo>
                  <a:lnTo>
                    <a:pt x="30825" y="3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58673" y="73699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42114" y="0"/>
                  </a:moveTo>
                  <a:lnTo>
                    <a:pt x="36381" y="11869"/>
                  </a:lnTo>
                  <a:lnTo>
                    <a:pt x="32097" y="24278"/>
                  </a:lnTo>
                  <a:lnTo>
                    <a:pt x="28886" y="38465"/>
                  </a:lnTo>
                  <a:lnTo>
                    <a:pt x="26352" y="54173"/>
                  </a:lnTo>
                  <a:lnTo>
                    <a:pt x="24006" y="70818"/>
                  </a:lnTo>
                  <a:lnTo>
                    <a:pt x="21563" y="87953"/>
                  </a:lnTo>
                  <a:lnTo>
                    <a:pt x="19082" y="105327"/>
                  </a:lnTo>
                  <a:lnTo>
                    <a:pt x="16865" y="122810"/>
                  </a:lnTo>
                  <a:lnTo>
                    <a:pt x="15075" y="140340"/>
                  </a:lnTo>
                  <a:lnTo>
                    <a:pt x="13721" y="157888"/>
                  </a:lnTo>
                  <a:lnTo>
                    <a:pt x="12737" y="175443"/>
                  </a:lnTo>
                  <a:lnTo>
                    <a:pt x="12040" y="192994"/>
                  </a:lnTo>
                  <a:lnTo>
                    <a:pt x="11556" y="210375"/>
                  </a:lnTo>
                  <a:lnTo>
                    <a:pt x="11223" y="227279"/>
                  </a:lnTo>
                  <a:lnTo>
                    <a:pt x="10996" y="243577"/>
                  </a:lnTo>
                  <a:lnTo>
                    <a:pt x="10842" y="259302"/>
                  </a:lnTo>
                  <a:lnTo>
                    <a:pt x="10739" y="274555"/>
                  </a:lnTo>
                  <a:lnTo>
                    <a:pt x="10665" y="289438"/>
                  </a:lnTo>
                  <a:lnTo>
                    <a:pt x="10417" y="303831"/>
                  </a:lnTo>
                  <a:lnTo>
                    <a:pt x="9478" y="319004"/>
                  </a:lnTo>
                  <a:lnTo>
                    <a:pt x="6651" y="33853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3388" y="157927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3883" y="2934"/>
                  </a:lnTo>
                  <a:lnTo>
                    <a:pt x="235536" y="5716"/>
                  </a:lnTo>
                  <a:lnTo>
                    <a:pt x="226833" y="8616"/>
                  </a:lnTo>
                  <a:lnTo>
                    <a:pt x="217539" y="11656"/>
                  </a:lnTo>
                  <a:lnTo>
                    <a:pt x="207396" y="14821"/>
                  </a:lnTo>
                  <a:lnTo>
                    <a:pt x="196351" y="18085"/>
                  </a:lnTo>
                  <a:lnTo>
                    <a:pt x="184511" y="21423"/>
                  </a:lnTo>
                  <a:lnTo>
                    <a:pt x="172041" y="24814"/>
                  </a:lnTo>
                  <a:lnTo>
                    <a:pt x="159094" y="28238"/>
                  </a:lnTo>
                  <a:lnTo>
                    <a:pt x="145638" y="31520"/>
                  </a:lnTo>
                  <a:lnTo>
                    <a:pt x="131468" y="34344"/>
                  </a:lnTo>
                  <a:lnTo>
                    <a:pt x="116536" y="36580"/>
                  </a:lnTo>
                  <a:lnTo>
                    <a:pt x="101254" y="38421"/>
                  </a:lnTo>
                  <a:lnTo>
                    <a:pt x="86375" y="40271"/>
                  </a:lnTo>
                  <a:lnTo>
                    <a:pt x="72299" y="42370"/>
                  </a:lnTo>
                  <a:lnTo>
                    <a:pt x="59138" y="44820"/>
                  </a:lnTo>
                  <a:lnTo>
                    <a:pt x="45390" y="48015"/>
                  </a:lnTo>
                  <a:lnTo>
                    <a:pt x="27616" y="5335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39062" y="264821"/>
              <a:ext cx="140091" cy="139264"/>
            </a:xfrm>
            <a:custGeom>
              <a:avLst/>
              <a:gdLst/>
              <a:ahLst/>
              <a:cxnLst/>
              <a:rect l="0" t="0" r="0" b="0"/>
              <a:pathLst>
                <a:path w="140091" h="139264">
                  <a:moveTo>
                    <a:pt x="98595" y="8919"/>
                  </a:moveTo>
                  <a:lnTo>
                    <a:pt x="86860" y="6120"/>
                  </a:lnTo>
                  <a:lnTo>
                    <a:pt x="75731" y="4618"/>
                  </a:lnTo>
                  <a:lnTo>
                    <a:pt x="64142" y="4321"/>
                  </a:lnTo>
                  <a:lnTo>
                    <a:pt x="52327" y="5345"/>
                  </a:lnTo>
                  <a:lnTo>
                    <a:pt x="40963" y="8110"/>
                  </a:lnTo>
                  <a:lnTo>
                    <a:pt x="30423" y="12694"/>
                  </a:lnTo>
                  <a:lnTo>
                    <a:pt x="21067" y="19200"/>
                  </a:lnTo>
                  <a:lnTo>
                    <a:pt x="13392" y="27913"/>
                  </a:lnTo>
                  <a:lnTo>
                    <a:pt x="7500" y="38764"/>
                  </a:lnTo>
                  <a:lnTo>
                    <a:pt x="3341" y="51100"/>
                  </a:lnTo>
                  <a:lnTo>
                    <a:pt x="901" y="63901"/>
                  </a:lnTo>
                  <a:lnTo>
                    <a:pt x="0" y="76536"/>
                  </a:lnTo>
                  <a:lnTo>
                    <a:pt x="511" y="88609"/>
                  </a:lnTo>
                  <a:lnTo>
                    <a:pt x="2440" y="99790"/>
                  </a:lnTo>
                  <a:lnTo>
                    <a:pt x="5669" y="110001"/>
                  </a:lnTo>
                  <a:lnTo>
                    <a:pt x="10293" y="119026"/>
                  </a:lnTo>
                  <a:lnTo>
                    <a:pt x="16678" y="126425"/>
                  </a:lnTo>
                  <a:lnTo>
                    <a:pt x="24859" y="132106"/>
                  </a:lnTo>
                  <a:lnTo>
                    <a:pt x="34438" y="136109"/>
                  </a:lnTo>
                  <a:lnTo>
                    <a:pt x="44778" y="138439"/>
                  </a:lnTo>
                  <a:lnTo>
                    <a:pt x="55428" y="139263"/>
                  </a:lnTo>
                  <a:lnTo>
                    <a:pt x="66000" y="138699"/>
                  </a:lnTo>
                  <a:lnTo>
                    <a:pt x="76092" y="136735"/>
                  </a:lnTo>
                  <a:lnTo>
                    <a:pt x="85537" y="133486"/>
                  </a:lnTo>
                  <a:lnTo>
                    <a:pt x="94200" y="129018"/>
                  </a:lnTo>
                  <a:lnTo>
                    <a:pt x="101880" y="123271"/>
                  </a:lnTo>
                  <a:lnTo>
                    <a:pt x="108573" y="116330"/>
                  </a:lnTo>
                  <a:lnTo>
                    <a:pt x="114577" y="108399"/>
                  </a:lnTo>
                  <a:lnTo>
                    <a:pt x="120386" y="99705"/>
                  </a:lnTo>
                  <a:lnTo>
                    <a:pt x="126287" y="90451"/>
                  </a:lnTo>
                  <a:lnTo>
                    <a:pt x="131896" y="80797"/>
                  </a:lnTo>
                  <a:lnTo>
                    <a:pt x="136297" y="70863"/>
                  </a:lnTo>
                  <a:lnTo>
                    <a:pt x="139064" y="60743"/>
                  </a:lnTo>
                  <a:lnTo>
                    <a:pt x="140090" y="50659"/>
                  </a:lnTo>
                  <a:lnTo>
                    <a:pt x="139333" y="40961"/>
                  </a:lnTo>
                  <a:lnTo>
                    <a:pt x="136963" y="31813"/>
                  </a:lnTo>
                  <a:lnTo>
                    <a:pt x="133116" y="23365"/>
                  </a:lnTo>
                  <a:lnTo>
                    <a:pt x="127802" y="15836"/>
                  </a:lnTo>
                  <a:lnTo>
                    <a:pt x="121163" y="9267"/>
                  </a:lnTo>
                  <a:lnTo>
                    <a:pt x="113607" y="4025"/>
                  </a:lnTo>
                  <a:lnTo>
                    <a:pt x="105698" y="859"/>
                  </a:lnTo>
                  <a:lnTo>
                    <a:pt x="97759" y="0"/>
                  </a:lnTo>
                  <a:lnTo>
                    <a:pt x="89484" y="742"/>
                  </a:lnTo>
                  <a:lnTo>
                    <a:pt x="79825" y="3504"/>
                  </a:lnTo>
                  <a:lnTo>
                    <a:pt x="67010" y="89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11399" y="296316"/>
              <a:ext cx="217423" cy="335394"/>
            </a:xfrm>
            <a:custGeom>
              <a:avLst/>
              <a:gdLst/>
              <a:ahLst/>
              <a:cxnLst/>
              <a:rect l="0" t="0" r="0" b="0"/>
              <a:pathLst>
                <a:path w="217423" h="335394">
                  <a:moveTo>
                    <a:pt x="200041" y="61652"/>
                  </a:moveTo>
                  <a:lnTo>
                    <a:pt x="197040" y="50051"/>
                  </a:lnTo>
                  <a:lnTo>
                    <a:pt x="193618" y="40203"/>
                  </a:lnTo>
                  <a:lnTo>
                    <a:pt x="189417" y="31202"/>
                  </a:lnTo>
                  <a:lnTo>
                    <a:pt x="184344" y="22933"/>
                  </a:lnTo>
                  <a:lnTo>
                    <a:pt x="178214" y="15555"/>
                  </a:lnTo>
                  <a:lnTo>
                    <a:pt x="171031" y="9098"/>
                  </a:lnTo>
                  <a:lnTo>
                    <a:pt x="162944" y="3938"/>
                  </a:lnTo>
                  <a:lnTo>
                    <a:pt x="154148" y="828"/>
                  </a:lnTo>
                  <a:lnTo>
                    <a:pt x="144833" y="0"/>
                  </a:lnTo>
                  <a:lnTo>
                    <a:pt x="135309" y="1223"/>
                  </a:lnTo>
                  <a:lnTo>
                    <a:pt x="125995" y="4096"/>
                  </a:lnTo>
                  <a:lnTo>
                    <a:pt x="117109" y="8215"/>
                  </a:lnTo>
                  <a:lnTo>
                    <a:pt x="108838" y="13401"/>
                  </a:lnTo>
                  <a:lnTo>
                    <a:pt x="101430" y="19697"/>
                  </a:lnTo>
                  <a:lnTo>
                    <a:pt x="94932" y="27043"/>
                  </a:lnTo>
                  <a:lnTo>
                    <a:pt x="89398" y="35431"/>
                  </a:lnTo>
                  <a:lnTo>
                    <a:pt x="84972" y="44971"/>
                  </a:lnTo>
                  <a:lnTo>
                    <a:pt x="81635" y="55606"/>
                  </a:lnTo>
                  <a:lnTo>
                    <a:pt x="79716" y="66833"/>
                  </a:lnTo>
                  <a:lnTo>
                    <a:pt x="79933" y="77829"/>
                  </a:lnTo>
                  <a:lnTo>
                    <a:pt x="82490" y="88132"/>
                  </a:lnTo>
                  <a:lnTo>
                    <a:pt x="87140" y="97167"/>
                  </a:lnTo>
                  <a:lnTo>
                    <a:pt x="93466" y="104098"/>
                  </a:lnTo>
                  <a:lnTo>
                    <a:pt x="101052" y="108675"/>
                  </a:lnTo>
                  <a:lnTo>
                    <a:pt x="109549" y="110967"/>
                  </a:lnTo>
                  <a:lnTo>
                    <a:pt x="118689" y="111083"/>
                  </a:lnTo>
                  <a:lnTo>
                    <a:pt x="128271" y="109315"/>
                  </a:lnTo>
                  <a:lnTo>
                    <a:pt x="137990" y="106047"/>
                  </a:lnTo>
                  <a:lnTo>
                    <a:pt x="147441" y="101655"/>
                  </a:lnTo>
                  <a:lnTo>
                    <a:pt x="156425" y="96445"/>
                  </a:lnTo>
                  <a:lnTo>
                    <a:pt x="164762" y="90492"/>
                  </a:lnTo>
                  <a:lnTo>
                    <a:pt x="172217" y="83666"/>
                  </a:lnTo>
                  <a:lnTo>
                    <a:pt x="178766" y="75997"/>
                  </a:lnTo>
                  <a:lnTo>
                    <a:pt x="185085" y="68860"/>
                  </a:lnTo>
                  <a:lnTo>
                    <a:pt x="191950" y="65931"/>
                  </a:lnTo>
                  <a:lnTo>
                    <a:pt x="198650" y="69101"/>
                  </a:lnTo>
                  <a:lnTo>
                    <a:pt x="204299" y="76664"/>
                  </a:lnTo>
                  <a:lnTo>
                    <a:pt x="208872" y="87246"/>
                  </a:lnTo>
                  <a:lnTo>
                    <a:pt x="212411" y="99968"/>
                  </a:lnTo>
                  <a:lnTo>
                    <a:pt x="215031" y="114196"/>
                  </a:lnTo>
                  <a:lnTo>
                    <a:pt x="216745" y="129311"/>
                  </a:lnTo>
                  <a:lnTo>
                    <a:pt x="217422" y="144680"/>
                  </a:lnTo>
                  <a:lnTo>
                    <a:pt x="217081" y="159932"/>
                  </a:lnTo>
                  <a:lnTo>
                    <a:pt x="215711" y="174614"/>
                  </a:lnTo>
                  <a:lnTo>
                    <a:pt x="213193" y="188102"/>
                  </a:lnTo>
                  <a:lnTo>
                    <a:pt x="209568" y="200170"/>
                  </a:lnTo>
                  <a:lnTo>
                    <a:pt x="204846" y="210767"/>
                  </a:lnTo>
                  <a:lnTo>
                    <a:pt x="198927" y="219829"/>
                  </a:lnTo>
                  <a:lnTo>
                    <a:pt x="191867" y="227479"/>
                  </a:lnTo>
                  <a:lnTo>
                    <a:pt x="183686" y="233806"/>
                  </a:lnTo>
                  <a:lnTo>
                    <a:pt x="174292" y="238774"/>
                  </a:lnTo>
                  <a:lnTo>
                    <a:pt x="163754" y="242496"/>
                  </a:lnTo>
                  <a:lnTo>
                    <a:pt x="152424" y="245354"/>
                  </a:lnTo>
                  <a:lnTo>
                    <a:pt x="140827" y="247897"/>
                  </a:lnTo>
                  <a:lnTo>
                    <a:pt x="129284" y="250465"/>
                  </a:lnTo>
                  <a:lnTo>
                    <a:pt x="117754" y="253192"/>
                  </a:lnTo>
                  <a:lnTo>
                    <a:pt x="105948" y="256102"/>
                  </a:lnTo>
                  <a:lnTo>
                    <a:pt x="93713" y="259178"/>
                  </a:lnTo>
                  <a:lnTo>
                    <a:pt x="81206" y="262549"/>
                  </a:lnTo>
                  <a:lnTo>
                    <a:pt x="68803" y="266490"/>
                  </a:lnTo>
                  <a:lnTo>
                    <a:pt x="56726" y="271108"/>
                  </a:lnTo>
                  <a:lnTo>
                    <a:pt x="45344" y="276514"/>
                  </a:lnTo>
                  <a:lnTo>
                    <a:pt x="35233" y="282900"/>
                  </a:lnTo>
                  <a:lnTo>
                    <a:pt x="26589" y="290263"/>
                  </a:lnTo>
                  <a:lnTo>
                    <a:pt x="19427" y="298200"/>
                  </a:lnTo>
                  <a:lnTo>
                    <a:pt x="13056" y="306884"/>
                  </a:lnTo>
                  <a:lnTo>
                    <a:pt x="6919" y="318193"/>
                  </a:lnTo>
                  <a:lnTo>
                    <a:pt x="0" y="3353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53554" y="236285"/>
              <a:ext cx="115814" cy="131554"/>
            </a:xfrm>
            <a:custGeom>
              <a:avLst/>
              <a:gdLst/>
              <a:ahLst/>
              <a:cxnLst/>
              <a:rect l="0" t="0" r="0" b="0"/>
              <a:pathLst>
                <a:path w="115814" h="131554">
                  <a:moveTo>
                    <a:pt x="0" y="58512"/>
                  </a:moveTo>
                  <a:lnTo>
                    <a:pt x="2934" y="70181"/>
                  </a:lnTo>
                  <a:lnTo>
                    <a:pt x="5716" y="80669"/>
                  </a:lnTo>
                  <a:lnTo>
                    <a:pt x="8615" y="90971"/>
                  </a:lnTo>
                  <a:lnTo>
                    <a:pt x="11656" y="101272"/>
                  </a:lnTo>
                  <a:lnTo>
                    <a:pt x="14821" y="111616"/>
                  </a:lnTo>
                  <a:lnTo>
                    <a:pt x="18056" y="121932"/>
                  </a:lnTo>
                  <a:lnTo>
                    <a:pt x="20298" y="129620"/>
                  </a:lnTo>
                  <a:lnTo>
                    <a:pt x="20181" y="131553"/>
                  </a:lnTo>
                  <a:lnTo>
                    <a:pt x="17987" y="128914"/>
                  </a:lnTo>
                  <a:lnTo>
                    <a:pt x="14609" y="123171"/>
                  </a:lnTo>
                  <a:lnTo>
                    <a:pt x="11120" y="115127"/>
                  </a:lnTo>
                  <a:lnTo>
                    <a:pt x="8119" y="105349"/>
                  </a:lnTo>
                  <a:lnTo>
                    <a:pt x="5936" y="94456"/>
                  </a:lnTo>
                  <a:lnTo>
                    <a:pt x="4838" y="83116"/>
                  </a:lnTo>
                  <a:lnTo>
                    <a:pt x="4844" y="71735"/>
                  </a:lnTo>
                  <a:lnTo>
                    <a:pt x="5964" y="60646"/>
                  </a:lnTo>
                  <a:lnTo>
                    <a:pt x="8302" y="50194"/>
                  </a:lnTo>
                  <a:lnTo>
                    <a:pt x="11802" y="40502"/>
                  </a:lnTo>
                  <a:lnTo>
                    <a:pt x="16436" y="31670"/>
                  </a:lnTo>
                  <a:lnTo>
                    <a:pt x="22295" y="23876"/>
                  </a:lnTo>
                  <a:lnTo>
                    <a:pt x="29314" y="17116"/>
                  </a:lnTo>
                  <a:lnTo>
                    <a:pt x="37468" y="11404"/>
                  </a:lnTo>
                  <a:lnTo>
                    <a:pt x="46844" y="6858"/>
                  </a:lnTo>
                  <a:lnTo>
                    <a:pt x="57360" y="3432"/>
                  </a:lnTo>
                  <a:lnTo>
                    <a:pt x="68409" y="1136"/>
                  </a:lnTo>
                  <a:lnTo>
                    <a:pt x="80132" y="0"/>
                  </a:lnTo>
                  <a:lnTo>
                    <a:pt x="94674" y="1038"/>
                  </a:lnTo>
                  <a:lnTo>
                    <a:pt x="115813" y="5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09417" y="252211"/>
              <a:ext cx="96822" cy="149171"/>
            </a:xfrm>
            <a:custGeom>
              <a:avLst/>
              <a:gdLst/>
              <a:ahLst/>
              <a:cxnLst/>
              <a:rect l="0" t="0" r="0" b="0"/>
              <a:pathLst>
                <a:path w="96822" h="149171">
                  <a:moveTo>
                    <a:pt x="23121" y="84700"/>
                  </a:moveTo>
                  <a:lnTo>
                    <a:pt x="31856" y="81700"/>
                  </a:lnTo>
                  <a:lnTo>
                    <a:pt x="39562" y="78277"/>
                  </a:lnTo>
                  <a:lnTo>
                    <a:pt x="46965" y="74081"/>
                  </a:lnTo>
                  <a:lnTo>
                    <a:pt x="54225" y="69181"/>
                  </a:lnTo>
                  <a:lnTo>
                    <a:pt x="61404" y="63700"/>
                  </a:lnTo>
                  <a:lnTo>
                    <a:pt x="68525" y="57764"/>
                  </a:lnTo>
                  <a:lnTo>
                    <a:pt x="75443" y="51330"/>
                  </a:lnTo>
                  <a:lnTo>
                    <a:pt x="81861" y="44183"/>
                  </a:lnTo>
                  <a:lnTo>
                    <a:pt x="87640" y="36275"/>
                  </a:lnTo>
                  <a:lnTo>
                    <a:pt x="92164" y="28017"/>
                  </a:lnTo>
                  <a:lnTo>
                    <a:pt x="94307" y="20160"/>
                  </a:lnTo>
                  <a:lnTo>
                    <a:pt x="93662" y="13109"/>
                  </a:lnTo>
                  <a:lnTo>
                    <a:pt x="90295" y="7242"/>
                  </a:lnTo>
                  <a:lnTo>
                    <a:pt x="84379" y="3057"/>
                  </a:lnTo>
                  <a:lnTo>
                    <a:pt x="76299" y="660"/>
                  </a:lnTo>
                  <a:lnTo>
                    <a:pt x="66843" y="0"/>
                  </a:lnTo>
                  <a:lnTo>
                    <a:pt x="57061" y="1062"/>
                  </a:lnTo>
                  <a:lnTo>
                    <a:pt x="47575" y="3665"/>
                  </a:lnTo>
                  <a:lnTo>
                    <a:pt x="38753" y="7681"/>
                  </a:lnTo>
                  <a:lnTo>
                    <a:pt x="30902" y="13117"/>
                  </a:lnTo>
                  <a:lnTo>
                    <a:pt x="24067" y="19844"/>
                  </a:lnTo>
                  <a:lnTo>
                    <a:pt x="18121" y="27631"/>
                  </a:lnTo>
                  <a:lnTo>
                    <a:pt x="12877" y="36228"/>
                  </a:lnTo>
                  <a:lnTo>
                    <a:pt x="8165" y="45421"/>
                  </a:lnTo>
                  <a:lnTo>
                    <a:pt x="4167" y="55204"/>
                  </a:lnTo>
                  <a:lnTo>
                    <a:pt x="1385" y="65756"/>
                  </a:lnTo>
                  <a:lnTo>
                    <a:pt x="0" y="77105"/>
                  </a:lnTo>
                  <a:lnTo>
                    <a:pt x="53" y="88829"/>
                  </a:lnTo>
                  <a:lnTo>
                    <a:pt x="1610" y="100166"/>
                  </a:lnTo>
                  <a:lnTo>
                    <a:pt x="4552" y="110711"/>
                  </a:lnTo>
                  <a:lnTo>
                    <a:pt x="8799" y="120248"/>
                  </a:lnTo>
                  <a:lnTo>
                    <a:pt x="14390" y="128582"/>
                  </a:lnTo>
                  <a:lnTo>
                    <a:pt x="21223" y="135732"/>
                  </a:lnTo>
                  <a:lnTo>
                    <a:pt x="29080" y="141550"/>
                  </a:lnTo>
                  <a:lnTo>
                    <a:pt x="37724" y="145643"/>
                  </a:lnTo>
                  <a:lnTo>
                    <a:pt x="46935" y="147960"/>
                  </a:lnTo>
                  <a:lnTo>
                    <a:pt x="56285" y="148887"/>
                  </a:lnTo>
                  <a:lnTo>
                    <a:pt x="66151" y="149170"/>
                  </a:lnTo>
                  <a:lnTo>
                    <a:pt x="78517" y="148836"/>
                  </a:lnTo>
                  <a:lnTo>
                    <a:pt x="96821" y="147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49552" y="265484"/>
              <a:ext cx="177785" cy="107835"/>
            </a:xfrm>
            <a:custGeom>
              <a:avLst/>
              <a:gdLst/>
              <a:ahLst/>
              <a:cxnLst/>
              <a:rect l="0" t="0" r="0" b="0"/>
              <a:pathLst>
                <a:path w="177785" h="107835">
                  <a:moveTo>
                    <a:pt x="83028" y="71427"/>
                  </a:moveTo>
                  <a:lnTo>
                    <a:pt x="85828" y="62626"/>
                  </a:lnTo>
                  <a:lnTo>
                    <a:pt x="87329" y="54279"/>
                  </a:lnTo>
                  <a:lnTo>
                    <a:pt x="87631" y="45585"/>
                  </a:lnTo>
                  <a:lnTo>
                    <a:pt x="86779" y="36637"/>
                  </a:lnTo>
                  <a:lnTo>
                    <a:pt x="84663" y="27791"/>
                  </a:lnTo>
                  <a:lnTo>
                    <a:pt x="81336" y="19265"/>
                  </a:lnTo>
                  <a:lnTo>
                    <a:pt x="76829" y="11595"/>
                  </a:lnTo>
                  <a:lnTo>
                    <a:pt x="71061" y="5663"/>
                  </a:lnTo>
                  <a:lnTo>
                    <a:pt x="64115" y="1797"/>
                  </a:lnTo>
                  <a:lnTo>
                    <a:pt x="56350" y="0"/>
                  </a:lnTo>
                  <a:lnTo>
                    <a:pt x="48302" y="225"/>
                  </a:lnTo>
                  <a:lnTo>
                    <a:pt x="40299" y="2236"/>
                  </a:lnTo>
                  <a:lnTo>
                    <a:pt x="32469" y="6007"/>
                  </a:lnTo>
                  <a:lnTo>
                    <a:pt x="24832" y="11802"/>
                  </a:lnTo>
                  <a:lnTo>
                    <a:pt x="17376" y="19582"/>
                  </a:lnTo>
                  <a:lnTo>
                    <a:pt x="10555" y="28888"/>
                  </a:lnTo>
                  <a:lnTo>
                    <a:pt x="5259" y="39042"/>
                  </a:lnTo>
                  <a:lnTo>
                    <a:pt x="1847" y="49573"/>
                  </a:lnTo>
                  <a:lnTo>
                    <a:pt x="200" y="60235"/>
                  </a:lnTo>
                  <a:lnTo>
                    <a:pt x="0" y="70919"/>
                  </a:lnTo>
                  <a:lnTo>
                    <a:pt x="915" y="81566"/>
                  </a:lnTo>
                  <a:lnTo>
                    <a:pt x="3137" y="91511"/>
                  </a:lnTo>
                  <a:lnTo>
                    <a:pt x="7355" y="99527"/>
                  </a:lnTo>
                  <a:lnTo>
                    <a:pt x="13770" y="105086"/>
                  </a:lnTo>
                  <a:lnTo>
                    <a:pt x="21669" y="107834"/>
                  </a:lnTo>
                  <a:lnTo>
                    <a:pt x="29741" y="107259"/>
                  </a:lnTo>
                  <a:lnTo>
                    <a:pt x="37201" y="103427"/>
                  </a:lnTo>
                  <a:lnTo>
                    <a:pt x="43817" y="96992"/>
                  </a:lnTo>
                  <a:lnTo>
                    <a:pt x="49635" y="88870"/>
                  </a:lnTo>
                  <a:lnTo>
                    <a:pt x="54802" y="79753"/>
                  </a:lnTo>
                  <a:lnTo>
                    <a:pt x="59475" y="70063"/>
                  </a:lnTo>
                  <a:lnTo>
                    <a:pt x="63788" y="60041"/>
                  </a:lnTo>
                  <a:lnTo>
                    <a:pt x="67854" y="49895"/>
                  </a:lnTo>
                  <a:lnTo>
                    <a:pt x="71956" y="42193"/>
                  </a:lnTo>
                  <a:lnTo>
                    <a:pt x="76135" y="40108"/>
                  </a:lnTo>
                  <a:lnTo>
                    <a:pt x="80161" y="42686"/>
                  </a:lnTo>
                  <a:lnTo>
                    <a:pt x="84389" y="48292"/>
                  </a:lnTo>
                  <a:lnTo>
                    <a:pt x="89093" y="55592"/>
                  </a:lnTo>
                  <a:lnTo>
                    <a:pt x="94330" y="63554"/>
                  </a:lnTo>
                  <a:lnTo>
                    <a:pt x="100045" y="71605"/>
                  </a:lnTo>
                  <a:lnTo>
                    <a:pt x="106304" y="79352"/>
                  </a:lnTo>
                  <a:lnTo>
                    <a:pt x="113320" y="86429"/>
                  </a:lnTo>
                  <a:lnTo>
                    <a:pt x="121138" y="92708"/>
                  </a:lnTo>
                  <a:lnTo>
                    <a:pt x="129593" y="97918"/>
                  </a:lnTo>
                  <a:lnTo>
                    <a:pt x="139432" y="101943"/>
                  </a:lnTo>
                  <a:lnTo>
                    <a:pt x="153752" y="104018"/>
                  </a:lnTo>
                  <a:lnTo>
                    <a:pt x="177784" y="1030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79979" y="7369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7"/>
                  </a:lnTo>
                  <a:lnTo>
                    <a:pt x="0" y="99249"/>
                  </a:lnTo>
                  <a:lnTo>
                    <a:pt x="0" y="115395"/>
                  </a:lnTo>
                  <a:lnTo>
                    <a:pt x="5" y="131955"/>
                  </a:lnTo>
                  <a:lnTo>
                    <a:pt x="177" y="148650"/>
                  </a:lnTo>
                  <a:lnTo>
                    <a:pt x="825" y="165084"/>
                  </a:lnTo>
                  <a:lnTo>
                    <a:pt x="2074" y="181063"/>
                  </a:lnTo>
                  <a:lnTo>
                    <a:pt x="3726" y="196572"/>
                  </a:lnTo>
                  <a:lnTo>
                    <a:pt x="5375" y="211679"/>
                  </a:lnTo>
                  <a:lnTo>
                    <a:pt x="6782" y="226465"/>
                  </a:lnTo>
                  <a:lnTo>
                    <a:pt x="8080" y="240792"/>
                  </a:lnTo>
                  <a:lnTo>
                    <a:pt x="9909" y="255914"/>
                  </a:lnTo>
                  <a:lnTo>
                    <a:pt x="13546" y="275399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22052" y="168455"/>
              <a:ext cx="273741" cy="52644"/>
            </a:xfrm>
            <a:custGeom>
              <a:avLst/>
              <a:gdLst/>
              <a:ahLst/>
              <a:cxnLst/>
              <a:rect l="0" t="0" r="0" b="0"/>
              <a:pathLst>
                <a:path w="273741" h="52644">
                  <a:moveTo>
                    <a:pt x="273740" y="0"/>
                  </a:moveTo>
                  <a:lnTo>
                    <a:pt x="264872" y="2867"/>
                  </a:lnTo>
                  <a:lnTo>
                    <a:pt x="255885" y="5009"/>
                  </a:lnTo>
                  <a:lnTo>
                    <a:pt x="245890" y="6621"/>
                  </a:lnTo>
                  <a:lnTo>
                    <a:pt x="234909" y="8148"/>
                  </a:lnTo>
                  <a:lnTo>
                    <a:pt x="223097" y="10293"/>
                  </a:lnTo>
                  <a:lnTo>
                    <a:pt x="210639" y="13392"/>
                  </a:lnTo>
                  <a:lnTo>
                    <a:pt x="197702" y="17285"/>
                  </a:lnTo>
                  <a:lnTo>
                    <a:pt x="184420" y="21514"/>
                  </a:lnTo>
                  <a:lnTo>
                    <a:pt x="170894" y="25761"/>
                  </a:lnTo>
                  <a:lnTo>
                    <a:pt x="157033" y="29730"/>
                  </a:lnTo>
                  <a:lnTo>
                    <a:pt x="142583" y="33083"/>
                  </a:lnTo>
                  <a:lnTo>
                    <a:pt x="127450" y="35705"/>
                  </a:lnTo>
                  <a:lnTo>
                    <a:pt x="111693" y="37821"/>
                  </a:lnTo>
                  <a:lnTo>
                    <a:pt x="95430" y="39863"/>
                  </a:lnTo>
                  <a:lnTo>
                    <a:pt x="78802" y="42089"/>
                  </a:lnTo>
                  <a:lnTo>
                    <a:pt x="62480" y="44428"/>
                  </a:lnTo>
                  <a:lnTo>
                    <a:pt x="45949" y="46792"/>
                  </a:lnTo>
                  <a:lnTo>
                    <a:pt x="26641" y="4939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53012" y="245383"/>
              <a:ext cx="148066" cy="126987"/>
            </a:xfrm>
            <a:custGeom>
              <a:avLst/>
              <a:gdLst/>
              <a:ahLst/>
              <a:cxnLst/>
              <a:rect l="0" t="0" r="0" b="0"/>
              <a:pathLst>
                <a:path w="148066" h="126987">
                  <a:moveTo>
                    <a:pt x="667" y="49414"/>
                  </a:moveTo>
                  <a:lnTo>
                    <a:pt x="9535" y="46548"/>
                  </a:lnTo>
                  <a:lnTo>
                    <a:pt x="18522" y="44406"/>
                  </a:lnTo>
                  <a:lnTo>
                    <a:pt x="28517" y="42803"/>
                  </a:lnTo>
                  <a:lnTo>
                    <a:pt x="39498" y="41622"/>
                  </a:lnTo>
                  <a:lnTo>
                    <a:pt x="51309" y="40773"/>
                  </a:lnTo>
                  <a:lnTo>
                    <a:pt x="63764" y="40171"/>
                  </a:lnTo>
                  <a:lnTo>
                    <a:pt x="76528" y="39584"/>
                  </a:lnTo>
                  <a:lnTo>
                    <a:pt x="89161" y="38652"/>
                  </a:lnTo>
                  <a:lnTo>
                    <a:pt x="101410" y="37196"/>
                  </a:lnTo>
                  <a:lnTo>
                    <a:pt x="112582" y="34894"/>
                  </a:lnTo>
                  <a:lnTo>
                    <a:pt x="121494" y="31213"/>
                  </a:lnTo>
                  <a:lnTo>
                    <a:pt x="127691" y="26005"/>
                  </a:lnTo>
                  <a:lnTo>
                    <a:pt x="130883" y="19914"/>
                  </a:lnTo>
                  <a:lnTo>
                    <a:pt x="130615" y="14135"/>
                  </a:lnTo>
                  <a:lnTo>
                    <a:pt x="126987" y="9331"/>
                  </a:lnTo>
                  <a:lnTo>
                    <a:pt x="120520" y="5635"/>
                  </a:lnTo>
                  <a:lnTo>
                    <a:pt x="111845" y="2924"/>
                  </a:lnTo>
                  <a:lnTo>
                    <a:pt x="101544" y="1002"/>
                  </a:lnTo>
                  <a:lnTo>
                    <a:pt x="90244" y="0"/>
                  </a:lnTo>
                  <a:lnTo>
                    <a:pt x="78603" y="368"/>
                  </a:lnTo>
                  <a:lnTo>
                    <a:pt x="67008" y="2241"/>
                  </a:lnTo>
                  <a:lnTo>
                    <a:pt x="55766" y="5462"/>
                  </a:lnTo>
                  <a:lnTo>
                    <a:pt x="45210" y="9765"/>
                  </a:lnTo>
                  <a:lnTo>
                    <a:pt x="35447" y="14886"/>
                  </a:lnTo>
                  <a:lnTo>
                    <a:pt x="26567" y="20765"/>
                  </a:lnTo>
                  <a:lnTo>
                    <a:pt x="18739" y="27534"/>
                  </a:lnTo>
                  <a:lnTo>
                    <a:pt x="11961" y="35201"/>
                  </a:lnTo>
                  <a:lnTo>
                    <a:pt x="6408" y="43807"/>
                  </a:lnTo>
                  <a:lnTo>
                    <a:pt x="2500" y="53494"/>
                  </a:lnTo>
                  <a:lnTo>
                    <a:pt x="325" y="64227"/>
                  </a:lnTo>
                  <a:lnTo>
                    <a:pt x="0" y="75519"/>
                  </a:lnTo>
                  <a:lnTo>
                    <a:pt x="1826" y="86559"/>
                  </a:lnTo>
                  <a:lnTo>
                    <a:pt x="5764" y="96897"/>
                  </a:lnTo>
                  <a:lnTo>
                    <a:pt x="11662" y="106123"/>
                  </a:lnTo>
                  <a:lnTo>
                    <a:pt x="19432" y="113716"/>
                  </a:lnTo>
                  <a:lnTo>
                    <a:pt x="28842" y="119555"/>
                  </a:lnTo>
                  <a:lnTo>
                    <a:pt x="39565" y="123679"/>
                  </a:lnTo>
                  <a:lnTo>
                    <a:pt x="51277" y="126096"/>
                  </a:lnTo>
                  <a:lnTo>
                    <a:pt x="63703" y="126986"/>
                  </a:lnTo>
                  <a:lnTo>
                    <a:pt x="76470" y="126638"/>
                  </a:lnTo>
                  <a:lnTo>
                    <a:pt x="89112" y="125351"/>
                  </a:lnTo>
                  <a:lnTo>
                    <a:pt x="101379" y="123385"/>
                  </a:lnTo>
                  <a:lnTo>
                    <a:pt x="112773" y="121092"/>
                  </a:lnTo>
                  <a:lnTo>
                    <a:pt x="123579" y="118699"/>
                  </a:lnTo>
                  <a:lnTo>
                    <a:pt x="134746" y="116002"/>
                  </a:lnTo>
                  <a:lnTo>
                    <a:pt x="148065" y="112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50112" y="248080"/>
              <a:ext cx="124426" cy="121550"/>
            </a:xfrm>
            <a:custGeom>
              <a:avLst/>
              <a:gdLst/>
              <a:ahLst/>
              <a:cxnLst/>
              <a:rect l="0" t="0" r="0" b="0"/>
              <a:pathLst>
                <a:path w="124426" h="121550">
                  <a:moveTo>
                    <a:pt x="108893" y="4603"/>
                  </a:moveTo>
                  <a:lnTo>
                    <a:pt x="100024" y="1804"/>
                  </a:lnTo>
                  <a:lnTo>
                    <a:pt x="91038" y="302"/>
                  </a:lnTo>
                  <a:lnTo>
                    <a:pt x="81047" y="0"/>
                  </a:lnTo>
                  <a:lnTo>
                    <a:pt x="70239" y="852"/>
                  </a:lnTo>
                  <a:lnTo>
                    <a:pt x="59076" y="2968"/>
                  </a:lnTo>
                  <a:lnTo>
                    <a:pt x="47875" y="6290"/>
                  </a:lnTo>
                  <a:lnTo>
                    <a:pt x="36936" y="10625"/>
                  </a:lnTo>
                  <a:lnTo>
                    <a:pt x="26600" y="15745"/>
                  </a:lnTo>
                  <a:lnTo>
                    <a:pt x="17005" y="21443"/>
                  </a:lnTo>
                  <a:lnTo>
                    <a:pt x="8753" y="27554"/>
                  </a:lnTo>
                  <a:lnTo>
                    <a:pt x="2945" y="33955"/>
                  </a:lnTo>
                  <a:lnTo>
                    <a:pt x="0" y="40546"/>
                  </a:lnTo>
                  <a:lnTo>
                    <a:pt x="774" y="46914"/>
                  </a:lnTo>
                  <a:lnTo>
                    <a:pt x="5469" y="51926"/>
                  </a:lnTo>
                  <a:lnTo>
                    <a:pt x="12385" y="54878"/>
                  </a:lnTo>
                  <a:lnTo>
                    <a:pt x="20923" y="56348"/>
                  </a:lnTo>
                  <a:lnTo>
                    <a:pt x="30839" y="57010"/>
                  </a:lnTo>
                  <a:lnTo>
                    <a:pt x="41718" y="57444"/>
                  </a:lnTo>
                  <a:lnTo>
                    <a:pt x="52995" y="58176"/>
                  </a:lnTo>
                  <a:lnTo>
                    <a:pt x="64310" y="59444"/>
                  </a:lnTo>
                  <a:lnTo>
                    <a:pt x="75512" y="61426"/>
                  </a:lnTo>
                  <a:lnTo>
                    <a:pt x="86565" y="64349"/>
                  </a:lnTo>
                  <a:lnTo>
                    <a:pt x="97462" y="68243"/>
                  </a:lnTo>
                  <a:lnTo>
                    <a:pt x="107576" y="73143"/>
                  </a:lnTo>
                  <a:lnTo>
                    <a:pt x="115705" y="79180"/>
                  </a:lnTo>
                  <a:lnTo>
                    <a:pt x="121345" y="86306"/>
                  </a:lnTo>
                  <a:lnTo>
                    <a:pt x="124317" y="94021"/>
                  </a:lnTo>
                  <a:lnTo>
                    <a:pt x="124425" y="101505"/>
                  </a:lnTo>
                  <a:lnTo>
                    <a:pt x="121864" y="108302"/>
                  </a:lnTo>
                  <a:lnTo>
                    <a:pt x="117096" y="113998"/>
                  </a:lnTo>
                  <a:lnTo>
                    <a:pt x="110633" y="118067"/>
                  </a:lnTo>
                  <a:lnTo>
                    <a:pt x="102921" y="120396"/>
                  </a:lnTo>
                  <a:lnTo>
                    <a:pt x="94155" y="121349"/>
                  </a:lnTo>
                  <a:lnTo>
                    <a:pt x="84296" y="121549"/>
                  </a:lnTo>
                  <a:lnTo>
                    <a:pt x="73416" y="121433"/>
                  </a:lnTo>
                  <a:lnTo>
                    <a:pt x="61906" y="121225"/>
                  </a:lnTo>
                  <a:lnTo>
                    <a:pt x="49072" y="120997"/>
                  </a:lnTo>
                  <a:lnTo>
                    <a:pt x="31551" y="120739"/>
                  </a:lnTo>
                  <a:lnTo>
                    <a:pt x="3608" y="120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96928" y="73699"/>
              <a:ext cx="20006" cy="305327"/>
            </a:xfrm>
            <a:custGeom>
              <a:avLst/>
              <a:gdLst/>
              <a:ahLst/>
              <a:cxnLst/>
              <a:rect l="0" t="0" r="0" b="0"/>
              <a:pathLst>
                <a:path w="20006" h="305327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4"/>
                  </a:lnTo>
                  <a:lnTo>
                    <a:pt x="1683" y="42695"/>
                  </a:lnTo>
                  <a:lnTo>
                    <a:pt x="835" y="56823"/>
                  </a:lnTo>
                  <a:lnTo>
                    <a:pt x="242" y="71938"/>
                  </a:lnTo>
                  <a:lnTo>
                    <a:pt x="0" y="87454"/>
                  </a:lnTo>
                  <a:lnTo>
                    <a:pt x="365" y="102546"/>
                  </a:lnTo>
                  <a:lnTo>
                    <a:pt x="1420" y="116801"/>
                  </a:lnTo>
                  <a:lnTo>
                    <a:pt x="2942" y="130335"/>
                  </a:lnTo>
                  <a:lnTo>
                    <a:pt x="4502" y="143576"/>
                  </a:lnTo>
                  <a:lnTo>
                    <a:pt x="5845" y="156822"/>
                  </a:lnTo>
                  <a:lnTo>
                    <a:pt x="6898" y="170195"/>
                  </a:lnTo>
                  <a:lnTo>
                    <a:pt x="7680" y="183721"/>
                  </a:lnTo>
                  <a:lnTo>
                    <a:pt x="8245" y="197379"/>
                  </a:lnTo>
                  <a:lnTo>
                    <a:pt x="8810" y="210977"/>
                  </a:lnTo>
                  <a:lnTo>
                    <a:pt x="9730" y="224180"/>
                  </a:lnTo>
                  <a:lnTo>
                    <a:pt x="11165" y="236832"/>
                  </a:lnTo>
                  <a:lnTo>
                    <a:pt x="12953" y="248881"/>
                  </a:lnTo>
                  <a:lnTo>
                    <a:pt x="14878" y="261688"/>
                  </a:lnTo>
                  <a:lnTo>
                    <a:pt x="17114" y="278611"/>
                  </a:lnTo>
                  <a:lnTo>
                    <a:pt x="2000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95834" y="168858"/>
              <a:ext cx="326384" cy="41712"/>
            </a:xfrm>
            <a:custGeom>
              <a:avLst/>
              <a:gdLst/>
              <a:ahLst/>
              <a:cxnLst/>
              <a:rect l="0" t="0" r="0" b="0"/>
              <a:pathLst>
                <a:path w="326384" h="41712">
                  <a:moveTo>
                    <a:pt x="326383" y="10126"/>
                  </a:moveTo>
                  <a:lnTo>
                    <a:pt x="311715" y="7259"/>
                  </a:lnTo>
                  <a:lnTo>
                    <a:pt x="297804" y="5117"/>
                  </a:lnTo>
                  <a:lnTo>
                    <a:pt x="283306" y="3514"/>
                  </a:lnTo>
                  <a:lnTo>
                    <a:pt x="268104" y="2334"/>
                  </a:lnTo>
                  <a:lnTo>
                    <a:pt x="252279" y="1485"/>
                  </a:lnTo>
                  <a:lnTo>
                    <a:pt x="235964" y="888"/>
                  </a:lnTo>
                  <a:lnTo>
                    <a:pt x="219447" y="473"/>
                  </a:lnTo>
                  <a:lnTo>
                    <a:pt x="203138" y="189"/>
                  </a:lnTo>
                  <a:lnTo>
                    <a:pt x="187252" y="0"/>
                  </a:lnTo>
                  <a:lnTo>
                    <a:pt x="171977" y="42"/>
                  </a:lnTo>
                  <a:lnTo>
                    <a:pt x="157559" y="602"/>
                  </a:lnTo>
                  <a:lnTo>
                    <a:pt x="144040" y="1796"/>
                  </a:lnTo>
                  <a:lnTo>
                    <a:pt x="131147" y="3582"/>
                  </a:lnTo>
                  <a:lnTo>
                    <a:pt x="118409" y="5852"/>
                  </a:lnTo>
                  <a:lnTo>
                    <a:pt x="105540" y="8490"/>
                  </a:lnTo>
                  <a:lnTo>
                    <a:pt x="92606" y="11397"/>
                  </a:lnTo>
                  <a:lnTo>
                    <a:pt x="79916" y="14493"/>
                  </a:lnTo>
                  <a:lnTo>
                    <a:pt x="67640" y="17722"/>
                  </a:lnTo>
                  <a:lnTo>
                    <a:pt x="55859" y="21083"/>
                  </a:lnTo>
                  <a:lnTo>
                    <a:pt x="43269" y="25060"/>
                  </a:lnTo>
                  <a:lnTo>
                    <a:pt x="26531" y="31121"/>
                  </a:lnTo>
                  <a:lnTo>
                    <a:pt x="0" y="41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01160" y="34744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358383" y="747523"/>
            <a:ext cx="952275" cy="631711"/>
            <a:chOff x="2358383" y="747523"/>
            <a:chExt cx="952275" cy="631711"/>
          </a:xfrm>
        </p:grpSpPr>
        <p:sp>
          <p:nvSpPr>
            <p:cNvPr id="32" name="Freeform 31"/>
            <p:cNvSpPr/>
            <p:nvPr/>
          </p:nvSpPr>
          <p:spPr>
            <a:xfrm>
              <a:off x="2358383" y="892678"/>
              <a:ext cx="223701" cy="376658"/>
            </a:xfrm>
            <a:custGeom>
              <a:avLst/>
              <a:gdLst/>
              <a:ahLst/>
              <a:cxnLst/>
              <a:rect l="0" t="0" r="0" b="0"/>
              <a:pathLst>
                <a:path w="223701" h="376658">
                  <a:moveTo>
                    <a:pt x="63171" y="23301"/>
                  </a:moveTo>
                  <a:lnTo>
                    <a:pt x="54437" y="26301"/>
                  </a:lnTo>
                  <a:lnTo>
                    <a:pt x="46730" y="29724"/>
                  </a:lnTo>
                  <a:lnTo>
                    <a:pt x="39328" y="33920"/>
                  </a:lnTo>
                  <a:lnTo>
                    <a:pt x="32067" y="38820"/>
                  </a:lnTo>
                  <a:lnTo>
                    <a:pt x="24888" y="44302"/>
                  </a:lnTo>
                  <a:lnTo>
                    <a:pt x="17772" y="50186"/>
                  </a:lnTo>
                  <a:lnTo>
                    <a:pt x="11039" y="54713"/>
                  </a:lnTo>
                  <a:lnTo>
                    <a:pt x="5779" y="55382"/>
                  </a:lnTo>
                  <a:lnTo>
                    <a:pt x="3005" y="52433"/>
                  </a:lnTo>
                  <a:lnTo>
                    <a:pt x="2727" y="47271"/>
                  </a:lnTo>
                  <a:lnTo>
                    <a:pt x="4516" y="40991"/>
                  </a:lnTo>
                  <a:lnTo>
                    <a:pt x="8038" y="34368"/>
                  </a:lnTo>
                  <a:lnTo>
                    <a:pt x="13170" y="28010"/>
                  </a:lnTo>
                  <a:lnTo>
                    <a:pt x="19709" y="22186"/>
                  </a:lnTo>
                  <a:lnTo>
                    <a:pt x="27377" y="16920"/>
                  </a:lnTo>
                  <a:lnTo>
                    <a:pt x="35897" y="12132"/>
                  </a:lnTo>
                  <a:lnTo>
                    <a:pt x="45037" y="7727"/>
                  </a:lnTo>
                  <a:lnTo>
                    <a:pt x="54616" y="3934"/>
                  </a:lnTo>
                  <a:lnTo>
                    <a:pt x="64498" y="1288"/>
                  </a:lnTo>
                  <a:lnTo>
                    <a:pt x="74586" y="0"/>
                  </a:lnTo>
                  <a:lnTo>
                    <a:pt x="84647" y="287"/>
                  </a:lnTo>
                  <a:lnTo>
                    <a:pt x="94330" y="2533"/>
                  </a:lnTo>
                  <a:lnTo>
                    <a:pt x="103468" y="6751"/>
                  </a:lnTo>
                  <a:lnTo>
                    <a:pt x="111910" y="12669"/>
                  </a:lnTo>
                  <a:lnTo>
                    <a:pt x="119434" y="19921"/>
                  </a:lnTo>
                  <a:lnTo>
                    <a:pt x="126014" y="28164"/>
                  </a:lnTo>
                  <a:lnTo>
                    <a:pt x="131772" y="37120"/>
                  </a:lnTo>
                  <a:lnTo>
                    <a:pt x="136882" y="46575"/>
                  </a:lnTo>
                  <a:lnTo>
                    <a:pt x="141499" y="56376"/>
                  </a:lnTo>
                  <a:lnTo>
                    <a:pt x="145433" y="66414"/>
                  </a:lnTo>
                  <a:lnTo>
                    <a:pt x="148171" y="76612"/>
                  </a:lnTo>
                  <a:lnTo>
                    <a:pt x="149525" y="86914"/>
                  </a:lnTo>
                  <a:lnTo>
                    <a:pt x="149451" y="97122"/>
                  </a:lnTo>
                  <a:lnTo>
                    <a:pt x="147881" y="106903"/>
                  </a:lnTo>
                  <a:lnTo>
                    <a:pt x="144934" y="116111"/>
                  </a:lnTo>
                  <a:lnTo>
                    <a:pt x="140854" y="124770"/>
                  </a:lnTo>
                  <a:lnTo>
                    <a:pt x="135907" y="132973"/>
                  </a:lnTo>
                  <a:lnTo>
                    <a:pt x="130316" y="140816"/>
                  </a:lnTo>
                  <a:lnTo>
                    <a:pt x="123936" y="148067"/>
                  </a:lnTo>
                  <a:lnTo>
                    <a:pt x="116291" y="154186"/>
                  </a:lnTo>
                  <a:lnTo>
                    <a:pt x="107297" y="158948"/>
                  </a:lnTo>
                  <a:lnTo>
                    <a:pt x="99844" y="161757"/>
                  </a:lnTo>
                  <a:lnTo>
                    <a:pt x="97929" y="162435"/>
                  </a:lnTo>
                  <a:lnTo>
                    <a:pt x="101216" y="162227"/>
                  </a:lnTo>
                  <a:lnTo>
                    <a:pt x="108205" y="161968"/>
                  </a:lnTo>
                  <a:lnTo>
                    <a:pt x="117642" y="162197"/>
                  </a:lnTo>
                  <a:lnTo>
                    <a:pt x="128660" y="163113"/>
                  </a:lnTo>
                  <a:lnTo>
                    <a:pt x="140376" y="164854"/>
                  </a:lnTo>
                  <a:lnTo>
                    <a:pt x="151815" y="167613"/>
                  </a:lnTo>
                  <a:lnTo>
                    <a:pt x="162482" y="171395"/>
                  </a:lnTo>
                  <a:lnTo>
                    <a:pt x="172126" y="176221"/>
                  </a:lnTo>
                  <a:lnTo>
                    <a:pt x="180545" y="182208"/>
                  </a:lnTo>
                  <a:lnTo>
                    <a:pt x="187767" y="189309"/>
                  </a:lnTo>
                  <a:lnTo>
                    <a:pt x="193976" y="197347"/>
                  </a:lnTo>
                  <a:lnTo>
                    <a:pt x="199397" y="206113"/>
                  </a:lnTo>
                  <a:lnTo>
                    <a:pt x="204237" y="215415"/>
                  </a:lnTo>
                  <a:lnTo>
                    <a:pt x="208661" y="225101"/>
                  </a:lnTo>
                  <a:lnTo>
                    <a:pt x="212794" y="235055"/>
                  </a:lnTo>
                  <a:lnTo>
                    <a:pt x="216716" y="245195"/>
                  </a:lnTo>
                  <a:lnTo>
                    <a:pt x="220165" y="255461"/>
                  </a:lnTo>
                  <a:lnTo>
                    <a:pt x="222569" y="265813"/>
                  </a:lnTo>
                  <a:lnTo>
                    <a:pt x="223700" y="276223"/>
                  </a:lnTo>
                  <a:lnTo>
                    <a:pt x="223645" y="286673"/>
                  </a:lnTo>
                  <a:lnTo>
                    <a:pt x="222619" y="297148"/>
                  </a:lnTo>
                  <a:lnTo>
                    <a:pt x="220841" y="307637"/>
                  </a:lnTo>
                  <a:lnTo>
                    <a:pt x="218021" y="317969"/>
                  </a:lnTo>
                  <a:lnTo>
                    <a:pt x="213394" y="327833"/>
                  </a:lnTo>
                  <a:lnTo>
                    <a:pt x="206687" y="337093"/>
                  </a:lnTo>
                  <a:lnTo>
                    <a:pt x="198081" y="345616"/>
                  </a:lnTo>
                  <a:lnTo>
                    <a:pt x="187938" y="353195"/>
                  </a:lnTo>
                  <a:lnTo>
                    <a:pt x="176632" y="359807"/>
                  </a:lnTo>
                  <a:lnTo>
                    <a:pt x="164483" y="365417"/>
                  </a:lnTo>
                  <a:lnTo>
                    <a:pt x="151737" y="369895"/>
                  </a:lnTo>
                  <a:lnTo>
                    <a:pt x="138582" y="373274"/>
                  </a:lnTo>
                  <a:lnTo>
                    <a:pt x="125310" y="375562"/>
                  </a:lnTo>
                  <a:lnTo>
                    <a:pt x="112320" y="376657"/>
                  </a:lnTo>
                  <a:lnTo>
                    <a:pt x="99798" y="376621"/>
                  </a:lnTo>
                  <a:lnTo>
                    <a:pt x="87593" y="375802"/>
                  </a:lnTo>
                  <a:lnTo>
                    <a:pt x="75323" y="374722"/>
                  </a:lnTo>
                  <a:lnTo>
                    <a:pt x="62782" y="373704"/>
                  </a:lnTo>
                  <a:lnTo>
                    <a:pt x="50334" y="372869"/>
                  </a:lnTo>
                  <a:lnTo>
                    <a:pt x="37503" y="372144"/>
                  </a:lnTo>
                  <a:lnTo>
                    <a:pt x="22040" y="371471"/>
                  </a:lnTo>
                  <a:lnTo>
                    <a:pt x="0" y="370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64154" y="758051"/>
              <a:ext cx="10126" cy="189514"/>
            </a:xfrm>
            <a:custGeom>
              <a:avLst/>
              <a:gdLst/>
              <a:ahLst/>
              <a:cxnLst/>
              <a:rect l="0" t="0" r="0" b="0"/>
              <a:pathLst>
                <a:path w="10126" h="189514">
                  <a:moveTo>
                    <a:pt x="10125" y="0"/>
                  </a:moveTo>
                  <a:lnTo>
                    <a:pt x="7259" y="8936"/>
                  </a:lnTo>
                  <a:lnTo>
                    <a:pt x="5117" y="18563"/>
                  </a:lnTo>
                  <a:lnTo>
                    <a:pt x="3514" y="29850"/>
                  </a:lnTo>
                  <a:lnTo>
                    <a:pt x="2333" y="42518"/>
                  </a:lnTo>
                  <a:lnTo>
                    <a:pt x="1485" y="55997"/>
                  </a:lnTo>
                  <a:lnTo>
                    <a:pt x="887" y="69869"/>
                  </a:lnTo>
                  <a:lnTo>
                    <a:pt x="473" y="83905"/>
                  </a:lnTo>
                  <a:lnTo>
                    <a:pt x="188" y="97996"/>
                  </a:lnTo>
                  <a:lnTo>
                    <a:pt x="0" y="112088"/>
                  </a:lnTo>
                  <a:lnTo>
                    <a:pt x="70" y="125943"/>
                  </a:lnTo>
                  <a:lnTo>
                    <a:pt x="869" y="140696"/>
                  </a:lnTo>
                  <a:lnTo>
                    <a:pt x="3584" y="159878"/>
                  </a:lnTo>
                  <a:lnTo>
                    <a:pt x="1012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73087" y="747523"/>
              <a:ext cx="101193" cy="108062"/>
            </a:xfrm>
            <a:custGeom>
              <a:avLst/>
              <a:gdLst/>
              <a:ahLst/>
              <a:cxnLst/>
              <a:rect l="0" t="0" r="0" b="0"/>
              <a:pathLst>
                <a:path w="101193" h="108062">
                  <a:moveTo>
                    <a:pt x="101192" y="73699"/>
                  </a:moveTo>
                  <a:lnTo>
                    <a:pt x="92391" y="76633"/>
                  </a:lnTo>
                  <a:lnTo>
                    <a:pt x="84045" y="79415"/>
                  </a:lnTo>
                  <a:lnTo>
                    <a:pt x="75346" y="82315"/>
                  </a:lnTo>
                  <a:lnTo>
                    <a:pt x="66225" y="85355"/>
                  </a:lnTo>
                  <a:lnTo>
                    <a:pt x="56730" y="88520"/>
                  </a:lnTo>
                  <a:lnTo>
                    <a:pt x="46943" y="91789"/>
                  </a:lnTo>
                  <a:lnTo>
                    <a:pt x="37101" y="95300"/>
                  </a:lnTo>
                  <a:lnTo>
                    <a:pt x="27576" y="99339"/>
                  </a:lnTo>
                  <a:lnTo>
                    <a:pt x="18550" y="103986"/>
                  </a:lnTo>
                  <a:lnTo>
                    <a:pt x="10316" y="107912"/>
                  </a:lnTo>
                  <a:lnTo>
                    <a:pt x="4067" y="108061"/>
                  </a:lnTo>
                  <a:lnTo>
                    <a:pt x="822" y="103740"/>
                  </a:lnTo>
                  <a:lnTo>
                    <a:pt x="0" y="97067"/>
                  </a:lnTo>
                  <a:lnTo>
                    <a:pt x="780" y="89136"/>
                  </a:lnTo>
                  <a:lnTo>
                    <a:pt x="2564" y="80397"/>
                  </a:lnTo>
                  <a:lnTo>
                    <a:pt x="4974" y="71101"/>
                  </a:lnTo>
                  <a:lnTo>
                    <a:pt x="7776" y="61416"/>
                  </a:lnTo>
                  <a:lnTo>
                    <a:pt x="10826" y="51461"/>
                  </a:lnTo>
                  <a:lnTo>
                    <a:pt x="14032" y="41335"/>
                  </a:lnTo>
                  <a:lnTo>
                    <a:pt x="17183" y="31550"/>
                  </a:lnTo>
                  <a:lnTo>
                    <a:pt x="20257" y="22080"/>
                  </a:lnTo>
                  <a:lnTo>
                    <a:pt x="23521" y="12094"/>
                  </a:lnTo>
                  <a:lnTo>
                    <a:pt x="274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37409" y="979150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9431" y="67"/>
                  </a:lnTo>
                  <a:lnTo>
                    <a:pt x="198942" y="707"/>
                  </a:lnTo>
                  <a:lnTo>
                    <a:pt x="188635" y="1999"/>
                  </a:lnTo>
                  <a:lnTo>
                    <a:pt x="178161" y="3686"/>
                  </a:lnTo>
                  <a:lnTo>
                    <a:pt x="167169" y="5354"/>
                  </a:lnTo>
                  <a:lnTo>
                    <a:pt x="155531" y="6772"/>
                  </a:lnTo>
                  <a:lnTo>
                    <a:pt x="143450" y="8043"/>
                  </a:lnTo>
                  <a:lnTo>
                    <a:pt x="131343" y="9502"/>
                  </a:lnTo>
                  <a:lnTo>
                    <a:pt x="119457" y="11330"/>
                  </a:lnTo>
                  <a:lnTo>
                    <a:pt x="107696" y="13388"/>
                  </a:lnTo>
                  <a:lnTo>
                    <a:pt x="95734" y="15316"/>
                  </a:lnTo>
                  <a:lnTo>
                    <a:pt x="83394" y="16910"/>
                  </a:lnTo>
                  <a:lnTo>
                    <a:pt x="70685" y="18136"/>
                  </a:lnTo>
                  <a:lnTo>
                    <a:pt x="56163" y="19166"/>
                  </a:lnTo>
                  <a:lnTo>
                    <a:pt x="35195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68994" y="1063378"/>
              <a:ext cx="92896" cy="189514"/>
            </a:xfrm>
            <a:custGeom>
              <a:avLst/>
              <a:gdLst/>
              <a:ahLst/>
              <a:cxnLst/>
              <a:rect l="0" t="0" r="0" b="0"/>
              <a:pathLst>
                <a:path w="92896" h="189514">
                  <a:moveTo>
                    <a:pt x="31586" y="0"/>
                  </a:moveTo>
                  <a:lnTo>
                    <a:pt x="25718" y="5867"/>
                  </a:lnTo>
                  <a:lnTo>
                    <a:pt x="20154" y="11432"/>
                  </a:lnTo>
                  <a:lnTo>
                    <a:pt x="14406" y="17179"/>
                  </a:lnTo>
                  <a:lnTo>
                    <a:pt x="10228" y="21357"/>
                  </a:lnTo>
                  <a:lnTo>
                    <a:pt x="9724" y="21861"/>
                  </a:lnTo>
                  <a:lnTo>
                    <a:pt x="12008" y="19601"/>
                  </a:lnTo>
                  <a:lnTo>
                    <a:pt x="16373" y="16100"/>
                  </a:lnTo>
                  <a:lnTo>
                    <a:pt x="22774" y="12940"/>
                  </a:lnTo>
                  <a:lnTo>
                    <a:pt x="31057" y="10919"/>
                  </a:lnTo>
                  <a:lnTo>
                    <a:pt x="40580" y="10351"/>
                  </a:lnTo>
                  <a:lnTo>
                    <a:pt x="50372" y="11393"/>
                  </a:lnTo>
                  <a:lnTo>
                    <a:pt x="59839" y="13944"/>
                  </a:lnTo>
                  <a:lnTo>
                    <a:pt x="68299" y="17905"/>
                  </a:lnTo>
                  <a:lnTo>
                    <a:pt x="74839" y="23294"/>
                  </a:lnTo>
                  <a:lnTo>
                    <a:pt x="79150" y="29986"/>
                  </a:lnTo>
                  <a:lnTo>
                    <a:pt x="81264" y="37746"/>
                  </a:lnTo>
                  <a:lnTo>
                    <a:pt x="81260" y="46324"/>
                  </a:lnTo>
                  <a:lnTo>
                    <a:pt x="79406" y="55491"/>
                  </a:lnTo>
                  <a:lnTo>
                    <a:pt x="75912" y="64746"/>
                  </a:lnTo>
                  <a:lnTo>
                    <a:pt x="70835" y="73347"/>
                  </a:lnTo>
                  <a:lnTo>
                    <a:pt x="64430" y="80919"/>
                  </a:lnTo>
                  <a:lnTo>
                    <a:pt x="59709" y="86693"/>
                  </a:lnTo>
                  <a:lnTo>
                    <a:pt x="60045" y="90589"/>
                  </a:lnTo>
                  <a:lnTo>
                    <a:pt x="63998" y="94260"/>
                  </a:lnTo>
                  <a:lnTo>
                    <a:pt x="69824" y="98464"/>
                  </a:lnTo>
                  <a:lnTo>
                    <a:pt x="76490" y="103343"/>
                  </a:lnTo>
                  <a:lnTo>
                    <a:pt x="82996" y="109143"/>
                  </a:lnTo>
                  <a:lnTo>
                    <a:pt x="88190" y="116352"/>
                  </a:lnTo>
                  <a:lnTo>
                    <a:pt x="91578" y="125099"/>
                  </a:lnTo>
                  <a:lnTo>
                    <a:pt x="92895" y="134896"/>
                  </a:lnTo>
                  <a:lnTo>
                    <a:pt x="91821" y="144852"/>
                  </a:lnTo>
                  <a:lnTo>
                    <a:pt x="88431" y="154424"/>
                  </a:lnTo>
                  <a:lnTo>
                    <a:pt x="82921" y="163119"/>
                  </a:lnTo>
                  <a:lnTo>
                    <a:pt x="75419" y="170347"/>
                  </a:lnTo>
                  <a:lnTo>
                    <a:pt x="66204" y="175942"/>
                  </a:lnTo>
                  <a:lnTo>
                    <a:pt x="55853" y="180079"/>
                  </a:lnTo>
                  <a:lnTo>
                    <a:pt x="43940" y="183485"/>
                  </a:lnTo>
                  <a:lnTo>
                    <a:pt x="27188" y="1864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05865" y="1052849"/>
              <a:ext cx="129796" cy="184403"/>
            </a:xfrm>
            <a:custGeom>
              <a:avLst/>
              <a:gdLst/>
              <a:ahLst/>
              <a:cxnLst/>
              <a:rect l="0" t="0" r="0" b="0"/>
              <a:pathLst>
                <a:path w="129796" h="184403">
                  <a:moveTo>
                    <a:pt x="52642" y="0"/>
                  </a:moveTo>
                  <a:lnTo>
                    <a:pt x="46775" y="5868"/>
                  </a:lnTo>
                  <a:lnTo>
                    <a:pt x="41210" y="11432"/>
                  </a:lnTo>
                  <a:lnTo>
                    <a:pt x="35445" y="17175"/>
                  </a:lnTo>
                  <a:lnTo>
                    <a:pt x="30648" y="21178"/>
                  </a:lnTo>
                  <a:lnTo>
                    <a:pt x="28660" y="21193"/>
                  </a:lnTo>
                  <a:lnTo>
                    <a:pt x="29500" y="18308"/>
                  </a:lnTo>
                  <a:lnTo>
                    <a:pt x="32436" y="13731"/>
                  </a:lnTo>
                  <a:lnTo>
                    <a:pt x="36947" y="8679"/>
                  </a:lnTo>
                  <a:lnTo>
                    <a:pt x="42855" y="4483"/>
                  </a:lnTo>
                  <a:lnTo>
                    <a:pt x="49961" y="1776"/>
                  </a:lnTo>
                  <a:lnTo>
                    <a:pt x="57696" y="920"/>
                  </a:lnTo>
                  <a:lnTo>
                    <a:pt x="65210" y="2304"/>
                  </a:lnTo>
                  <a:lnTo>
                    <a:pt x="72030" y="5899"/>
                  </a:lnTo>
                  <a:lnTo>
                    <a:pt x="77575" y="11377"/>
                  </a:lnTo>
                  <a:lnTo>
                    <a:pt x="81013" y="18323"/>
                  </a:lnTo>
                  <a:lnTo>
                    <a:pt x="82096" y="26352"/>
                  </a:lnTo>
                  <a:lnTo>
                    <a:pt x="81060" y="34993"/>
                  </a:lnTo>
                  <a:lnTo>
                    <a:pt x="78321" y="43703"/>
                  </a:lnTo>
                  <a:lnTo>
                    <a:pt x="74314" y="52134"/>
                  </a:lnTo>
                  <a:lnTo>
                    <a:pt x="69927" y="58381"/>
                  </a:lnTo>
                  <a:lnTo>
                    <a:pt x="67831" y="60689"/>
                  </a:lnTo>
                  <a:lnTo>
                    <a:pt x="69900" y="61056"/>
                  </a:lnTo>
                  <a:lnTo>
                    <a:pt x="74658" y="61583"/>
                  </a:lnTo>
                  <a:lnTo>
                    <a:pt x="80755" y="63194"/>
                  </a:lnTo>
                  <a:lnTo>
                    <a:pt x="87461" y="66063"/>
                  </a:lnTo>
                  <a:lnTo>
                    <a:pt x="94423" y="70043"/>
                  </a:lnTo>
                  <a:lnTo>
                    <a:pt x="101480" y="74902"/>
                  </a:lnTo>
                  <a:lnTo>
                    <a:pt x="108552" y="80424"/>
                  </a:lnTo>
                  <a:lnTo>
                    <a:pt x="115286" y="86752"/>
                  </a:lnTo>
                  <a:lnTo>
                    <a:pt x="121057" y="94360"/>
                  </a:lnTo>
                  <a:lnTo>
                    <a:pt x="125597" y="103401"/>
                  </a:lnTo>
                  <a:lnTo>
                    <a:pt x="128647" y="113575"/>
                  </a:lnTo>
                  <a:lnTo>
                    <a:pt x="129795" y="124321"/>
                  </a:lnTo>
                  <a:lnTo>
                    <a:pt x="129004" y="135244"/>
                  </a:lnTo>
                  <a:lnTo>
                    <a:pt x="126371" y="145831"/>
                  </a:lnTo>
                  <a:lnTo>
                    <a:pt x="121946" y="155400"/>
                  </a:lnTo>
                  <a:lnTo>
                    <a:pt x="115931" y="163676"/>
                  </a:lnTo>
                  <a:lnTo>
                    <a:pt x="108472" y="170570"/>
                  </a:lnTo>
                  <a:lnTo>
                    <a:pt x="99571" y="175992"/>
                  </a:lnTo>
                  <a:lnTo>
                    <a:pt x="89368" y="180045"/>
                  </a:lnTo>
                  <a:lnTo>
                    <a:pt x="78264" y="182803"/>
                  </a:lnTo>
                  <a:lnTo>
                    <a:pt x="66820" y="184221"/>
                  </a:lnTo>
                  <a:lnTo>
                    <a:pt x="55392" y="184402"/>
                  </a:lnTo>
                  <a:lnTo>
                    <a:pt x="44383" y="183525"/>
                  </a:lnTo>
                  <a:lnTo>
                    <a:pt x="33139" y="181574"/>
                  </a:lnTo>
                  <a:lnTo>
                    <a:pt x="19561" y="17726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63834" y="1252891"/>
              <a:ext cx="46824" cy="126343"/>
            </a:xfrm>
            <a:custGeom>
              <a:avLst/>
              <a:gdLst/>
              <a:ahLst/>
              <a:cxnLst/>
              <a:rect l="0" t="0" r="0" b="0"/>
              <a:pathLst>
                <a:path w="46824" h="126343">
                  <a:moveTo>
                    <a:pt x="0" y="0"/>
                  </a:moveTo>
                  <a:lnTo>
                    <a:pt x="8734" y="3068"/>
                  </a:lnTo>
                  <a:lnTo>
                    <a:pt x="16441" y="7130"/>
                  </a:lnTo>
                  <a:lnTo>
                    <a:pt x="23834" y="12627"/>
                  </a:lnTo>
                  <a:lnTo>
                    <a:pt x="30749" y="19560"/>
                  </a:lnTo>
                  <a:lnTo>
                    <a:pt x="36631" y="28006"/>
                  </a:lnTo>
                  <a:lnTo>
                    <a:pt x="41246" y="37852"/>
                  </a:lnTo>
                  <a:lnTo>
                    <a:pt x="44512" y="48690"/>
                  </a:lnTo>
                  <a:lnTo>
                    <a:pt x="46337" y="59944"/>
                  </a:lnTo>
                  <a:lnTo>
                    <a:pt x="46823" y="71237"/>
                  </a:lnTo>
                  <a:lnTo>
                    <a:pt x="46166" y="82154"/>
                  </a:lnTo>
                  <a:lnTo>
                    <a:pt x="44394" y="93324"/>
                  </a:lnTo>
                  <a:lnTo>
                    <a:pt x="40239" y="106840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795907" y="600124"/>
            <a:ext cx="2542249" cy="726467"/>
            <a:chOff x="3795907" y="600124"/>
            <a:chExt cx="2542249" cy="726467"/>
          </a:xfrm>
        </p:grpSpPr>
        <p:sp>
          <p:nvSpPr>
            <p:cNvPr id="40" name="Freeform 39"/>
            <p:cNvSpPr/>
            <p:nvPr/>
          </p:nvSpPr>
          <p:spPr>
            <a:xfrm>
              <a:off x="3795907" y="779108"/>
              <a:ext cx="252952" cy="417099"/>
            </a:xfrm>
            <a:custGeom>
              <a:avLst/>
              <a:gdLst/>
              <a:ahLst/>
              <a:cxnLst/>
              <a:rect l="0" t="0" r="0" b="0"/>
              <a:pathLst>
                <a:path w="252952" h="417099">
                  <a:moveTo>
                    <a:pt x="89108" y="0"/>
                  </a:moveTo>
                  <a:lnTo>
                    <a:pt x="80373" y="3001"/>
                  </a:lnTo>
                  <a:lnTo>
                    <a:pt x="72667" y="6424"/>
                  </a:lnTo>
                  <a:lnTo>
                    <a:pt x="65265" y="10620"/>
                  </a:lnTo>
                  <a:lnTo>
                    <a:pt x="58004" y="15520"/>
                  </a:lnTo>
                  <a:lnTo>
                    <a:pt x="50825" y="21001"/>
                  </a:lnTo>
                  <a:lnTo>
                    <a:pt x="43695" y="26932"/>
                  </a:lnTo>
                  <a:lnTo>
                    <a:pt x="36432" y="33193"/>
                  </a:lnTo>
                  <a:lnTo>
                    <a:pt x="28717" y="39692"/>
                  </a:lnTo>
                  <a:lnTo>
                    <a:pt x="20422" y="46310"/>
                  </a:lnTo>
                  <a:lnTo>
                    <a:pt x="11934" y="51372"/>
                  </a:lnTo>
                  <a:lnTo>
                    <a:pt x="4779" y="52432"/>
                  </a:lnTo>
                  <a:lnTo>
                    <a:pt x="677" y="49742"/>
                  </a:lnTo>
                  <a:lnTo>
                    <a:pt x="0" y="44744"/>
                  </a:lnTo>
                  <a:lnTo>
                    <a:pt x="2338" y="38571"/>
                  </a:lnTo>
                  <a:lnTo>
                    <a:pt x="7218" y="32185"/>
                  </a:lnTo>
                  <a:lnTo>
                    <a:pt x="14337" y="26517"/>
                  </a:lnTo>
                  <a:lnTo>
                    <a:pt x="23326" y="21967"/>
                  </a:lnTo>
                  <a:lnTo>
                    <a:pt x="33775" y="18371"/>
                  </a:lnTo>
                  <a:lnTo>
                    <a:pt x="45309" y="15243"/>
                  </a:lnTo>
                  <a:lnTo>
                    <a:pt x="57614" y="12252"/>
                  </a:lnTo>
                  <a:lnTo>
                    <a:pt x="70129" y="9729"/>
                  </a:lnTo>
                  <a:lnTo>
                    <a:pt x="82073" y="8543"/>
                  </a:lnTo>
                  <a:lnTo>
                    <a:pt x="93066" y="9079"/>
                  </a:lnTo>
                  <a:lnTo>
                    <a:pt x="103090" y="11253"/>
                  </a:lnTo>
                  <a:lnTo>
                    <a:pt x="112292" y="14779"/>
                  </a:lnTo>
                  <a:lnTo>
                    <a:pt x="120851" y="19343"/>
                  </a:lnTo>
                  <a:lnTo>
                    <a:pt x="128770" y="24831"/>
                  </a:lnTo>
                  <a:lnTo>
                    <a:pt x="135878" y="31330"/>
                  </a:lnTo>
                  <a:lnTo>
                    <a:pt x="142141" y="38813"/>
                  </a:lnTo>
                  <a:lnTo>
                    <a:pt x="147502" y="47293"/>
                  </a:lnTo>
                  <a:lnTo>
                    <a:pt x="151805" y="56895"/>
                  </a:lnTo>
                  <a:lnTo>
                    <a:pt x="155060" y="67575"/>
                  </a:lnTo>
                  <a:lnTo>
                    <a:pt x="157093" y="79002"/>
                  </a:lnTo>
                  <a:lnTo>
                    <a:pt x="157484" y="90665"/>
                  </a:lnTo>
                  <a:lnTo>
                    <a:pt x="156152" y="102243"/>
                  </a:lnTo>
                  <a:lnTo>
                    <a:pt x="153309" y="113457"/>
                  </a:lnTo>
                  <a:lnTo>
                    <a:pt x="149268" y="123987"/>
                  </a:lnTo>
                  <a:lnTo>
                    <a:pt x="144329" y="133734"/>
                  </a:lnTo>
                  <a:lnTo>
                    <a:pt x="138745" y="142771"/>
                  </a:lnTo>
                  <a:lnTo>
                    <a:pt x="132705" y="151235"/>
                  </a:lnTo>
                  <a:lnTo>
                    <a:pt x="126350" y="159267"/>
                  </a:lnTo>
                  <a:lnTo>
                    <a:pt x="119780" y="166986"/>
                  </a:lnTo>
                  <a:lnTo>
                    <a:pt x="113063" y="174483"/>
                  </a:lnTo>
                  <a:lnTo>
                    <a:pt x="106257" y="181773"/>
                  </a:lnTo>
                  <a:lnTo>
                    <a:pt x="99844" y="187008"/>
                  </a:lnTo>
                  <a:lnTo>
                    <a:pt x="96659" y="188017"/>
                  </a:lnTo>
                  <a:lnTo>
                    <a:pt x="99040" y="186465"/>
                  </a:lnTo>
                  <a:lnTo>
                    <a:pt x="105140" y="184688"/>
                  </a:lnTo>
                  <a:lnTo>
                    <a:pt x="113271" y="183716"/>
                  </a:lnTo>
                  <a:lnTo>
                    <a:pt x="122484" y="183771"/>
                  </a:lnTo>
                  <a:lnTo>
                    <a:pt x="132278" y="184915"/>
                  </a:lnTo>
                  <a:lnTo>
                    <a:pt x="142386" y="187266"/>
                  </a:lnTo>
                  <a:lnTo>
                    <a:pt x="152669" y="190768"/>
                  </a:lnTo>
                  <a:lnTo>
                    <a:pt x="163052" y="195235"/>
                  </a:lnTo>
                  <a:lnTo>
                    <a:pt x="173491" y="200448"/>
                  </a:lnTo>
                  <a:lnTo>
                    <a:pt x="183959" y="206217"/>
                  </a:lnTo>
                  <a:lnTo>
                    <a:pt x="194280" y="212546"/>
                  </a:lnTo>
                  <a:lnTo>
                    <a:pt x="204138" y="219626"/>
                  </a:lnTo>
                  <a:lnTo>
                    <a:pt x="213394" y="227501"/>
                  </a:lnTo>
                  <a:lnTo>
                    <a:pt x="221915" y="236077"/>
                  </a:lnTo>
                  <a:lnTo>
                    <a:pt x="229493" y="245212"/>
                  </a:lnTo>
                  <a:lnTo>
                    <a:pt x="236103" y="254771"/>
                  </a:lnTo>
                  <a:lnTo>
                    <a:pt x="241712" y="264800"/>
                  </a:lnTo>
                  <a:lnTo>
                    <a:pt x="246190" y="275518"/>
                  </a:lnTo>
                  <a:lnTo>
                    <a:pt x="249569" y="286983"/>
                  </a:lnTo>
                  <a:lnTo>
                    <a:pt x="251857" y="298954"/>
                  </a:lnTo>
                  <a:lnTo>
                    <a:pt x="252951" y="310989"/>
                  </a:lnTo>
                  <a:lnTo>
                    <a:pt x="252907" y="322825"/>
                  </a:lnTo>
                  <a:lnTo>
                    <a:pt x="251742" y="334383"/>
                  </a:lnTo>
                  <a:lnTo>
                    <a:pt x="249365" y="345677"/>
                  </a:lnTo>
                  <a:lnTo>
                    <a:pt x="245836" y="356746"/>
                  </a:lnTo>
                  <a:lnTo>
                    <a:pt x="241179" y="367314"/>
                  </a:lnTo>
                  <a:lnTo>
                    <a:pt x="235305" y="376813"/>
                  </a:lnTo>
                  <a:lnTo>
                    <a:pt x="228278" y="385018"/>
                  </a:lnTo>
                  <a:lnTo>
                    <a:pt x="220290" y="392019"/>
                  </a:lnTo>
                  <a:lnTo>
                    <a:pt x="211557" y="398039"/>
                  </a:lnTo>
                  <a:lnTo>
                    <a:pt x="202267" y="403307"/>
                  </a:lnTo>
                  <a:lnTo>
                    <a:pt x="192251" y="407864"/>
                  </a:lnTo>
                  <a:lnTo>
                    <a:pt x="181009" y="411561"/>
                  </a:lnTo>
                  <a:lnTo>
                    <a:pt x="168379" y="414380"/>
                  </a:lnTo>
                  <a:lnTo>
                    <a:pt x="154811" y="416275"/>
                  </a:lnTo>
                  <a:lnTo>
                    <a:pt x="141166" y="417098"/>
                  </a:lnTo>
                  <a:lnTo>
                    <a:pt x="127952" y="416872"/>
                  </a:lnTo>
                  <a:lnTo>
                    <a:pt x="115319" y="415754"/>
                  </a:lnTo>
                  <a:lnTo>
                    <a:pt x="103228" y="413941"/>
                  </a:lnTo>
                  <a:lnTo>
                    <a:pt x="91584" y="411617"/>
                  </a:lnTo>
                  <a:lnTo>
                    <a:pt x="80346" y="409081"/>
                  </a:lnTo>
                  <a:lnTo>
                    <a:pt x="68239" y="406500"/>
                  </a:lnTo>
                  <a:lnTo>
                    <a:pt x="51960" y="403648"/>
                  </a:lnTo>
                  <a:lnTo>
                    <a:pt x="2593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99265" y="684352"/>
              <a:ext cx="117950" cy="214374"/>
            </a:xfrm>
            <a:custGeom>
              <a:avLst/>
              <a:gdLst/>
              <a:ahLst/>
              <a:cxnLst/>
              <a:rect l="0" t="0" r="0" b="0"/>
              <a:pathLst>
                <a:path w="117950" h="214374">
                  <a:moveTo>
                    <a:pt x="64776" y="0"/>
                  </a:moveTo>
                  <a:lnTo>
                    <a:pt x="61775" y="8801"/>
                  </a:lnTo>
                  <a:lnTo>
                    <a:pt x="58353" y="17148"/>
                  </a:lnTo>
                  <a:lnTo>
                    <a:pt x="54161" y="25847"/>
                  </a:lnTo>
                  <a:lnTo>
                    <a:pt x="49434" y="34967"/>
                  </a:lnTo>
                  <a:lnTo>
                    <a:pt x="44601" y="44463"/>
                  </a:lnTo>
                  <a:lnTo>
                    <a:pt x="39919" y="54255"/>
                  </a:lnTo>
                  <a:lnTo>
                    <a:pt x="35310" y="64268"/>
                  </a:lnTo>
                  <a:lnTo>
                    <a:pt x="30460" y="74442"/>
                  </a:lnTo>
                  <a:lnTo>
                    <a:pt x="25203" y="84729"/>
                  </a:lnTo>
                  <a:lnTo>
                    <a:pt x="19690" y="95093"/>
                  </a:lnTo>
                  <a:lnTo>
                    <a:pt x="14289" y="105511"/>
                  </a:lnTo>
                  <a:lnTo>
                    <a:pt x="9220" y="115969"/>
                  </a:lnTo>
                  <a:lnTo>
                    <a:pt x="4850" y="126620"/>
                  </a:lnTo>
                  <a:lnTo>
                    <a:pt x="1752" y="137764"/>
                  </a:lnTo>
                  <a:lnTo>
                    <a:pt x="125" y="149514"/>
                  </a:lnTo>
                  <a:lnTo>
                    <a:pt x="0" y="161507"/>
                  </a:lnTo>
                  <a:lnTo>
                    <a:pt x="1429" y="173026"/>
                  </a:lnTo>
                  <a:lnTo>
                    <a:pt x="4287" y="183688"/>
                  </a:lnTo>
                  <a:lnTo>
                    <a:pt x="8645" y="193133"/>
                  </a:lnTo>
                  <a:lnTo>
                    <a:pt x="14844" y="200874"/>
                  </a:lnTo>
                  <a:lnTo>
                    <a:pt x="22896" y="206811"/>
                  </a:lnTo>
                  <a:lnTo>
                    <a:pt x="32387" y="211001"/>
                  </a:lnTo>
                  <a:lnTo>
                    <a:pt x="42666" y="213462"/>
                  </a:lnTo>
                  <a:lnTo>
                    <a:pt x="53276" y="214373"/>
                  </a:lnTo>
                  <a:lnTo>
                    <a:pt x="63822" y="213700"/>
                  </a:lnTo>
                  <a:lnTo>
                    <a:pt x="73895" y="211129"/>
                  </a:lnTo>
                  <a:lnTo>
                    <a:pt x="83328" y="206661"/>
                  </a:lnTo>
                  <a:lnTo>
                    <a:pt x="91983" y="200560"/>
                  </a:lnTo>
                  <a:lnTo>
                    <a:pt x="99657" y="193178"/>
                  </a:lnTo>
                  <a:lnTo>
                    <a:pt x="106332" y="184843"/>
                  </a:lnTo>
                  <a:lnTo>
                    <a:pt x="111817" y="175825"/>
                  </a:lnTo>
                  <a:lnTo>
                    <a:pt x="115678" y="166327"/>
                  </a:lnTo>
                  <a:lnTo>
                    <a:pt x="117817" y="156511"/>
                  </a:lnTo>
                  <a:lnTo>
                    <a:pt x="117949" y="146972"/>
                  </a:lnTo>
                  <a:lnTo>
                    <a:pt x="115461" y="138705"/>
                  </a:lnTo>
                  <a:lnTo>
                    <a:pt x="110270" y="132154"/>
                  </a:lnTo>
                  <a:lnTo>
                    <a:pt x="102886" y="127417"/>
                  </a:lnTo>
                  <a:lnTo>
                    <a:pt x="94112" y="124522"/>
                  </a:lnTo>
                  <a:lnTo>
                    <a:pt x="84554" y="123287"/>
                  </a:lnTo>
                  <a:lnTo>
                    <a:pt x="74735" y="123728"/>
                  </a:lnTo>
                  <a:lnTo>
                    <a:pt x="65158" y="126134"/>
                  </a:lnTo>
                  <a:lnTo>
                    <a:pt x="56067" y="130476"/>
                  </a:lnTo>
                  <a:lnTo>
                    <a:pt x="47785" y="136008"/>
                  </a:lnTo>
                  <a:lnTo>
                    <a:pt x="40010" y="141988"/>
                  </a:lnTo>
                  <a:lnTo>
                    <a:pt x="32063" y="148939"/>
                  </a:lnTo>
                  <a:lnTo>
                    <a:pt x="22662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16642" y="947564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10529"/>
                  </a:moveTo>
                  <a:lnTo>
                    <a:pt x="259139" y="10462"/>
                  </a:lnTo>
                  <a:lnTo>
                    <a:pt x="245868" y="9822"/>
                  </a:lnTo>
                  <a:lnTo>
                    <a:pt x="232662" y="8530"/>
                  </a:lnTo>
                  <a:lnTo>
                    <a:pt x="219148" y="6843"/>
                  </a:lnTo>
                  <a:lnTo>
                    <a:pt x="204991" y="5175"/>
                  </a:lnTo>
                  <a:lnTo>
                    <a:pt x="190088" y="3761"/>
                  </a:lnTo>
                  <a:lnTo>
                    <a:pt x="174670" y="2663"/>
                  </a:lnTo>
                  <a:lnTo>
                    <a:pt x="159172" y="1853"/>
                  </a:lnTo>
                  <a:lnTo>
                    <a:pt x="143861" y="1273"/>
                  </a:lnTo>
                  <a:lnTo>
                    <a:pt x="128819" y="868"/>
                  </a:lnTo>
                  <a:lnTo>
                    <a:pt x="114032" y="588"/>
                  </a:lnTo>
                  <a:lnTo>
                    <a:pt x="99456" y="396"/>
                  </a:lnTo>
                  <a:lnTo>
                    <a:pt x="85040" y="267"/>
                  </a:lnTo>
                  <a:lnTo>
                    <a:pt x="70741" y="179"/>
                  </a:lnTo>
                  <a:lnTo>
                    <a:pt x="56542" y="120"/>
                  </a:lnTo>
                  <a:lnTo>
                    <a:pt x="43025" y="80"/>
                  </a:lnTo>
                  <a:lnTo>
                    <a:pt x="30030" y="49"/>
                  </a:lnTo>
                  <a:lnTo>
                    <a:pt x="16414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00870" y="101073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3"/>
                  </a:lnTo>
                  <a:lnTo>
                    <a:pt x="10529" y="46624"/>
                  </a:lnTo>
                  <a:lnTo>
                    <a:pt x="10529" y="59284"/>
                  </a:lnTo>
                  <a:lnTo>
                    <a:pt x="10524" y="72331"/>
                  </a:lnTo>
                  <a:lnTo>
                    <a:pt x="10322" y="85442"/>
                  </a:lnTo>
                  <a:lnTo>
                    <a:pt x="9421" y="99597"/>
                  </a:lnTo>
                  <a:lnTo>
                    <a:pt x="6622" y="11827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85098" y="103179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7662" y="8869"/>
                  </a:lnTo>
                  <a:lnTo>
                    <a:pt x="5519" y="17856"/>
                  </a:lnTo>
                  <a:lnTo>
                    <a:pt x="3916" y="27851"/>
                  </a:lnTo>
                  <a:lnTo>
                    <a:pt x="2736" y="38831"/>
                  </a:lnTo>
                  <a:lnTo>
                    <a:pt x="1888" y="50643"/>
                  </a:lnTo>
                  <a:lnTo>
                    <a:pt x="1290" y="63097"/>
                  </a:lnTo>
                  <a:lnTo>
                    <a:pt x="875" y="75995"/>
                  </a:lnTo>
                  <a:lnTo>
                    <a:pt x="545" y="90721"/>
                  </a:lnTo>
                  <a:lnTo>
                    <a:pt x="270" y="11191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64082" y="1179191"/>
              <a:ext cx="52985" cy="147400"/>
            </a:xfrm>
            <a:custGeom>
              <a:avLst/>
              <a:gdLst/>
              <a:ahLst/>
              <a:cxnLst/>
              <a:rect l="0" t="0" r="0" b="0"/>
              <a:pathLst>
                <a:path w="52985" h="147400">
                  <a:moveTo>
                    <a:pt x="0" y="0"/>
                  </a:moveTo>
                  <a:lnTo>
                    <a:pt x="5868" y="8735"/>
                  </a:lnTo>
                  <a:lnTo>
                    <a:pt x="11433" y="16441"/>
                  </a:lnTo>
                  <a:lnTo>
                    <a:pt x="17228" y="23848"/>
                  </a:lnTo>
                  <a:lnTo>
                    <a:pt x="23135" y="31282"/>
                  </a:lnTo>
                  <a:lnTo>
                    <a:pt x="28817" y="39109"/>
                  </a:lnTo>
                  <a:lnTo>
                    <a:pt x="34091" y="47487"/>
                  </a:lnTo>
                  <a:lnTo>
                    <a:pt x="38942" y="56403"/>
                  </a:lnTo>
                  <a:lnTo>
                    <a:pt x="43428" y="65767"/>
                  </a:lnTo>
                  <a:lnTo>
                    <a:pt x="47615" y="75469"/>
                  </a:lnTo>
                  <a:lnTo>
                    <a:pt x="51088" y="85255"/>
                  </a:lnTo>
                  <a:lnTo>
                    <a:pt x="52984" y="94744"/>
                  </a:lnTo>
                  <a:lnTo>
                    <a:pt x="52963" y="103749"/>
                  </a:lnTo>
                  <a:lnTo>
                    <a:pt x="51281" y="112156"/>
                  </a:lnTo>
                  <a:lnTo>
                    <a:pt x="48243" y="120764"/>
                  </a:lnTo>
                  <a:lnTo>
                    <a:pt x="42465" y="131446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01036" y="747523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86"/>
                  </a:lnTo>
                  <a:lnTo>
                    <a:pt x="178" y="97462"/>
                  </a:lnTo>
                  <a:lnTo>
                    <a:pt x="826" y="114134"/>
                  </a:lnTo>
                  <a:lnTo>
                    <a:pt x="2075" y="131084"/>
                  </a:lnTo>
                  <a:lnTo>
                    <a:pt x="3727" y="148227"/>
                  </a:lnTo>
                  <a:lnTo>
                    <a:pt x="5376" y="165502"/>
                  </a:lnTo>
                  <a:lnTo>
                    <a:pt x="6778" y="182866"/>
                  </a:lnTo>
                  <a:lnTo>
                    <a:pt x="7871" y="200290"/>
                  </a:lnTo>
                  <a:lnTo>
                    <a:pt x="8678" y="217755"/>
                  </a:lnTo>
                  <a:lnTo>
                    <a:pt x="9262" y="235238"/>
                  </a:lnTo>
                  <a:lnTo>
                    <a:pt x="9839" y="252403"/>
                  </a:lnTo>
                  <a:lnTo>
                    <a:pt x="10767" y="268629"/>
                  </a:lnTo>
                  <a:lnTo>
                    <a:pt x="12207" y="283658"/>
                  </a:lnTo>
                  <a:lnTo>
                    <a:pt x="13989" y="297717"/>
                  </a:lnTo>
                  <a:lnTo>
                    <a:pt x="15725" y="311312"/>
                  </a:lnTo>
                  <a:lnTo>
                    <a:pt x="17187" y="324791"/>
                  </a:lnTo>
                  <a:lnTo>
                    <a:pt x="18321" y="338286"/>
                  </a:lnTo>
                  <a:lnTo>
                    <a:pt x="19281" y="353429"/>
                  </a:lnTo>
                  <a:lnTo>
                    <a:pt x="20144" y="374913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97674" y="652766"/>
              <a:ext cx="13933" cy="168457"/>
            </a:xfrm>
            <a:custGeom>
              <a:avLst/>
              <a:gdLst/>
              <a:ahLst/>
              <a:cxnLst/>
              <a:rect l="0" t="0" r="0" b="0"/>
              <a:pathLst>
                <a:path w="13933" h="168457">
                  <a:moveTo>
                    <a:pt x="13932" y="0"/>
                  </a:moveTo>
                  <a:lnTo>
                    <a:pt x="10998" y="8869"/>
                  </a:lnTo>
                  <a:lnTo>
                    <a:pt x="8216" y="17856"/>
                  </a:lnTo>
                  <a:lnTo>
                    <a:pt x="5326" y="27846"/>
                  </a:lnTo>
                  <a:lnTo>
                    <a:pt x="2631" y="38654"/>
                  </a:lnTo>
                  <a:lnTo>
                    <a:pt x="762" y="49817"/>
                  </a:lnTo>
                  <a:lnTo>
                    <a:pt x="0" y="61032"/>
                  </a:lnTo>
                  <a:lnTo>
                    <a:pt x="141" y="72489"/>
                  </a:lnTo>
                  <a:lnTo>
                    <a:pt x="694" y="84771"/>
                  </a:lnTo>
                  <a:lnTo>
                    <a:pt x="1324" y="98125"/>
                  </a:lnTo>
                  <a:lnTo>
                    <a:pt x="1882" y="111937"/>
                  </a:lnTo>
                  <a:lnTo>
                    <a:pt x="2383" y="126362"/>
                  </a:lnTo>
                  <a:lnTo>
                    <a:pt x="2865" y="143789"/>
                  </a:lnTo>
                  <a:lnTo>
                    <a:pt x="340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06321" y="831751"/>
              <a:ext cx="157928" cy="84229"/>
            </a:xfrm>
            <a:custGeom>
              <a:avLst/>
              <a:gdLst/>
              <a:ahLst/>
              <a:cxnLst/>
              <a:rect l="0" t="0" r="0" b="0"/>
              <a:pathLst>
                <a:path w="157928" h="84229">
                  <a:moveTo>
                    <a:pt x="157927" y="0"/>
                  </a:moveTo>
                  <a:lnTo>
                    <a:pt x="149193" y="5867"/>
                  </a:lnTo>
                  <a:lnTo>
                    <a:pt x="141486" y="11432"/>
                  </a:lnTo>
                  <a:lnTo>
                    <a:pt x="134080" y="17226"/>
                  </a:lnTo>
                  <a:lnTo>
                    <a:pt x="126646" y="23134"/>
                  </a:lnTo>
                  <a:lnTo>
                    <a:pt x="118819" y="28816"/>
                  </a:lnTo>
                  <a:lnTo>
                    <a:pt x="110441" y="34091"/>
                  </a:lnTo>
                  <a:lnTo>
                    <a:pt x="101525" y="38941"/>
                  </a:lnTo>
                  <a:lnTo>
                    <a:pt x="92161" y="43427"/>
                  </a:lnTo>
                  <a:lnTo>
                    <a:pt x="82454" y="47629"/>
                  </a:lnTo>
                  <a:lnTo>
                    <a:pt x="72495" y="51620"/>
                  </a:lnTo>
                  <a:lnTo>
                    <a:pt x="62358" y="55460"/>
                  </a:lnTo>
                  <a:lnTo>
                    <a:pt x="52105" y="59196"/>
                  </a:lnTo>
                  <a:lnTo>
                    <a:pt x="42036" y="62899"/>
                  </a:lnTo>
                  <a:lnTo>
                    <a:pt x="31601" y="67146"/>
                  </a:lnTo>
                  <a:lnTo>
                    <a:pt x="18765" y="7342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51475" y="958093"/>
              <a:ext cx="165417" cy="221099"/>
            </a:xfrm>
            <a:custGeom>
              <a:avLst/>
              <a:gdLst/>
              <a:ahLst/>
              <a:cxnLst/>
              <a:rect l="0" t="0" r="0" b="0"/>
              <a:pathLst>
                <a:path w="165417" h="221099">
                  <a:moveTo>
                    <a:pt x="18017" y="0"/>
                  </a:moveTo>
                  <a:lnTo>
                    <a:pt x="15084" y="8801"/>
                  </a:lnTo>
                  <a:lnTo>
                    <a:pt x="12301" y="17148"/>
                  </a:lnTo>
                  <a:lnTo>
                    <a:pt x="9431" y="25770"/>
                  </a:lnTo>
                  <a:lnTo>
                    <a:pt x="7515" y="32036"/>
                  </a:lnTo>
                  <a:lnTo>
                    <a:pt x="7912" y="32792"/>
                  </a:lnTo>
                  <a:lnTo>
                    <a:pt x="10306" y="29390"/>
                  </a:lnTo>
                  <a:lnTo>
                    <a:pt x="14314" y="23707"/>
                  </a:lnTo>
                  <a:lnTo>
                    <a:pt x="19812" y="17346"/>
                  </a:lnTo>
                  <a:lnTo>
                    <a:pt x="26610" y="11189"/>
                  </a:lnTo>
                  <a:lnTo>
                    <a:pt x="34290" y="6031"/>
                  </a:lnTo>
                  <a:lnTo>
                    <a:pt x="42290" y="2826"/>
                  </a:lnTo>
                  <a:lnTo>
                    <a:pt x="50260" y="1889"/>
                  </a:lnTo>
                  <a:lnTo>
                    <a:pt x="57899" y="3187"/>
                  </a:lnTo>
                  <a:lnTo>
                    <a:pt x="64877" y="6630"/>
                  </a:lnTo>
                  <a:lnTo>
                    <a:pt x="71087" y="11940"/>
                  </a:lnTo>
                  <a:lnTo>
                    <a:pt x="76596" y="18737"/>
                  </a:lnTo>
                  <a:lnTo>
                    <a:pt x="81538" y="26652"/>
                  </a:lnTo>
                  <a:lnTo>
                    <a:pt x="86048" y="35381"/>
                  </a:lnTo>
                  <a:lnTo>
                    <a:pt x="90079" y="44848"/>
                  </a:lnTo>
                  <a:lnTo>
                    <a:pt x="93416" y="55187"/>
                  </a:lnTo>
                  <a:lnTo>
                    <a:pt x="95990" y="66403"/>
                  </a:lnTo>
                  <a:lnTo>
                    <a:pt x="97719" y="78376"/>
                  </a:lnTo>
                  <a:lnTo>
                    <a:pt x="98430" y="90946"/>
                  </a:lnTo>
                  <a:lnTo>
                    <a:pt x="98125" y="103954"/>
                  </a:lnTo>
                  <a:lnTo>
                    <a:pt x="96783" y="117114"/>
                  </a:lnTo>
                  <a:lnTo>
                    <a:pt x="94288" y="130021"/>
                  </a:lnTo>
                  <a:lnTo>
                    <a:pt x="90684" y="142475"/>
                  </a:lnTo>
                  <a:lnTo>
                    <a:pt x="86145" y="154294"/>
                  </a:lnTo>
                  <a:lnTo>
                    <a:pt x="80883" y="165239"/>
                  </a:lnTo>
                  <a:lnTo>
                    <a:pt x="75081" y="175264"/>
                  </a:lnTo>
                  <a:lnTo>
                    <a:pt x="68729" y="184318"/>
                  </a:lnTo>
                  <a:lnTo>
                    <a:pt x="61634" y="192262"/>
                  </a:lnTo>
                  <a:lnTo>
                    <a:pt x="53754" y="199114"/>
                  </a:lnTo>
                  <a:lnTo>
                    <a:pt x="45344" y="204546"/>
                  </a:lnTo>
                  <a:lnTo>
                    <a:pt x="36852" y="207841"/>
                  </a:lnTo>
                  <a:lnTo>
                    <a:pt x="28553" y="208790"/>
                  </a:lnTo>
                  <a:lnTo>
                    <a:pt x="20693" y="207478"/>
                  </a:lnTo>
                  <a:lnTo>
                    <a:pt x="13567" y="204014"/>
                  </a:lnTo>
                  <a:lnTo>
                    <a:pt x="7277" y="198690"/>
                  </a:lnTo>
                  <a:lnTo>
                    <a:pt x="2393" y="192049"/>
                  </a:lnTo>
                  <a:lnTo>
                    <a:pt x="0" y="184770"/>
                  </a:lnTo>
                  <a:lnTo>
                    <a:pt x="465" y="177309"/>
                  </a:lnTo>
                  <a:lnTo>
                    <a:pt x="3371" y="170526"/>
                  </a:lnTo>
                  <a:lnTo>
                    <a:pt x="7912" y="165720"/>
                  </a:lnTo>
                  <a:lnTo>
                    <a:pt x="13446" y="163419"/>
                  </a:lnTo>
                  <a:lnTo>
                    <a:pt x="19734" y="163318"/>
                  </a:lnTo>
                  <a:lnTo>
                    <a:pt x="26843" y="164686"/>
                  </a:lnTo>
                  <a:lnTo>
                    <a:pt x="34761" y="166937"/>
                  </a:lnTo>
                  <a:lnTo>
                    <a:pt x="43211" y="169867"/>
                  </a:lnTo>
                  <a:lnTo>
                    <a:pt x="51736" y="173568"/>
                  </a:lnTo>
                  <a:lnTo>
                    <a:pt x="60071" y="178050"/>
                  </a:lnTo>
                  <a:lnTo>
                    <a:pt x="68295" y="183208"/>
                  </a:lnTo>
                  <a:lnTo>
                    <a:pt x="76731" y="188902"/>
                  </a:lnTo>
                  <a:lnTo>
                    <a:pt x="85561" y="194987"/>
                  </a:lnTo>
                  <a:lnTo>
                    <a:pt x="94966" y="201022"/>
                  </a:lnTo>
                  <a:lnTo>
                    <a:pt x="105198" y="206309"/>
                  </a:lnTo>
                  <a:lnTo>
                    <a:pt x="116291" y="210527"/>
                  </a:lnTo>
                  <a:lnTo>
                    <a:pt x="127532" y="213702"/>
                  </a:lnTo>
                  <a:lnTo>
                    <a:pt x="138661" y="216342"/>
                  </a:lnTo>
                  <a:lnTo>
                    <a:pt x="150657" y="218675"/>
                  </a:lnTo>
                  <a:lnTo>
                    <a:pt x="16541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22176" y="1189720"/>
              <a:ext cx="34750" cy="105286"/>
            </a:xfrm>
            <a:custGeom>
              <a:avLst/>
              <a:gdLst/>
              <a:ahLst/>
              <a:cxnLst/>
              <a:rect l="0" t="0" r="0" b="0"/>
              <a:pathLst>
                <a:path w="34750" h="105286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22" y="19239"/>
                  </a:lnTo>
                  <a:lnTo>
                    <a:pt x="22957" y="27352"/>
                  </a:lnTo>
                  <a:lnTo>
                    <a:pt x="27991" y="36647"/>
                  </a:lnTo>
                  <a:lnTo>
                    <a:pt x="31998" y="47081"/>
                  </a:lnTo>
                  <a:lnTo>
                    <a:pt x="34505" y="57988"/>
                  </a:lnTo>
                  <a:lnTo>
                    <a:pt x="34749" y="68229"/>
                  </a:lnTo>
                  <a:lnTo>
                    <a:pt x="32513" y="77246"/>
                  </a:lnTo>
                  <a:lnTo>
                    <a:pt x="28406" y="85728"/>
                  </a:lnTo>
                  <a:lnTo>
                    <a:pt x="21545" y="94560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761687" y="762346"/>
              <a:ext cx="344842" cy="428801"/>
            </a:xfrm>
            <a:custGeom>
              <a:avLst/>
              <a:gdLst/>
              <a:ahLst/>
              <a:cxnLst/>
              <a:rect l="0" t="0" r="0" b="0"/>
              <a:pathLst>
                <a:path w="344842" h="428801">
                  <a:moveTo>
                    <a:pt x="81629" y="16762"/>
                  </a:moveTo>
                  <a:lnTo>
                    <a:pt x="75828" y="28430"/>
                  </a:lnTo>
                  <a:lnTo>
                    <a:pt x="70904" y="38919"/>
                  </a:lnTo>
                  <a:lnTo>
                    <a:pt x="66394" y="49150"/>
                  </a:lnTo>
                  <a:lnTo>
                    <a:pt x="61948" y="56807"/>
                  </a:lnTo>
                  <a:lnTo>
                    <a:pt x="58163" y="58807"/>
                  </a:lnTo>
                  <a:lnTo>
                    <a:pt x="56529" y="56160"/>
                  </a:lnTo>
                  <a:lnTo>
                    <a:pt x="57190" y="50503"/>
                  </a:lnTo>
                  <a:lnTo>
                    <a:pt x="59715" y="43000"/>
                  </a:lnTo>
                  <a:lnTo>
                    <a:pt x="63619" y="34372"/>
                  </a:lnTo>
                  <a:lnTo>
                    <a:pt x="68516" y="25069"/>
                  </a:lnTo>
                  <a:lnTo>
                    <a:pt x="74431" y="16008"/>
                  </a:lnTo>
                  <a:lnTo>
                    <a:pt x="81767" y="8575"/>
                  </a:lnTo>
                  <a:lnTo>
                    <a:pt x="90629" y="3391"/>
                  </a:lnTo>
                  <a:lnTo>
                    <a:pt x="100683" y="553"/>
                  </a:lnTo>
                  <a:lnTo>
                    <a:pt x="111351" y="0"/>
                  </a:lnTo>
                  <a:lnTo>
                    <a:pt x="122225" y="1447"/>
                  </a:lnTo>
                  <a:lnTo>
                    <a:pt x="132950" y="4652"/>
                  </a:lnTo>
                  <a:lnTo>
                    <a:pt x="143144" y="9527"/>
                  </a:lnTo>
                  <a:lnTo>
                    <a:pt x="152663" y="15881"/>
                  </a:lnTo>
                  <a:lnTo>
                    <a:pt x="161545" y="23753"/>
                  </a:lnTo>
                  <a:lnTo>
                    <a:pt x="169905" y="33470"/>
                  </a:lnTo>
                  <a:lnTo>
                    <a:pt x="177862" y="45043"/>
                  </a:lnTo>
                  <a:lnTo>
                    <a:pt x="185360" y="58051"/>
                  </a:lnTo>
                  <a:lnTo>
                    <a:pt x="192178" y="71846"/>
                  </a:lnTo>
                  <a:lnTo>
                    <a:pt x="198248" y="85980"/>
                  </a:lnTo>
                  <a:lnTo>
                    <a:pt x="203647" y="100383"/>
                  </a:lnTo>
                  <a:lnTo>
                    <a:pt x="208507" y="115265"/>
                  </a:lnTo>
                  <a:lnTo>
                    <a:pt x="212955" y="130716"/>
                  </a:lnTo>
                  <a:lnTo>
                    <a:pt x="216772" y="146532"/>
                  </a:lnTo>
                  <a:lnTo>
                    <a:pt x="219432" y="162310"/>
                  </a:lnTo>
                  <a:lnTo>
                    <a:pt x="220738" y="177821"/>
                  </a:lnTo>
                  <a:lnTo>
                    <a:pt x="220801" y="193170"/>
                  </a:lnTo>
                  <a:lnTo>
                    <a:pt x="219856" y="208695"/>
                  </a:lnTo>
                  <a:lnTo>
                    <a:pt x="218146" y="224582"/>
                  </a:lnTo>
                  <a:lnTo>
                    <a:pt x="215881" y="240692"/>
                  </a:lnTo>
                  <a:lnTo>
                    <a:pt x="213223" y="256667"/>
                  </a:lnTo>
                  <a:lnTo>
                    <a:pt x="210288" y="272301"/>
                  </a:lnTo>
                  <a:lnTo>
                    <a:pt x="206995" y="287393"/>
                  </a:lnTo>
                  <a:lnTo>
                    <a:pt x="203101" y="301681"/>
                  </a:lnTo>
                  <a:lnTo>
                    <a:pt x="198515" y="315101"/>
                  </a:lnTo>
                  <a:lnTo>
                    <a:pt x="193299" y="327586"/>
                  </a:lnTo>
                  <a:lnTo>
                    <a:pt x="187572" y="338986"/>
                  </a:lnTo>
                  <a:lnTo>
                    <a:pt x="181459" y="349324"/>
                  </a:lnTo>
                  <a:lnTo>
                    <a:pt x="175067" y="358761"/>
                  </a:lnTo>
                  <a:lnTo>
                    <a:pt x="168476" y="367493"/>
                  </a:lnTo>
                  <a:lnTo>
                    <a:pt x="161744" y="375706"/>
                  </a:lnTo>
                  <a:lnTo>
                    <a:pt x="154749" y="383546"/>
                  </a:lnTo>
                  <a:lnTo>
                    <a:pt x="147214" y="391124"/>
                  </a:lnTo>
                  <a:lnTo>
                    <a:pt x="139031" y="398518"/>
                  </a:lnTo>
                  <a:lnTo>
                    <a:pt x="130246" y="405619"/>
                  </a:lnTo>
                  <a:lnTo>
                    <a:pt x="120971" y="412162"/>
                  </a:lnTo>
                  <a:lnTo>
                    <a:pt x="111323" y="418034"/>
                  </a:lnTo>
                  <a:lnTo>
                    <a:pt x="101403" y="422959"/>
                  </a:lnTo>
                  <a:lnTo>
                    <a:pt x="91292" y="426436"/>
                  </a:lnTo>
                  <a:lnTo>
                    <a:pt x="81047" y="428327"/>
                  </a:lnTo>
                  <a:lnTo>
                    <a:pt x="70710" y="428800"/>
                  </a:lnTo>
                  <a:lnTo>
                    <a:pt x="60311" y="428137"/>
                  </a:lnTo>
                  <a:lnTo>
                    <a:pt x="49874" y="426616"/>
                  </a:lnTo>
                  <a:lnTo>
                    <a:pt x="39576" y="424309"/>
                  </a:lnTo>
                  <a:lnTo>
                    <a:pt x="29735" y="421091"/>
                  </a:lnTo>
                  <a:lnTo>
                    <a:pt x="20499" y="416957"/>
                  </a:lnTo>
                  <a:lnTo>
                    <a:pt x="12332" y="411708"/>
                  </a:lnTo>
                  <a:lnTo>
                    <a:pt x="6057" y="404895"/>
                  </a:lnTo>
                  <a:lnTo>
                    <a:pt x="1956" y="396427"/>
                  </a:lnTo>
                  <a:lnTo>
                    <a:pt x="0" y="386824"/>
                  </a:lnTo>
                  <a:lnTo>
                    <a:pt x="117" y="377001"/>
                  </a:lnTo>
                  <a:lnTo>
                    <a:pt x="2051" y="367511"/>
                  </a:lnTo>
                  <a:lnTo>
                    <a:pt x="5600" y="358531"/>
                  </a:lnTo>
                  <a:lnTo>
                    <a:pt x="10715" y="350048"/>
                  </a:lnTo>
                  <a:lnTo>
                    <a:pt x="17229" y="341983"/>
                  </a:lnTo>
                  <a:lnTo>
                    <a:pt x="25040" y="334568"/>
                  </a:lnTo>
                  <a:lnTo>
                    <a:pt x="34185" y="328332"/>
                  </a:lnTo>
                  <a:lnTo>
                    <a:pt x="44556" y="323473"/>
                  </a:lnTo>
                  <a:lnTo>
                    <a:pt x="55773" y="320038"/>
                  </a:lnTo>
                  <a:lnTo>
                    <a:pt x="67295" y="318099"/>
                  </a:lnTo>
                  <a:lnTo>
                    <a:pt x="78787" y="317536"/>
                  </a:lnTo>
                  <a:lnTo>
                    <a:pt x="90282" y="318106"/>
                  </a:lnTo>
                  <a:lnTo>
                    <a:pt x="102067" y="319544"/>
                  </a:lnTo>
                  <a:lnTo>
                    <a:pt x="114283" y="321621"/>
                  </a:lnTo>
                  <a:lnTo>
                    <a:pt x="126607" y="324317"/>
                  </a:lnTo>
                  <a:lnTo>
                    <a:pt x="138355" y="327805"/>
                  </a:lnTo>
                  <a:lnTo>
                    <a:pt x="149188" y="332109"/>
                  </a:lnTo>
                  <a:lnTo>
                    <a:pt x="159259" y="336965"/>
                  </a:lnTo>
                  <a:lnTo>
                    <a:pt x="169017" y="341918"/>
                  </a:lnTo>
                  <a:lnTo>
                    <a:pt x="178768" y="346697"/>
                  </a:lnTo>
                  <a:lnTo>
                    <a:pt x="188640" y="351380"/>
                  </a:lnTo>
                  <a:lnTo>
                    <a:pt x="198662" y="356284"/>
                  </a:lnTo>
                  <a:lnTo>
                    <a:pt x="208817" y="361579"/>
                  </a:lnTo>
                  <a:lnTo>
                    <a:pt x="219080" y="367118"/>
                  </a:lnTo>
                  <a:lnTo>
                    <a:pt x="229423" y="372537"/>
                  </a:lnTo>
                  <a:lnTo>
                    <a:pt x="239824" y="377619"/>
                  </a:lnTo>
                  <a:lnTo>
                    <a:pt x="250265" y="381997"/>
                  </a:lnTo>
                  <a:lnTo>
                    <a:pt x="260734" y="385100"/>
                  </a:lnTo>
                  <a:lnTo>
                    <a:pt x="271223" y="386737"/>
                  </a:lnTo>
                  <a:lnTo>
                    <a:pt x="281725" y="387037"/>
                  </a:lnTo>
                  <a:lnTo>
                    <a:pt x="292236" y="386258"/>
                  </a:lnTo>
                  <a:lnTo>
                    <a:pt x="302738" y="384668"/>
                  </a:lnTo>
                  <a:lnTo>
                    <a:pt x="312776" y="382645"/>
                  </a:lnTo>
                  <a:lnTo>
                    <a:pt x="322445" y="380471"/>
                  </a:lnTo>
                  <a:lnTo>
                    <a:pt x="332592" y="377960"/>
                  </a:lnTo>
                  <a:lnTo>
                    <a:pt x="344841" y="3747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38114" y="600124"/>
              <a:ext cx="123195" cy="195076"/>
            </a:xfrm>
            <a:custGeom>
              <a:avLst/>
              <a:gdLst/>
              <a:ahLst/>
              <a:cxnLst/>
              <a:rect l="0" t="0" r="0" b="0"/>
              <a:pathLst>
                <a:path w="123195" h="195076">
                  <a:moveTo>
                    <a:pt x="115813" y="0"/>
                  </a:moveTo>
                  <a:lnTo>
                    <a:pt x="109879" y="5800"/>
                  </a:lnTo>
                  <a:lnTo>
                    <a:pt x="103674" y="10725"/>
                  </a:lnTo>
                  <a:lnTo>
                    <a:pt x="96578" y="15218"/>
                  </a:lnTo>
                  <a:lnTo>
                    <a:pt x="88638" y="19093"/>
                  </a:lnTo>
                  <a:lnTo>
                    <a:pt x="79991" y="21810"/>
                  </a:lnTo>
                  <a:lnTo>
                    <a:pt x="70801" y="23179"/>
                  </a:lnTo>
                  <a:lnTo>
                    <a:pt x="61375" y="23799"/>
                  </a:lnTo>
                  <a:lnTo>
                    <a:pt x="52133" y="24826"/>
                  </a:lnTo>
                  <a:lnTo>
                    <a:pt x="43307" y="26901"/>
                  </a:lnTo>
                  <a:lnTo>
                    <a:pt x="35418" y="30299"/>
                  </a:lnTo>
                  <a:lnTo>
                    <a:pt x="29330" y="35189"/>
                  </a:lnTo>
                  <a:lnTo>
                    <a:pt x="25346" y="41490"/>
                  </a:lnTo>
                  <a:lnTo>
                    <a:pt x="23130" y="49129"/>
                  </a:lnTo>
                  <a:lnTo>
                    <a:pt x="22008" y="58145"/>
                  </a:lnTo>
                  <a:lnTo>
                    <a:pt x="21482" y="68403"/>
                  </a:lnTo>
                  <a:lnTo>
                    <a:pt x="21752" y="78863"/>
                  </a:lnTo>
                  <a:lnTo>
                    <a:pt x="23587" y="87745"/>
                  </a:lnTo>
                  <a:lnTo>
                    <a:pt x="27306" y="94193"/>
                  </a:lnTo>
                  <a:lnTo>
                    <a:pt x="32939" y="98365"/>
                  </a:lnTo>
                  <a:lnTo>
                    <a:pt x="40473" y="100949"/>
                  </a:lnTo>
                  <a:lnTo>
                    <a:pt x="49692" y="102550"/>
                  </a:lnTo>
                  <a:lnTo>
                    <a:pt x="60101" y="103884"/>
                  </a:lnTo>
                  <a:lnTo>
                    <a:pt x="71065" y="105803"/>
                  </a:lnTo>
                  <a:lnTo>
                    <a:pt x="82162" y="108710"/>
                  </a:lnTo>
                  <a:lnTo>
                    <a:pt x="92881" y="112789"/>
                  </a:lnTo>
                  <a:lnTo>
                    <a:pt x="102545" y="118196"/>
                  </a:lnTo>
                  <a:lnTo>
                    <a:pt x="110879" y="124869"/>
                  </a:lnTo>
                  <a:lnTo>
                    <a:pt x="117474" y="132602"/>
                  </a:lnTo>
                  <a:lnTo>
                    <a:pt x="121631" y="141154"/>
                  </a:lnTo>
                  <a:lnTo>
                    <a:pt x="123194" y="150300"/>
                  </a:lnTo>
                  <a:lnTo>
                    <a:pt x="122143" y="159539"/>
                  </a:lnTo>
                  <a:lnTo>
                    <a:pt x="118331" y="168129"/>
                  </a:lnTo>
                  <a:lnTo>
                    <a:pt x="111953" y="175711"/>
                  </a:lnTo>
                  <a:lnTo>
                    <a:pt x="103453" y="182123"/>
                  </a:lnTo>
                  <a:lnTo>
                    <a:pt x="93324" y="187213"/>
                  </a:lnTo>
                  <a:lnTo>
                    <a:pt x="82003" y="191039"/>
                  </a:lnTo>
                  <a:lnTo>
                    <a:pt x="70000" y="193644"/>
                  </a:lnTo>
                  <a:lnTo>
                    <a:pt x="57877" y="194959"/>
                  </a:lnTo>
                  <a:lnTo>
                    <a:pt x="45964" y="195075"/>
                  </a:lnTo>
                  <a:lnTo>
                    <a:pt x="34808" y="194353"/>
                  </a:lnTo>
                  <a:lnTo>
                    <a:pt x="24187" y="193268"/>
                  </a:lnTo>
                  <a:lnTo>
                    <a:pt x="13173" y="19172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74943" y="842279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51477" y="2867"/>
                  </a:lnTo>
                  <a:lnTo>
                    <a:pt x="240348" y="5009"/>
                  </a:lnTo>
                  <a:lnTo>
                    <a:pt x="228745" y="6612"/>
                  </a:lnTo>
                  <a:lnTo>
                    <a:pt x="216411" y="7793"/>
                  </a:lnTo>
                  <a:lnTo>
                    <a:pt x="203103" y="8641"/>
                  </a:lnTo>
                  <a:lnTo>
                    <a:pt x="188794" y="9239"/>
                  </a:lnTo>
                  <a:lnTo>
                    <a:pt x="173616" y="9653"/>
                  </a:lnTo>
                  <a:lnTo>
                    <a:pt x="157754" y="9937"/>
                  </a:lnTo>
                  <a:lnTo>
                    <a:pt x="141383" y="10131"/>
                  </a:lnTo>
                  <a:lnTo>
                    <a:pt x="124646" y="10261"/>
                  </a:lnTo>
                  <a:lnTo>
                    <a:pt x="107652" y="10350"/>
                  </a:lnTo>
                  <a:lnTo>
                    <a:pt x="90493" y="10409"/>
                  </a:lnTo>
                  <a:lnTo>
                    <a:pt x="73599" y="10449"/>
                  </a:lnTo>
                  <a:lnTo>
                    <a:pt x="55869" y="10480"/>
                  </a:lnTo>
                  <a:lnTo>
                    <a:pt x="33512" y="105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43522" y="946579"/>
              <a:ext cx="120935" cy="306313"/>
            </a:xfrm>
            <a:custGeom>
              <a:avLst/>
              <a:gdLst/>
              <a:ahLst/>
              <a:cxnLst/>
              <a:rect l="0" t="0" r="0" b="0"/>
              <a:pathLst>
                <a:path w="120935" h="306313">
                  <a:moveTo>
                    <a:pt x="120934" y="64156"/>
                  </a:moveTo>
                  <a:lnTo>
                    <a:pt x="117933" y="52555"/>
                  </a:lnTo>
                  <a:lnTo>
                    <a:pt x="114510" y="42707"/>
                  </a:lnTo>
                  <a:lnTo>
                    <a:pt x="110309" y="33706"/>
                  </a:lnTo>
                  <a:lnTo>
                    <a:pt x="105237" y="25437"/>
                  </a:lnTo>
                  <a:lnTo>
                    <a:pt x="99107" y="18059"/>
                  </a:lnTo>
                  <a:lnTo>
                    <a:pt x="91923" y="11598"/>
                  </a:lnTo>
                  <a:lnTo>
                    <a:pt x="83836" y="6264"/>
                  </a:lnTo>
                  <a:lnTo>
                    <a:pt x="75041" y="2507"/>
                  </a:lnTo>
                  <a:lnTo>
                    <a:pt x="65725" y="429"/>
                  </a:lnTo>
                  <a:lnTo>
                    <a:pt x="56201" y="0"/>
                  </a:lnTo>
                  <a:lnTo>
                    <a:pt x="46888" y="1225"/>
                  </a:lnTo>
                  <a:lnTo>
                    <a:pt x="38002" y="3941"/>
                  </a:lnTo>
                  <a:lnTo>
                    <a:pt x="29731" y="8034"/>
                  </a:lnTo>
                  <a:lnTo>
                    <a:pt x="22322" y="13522"/>
                  </a:lnTo>
                  <a:lnTo>
                    <a:pt x="15824" y="20289"/>
                  </a:lnTo>
                  <a:lnTo>
                    <a:pt x="10291" y="28273"/>
                  </a:lnTo>
                  <a:lnTo>
                    <a:pt x="5865" y="37534"/>
                  </a:lnTo>
                  <a:lnTo>
                    <a:pt x="2524" y="47977"/>
                  </a:lnTo>
                  <a:lnTo>
                    <a:pt x="431" y="59074"/>
                  </a:lnTo>
                  <a:lnTo>
                    <a:pt x="0" y="69983"/>
                  </a:lnTo>
                  <a:lnTo>
                    <a:pt x="1308" y="80237"/>
                  </a:lnTo>
                  <a:lnTo>
                    <a:pt x="4305" y="89577"/>
                  </a:lnTo>
                  <a:lnTo>
                    <a:pt x="8983" y="97778"/>
                  </a:lnTo>
                  <a:lnTo>
                    <a:pt x="15166" y="104839"/>
                  </a:lnTo>
                  <a:lnTo>
                    <a:pt x="22571" y="110598"/>
                  </a:lnTo>
                  <a:lnTo>
                    <a:pt x="30903" y="114651"/>
                  </a:lnTo>
                  <a:lnTo>
                    <a:pt x="39906" y="116927"/>
                  </a:lnTo>
                  <a:lnTo>
                    <a:pt x="49220" y="117321"/>
                  </a:lnTo>
                  <a:lnTo>
                    <a:pt x="58393" y="115542"/>
                  </a:lnTo>
                  <a:lnTo>
                    <a:pt x="67189" y="111641"/>
                  </a:lnTo>
                  <a:lnTo>
                    <a:pt x="75570" y="105937"/>
                  </a:lnTo>
                  <a:lnTo>
                    <a:pt x="83585" y="98830"/>
                  </a:lnTo>
                  <a:lnTo>
                    <a:pt x="91316" y="90729"/>
                  </a:lnTo>
                  <a:lnTo>
                    <a:pt x="98936" y="83554"/>
                  </a:lnTo>
                  <a:lnTo>
                    <a:pt x="105848" y="80271"/>
                  </a:lnTo>
                  <a:lnTo>
                    <a:pt x="110951" y="81560"/>
                  </a:lnTo>
                  <a:lnTo>
                    <a:pt x="114385" y="86643"/>
                  </a:lnTo>
                  <a:lnTo>
                    <a:pt x="116637" y="94520"/>
                  </a:lnTo>
                  <a:lnTo>
                    <a:pt x="118107" y="104364"/>
                  </a:lnTo>
                  <a:lnTo>
                    <a:pt x="119069" y="115566"/>
                  </a:lnTo>
                  <a:lnTo>
                    <a:pt x="119700" y="127694"/>
                  </a:lnTo>
                  <a:lnTo>
                    <a:pt x="120116" y="140449"/>
                  </a:lnTo>
                  <a:lnTo>
                    <a:pt x="120391" y="153627"/>
                  </a:lnTo>
                  <a:lnTo>
                    <a:pt x="120573" y="167090"/>
                  </a:lnTo>
                  <a:lnTo>
                    <a:pt x="120694" y="180743"/>
                  </a:lnTo>
                  <a:lnTo>
                    <a:pt x="120774" y="194524"/>
                  </a:lnTo>
                  <a:lnTo>
                    <a:pt x="120828" y="208390"/>
                  </a:lnTo>
                  <a:lnTo>
                    <a:pt x="120863" y="222313"/>
                  </a:lnTo>
                  <a:lnTo>
                    <a:pt x="120887" y="236275"/>
                  </a:lnTo>
                  <a:lnTo>
                    <a:pt x="120902" y="250244"/>
                  </a:lnTo>
                  <a:lnTo>
                    <a:pt x="120913" y="263605"/>
                  </a:lnTo>
                  <a:lnTo>
                    <a:pt x="120921" y="276478"/>
                  </a:lnTo>
                  <a:lnTo>
                    <a:pt x="120928" y="289994"/>
                  </a:lnTo>
                  <a:lnTo>
                    <a:pt x="120934" y="306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63253" y="2105699"/>
            <a:ext cx="546761" cy="610654"/>
            <a:chOff x="463253" y="2105699"/>
            <a:chExt cx="546761" cy="610654"/>
          </a:xfrm>
        </p:grpSpPr>
        <p:sp>
          <p:nvSpPr>
            <p:cNvPr id="56" name="Freeform 55"/>
            <p:cNvSpPr/>
            <p:nvPr/>
          </p:nvSpPr>
          <p:spPr>
            <a:xfrm>
              <a:off x="463253" y="2105699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60"/>
                  </a:lnTo>
                  <a:lnTo>
                    <a:pt x="2737" y="39186"/>
                  </a:lnTo>
                  <a:lnTo>
                    <a:pt x="1888" y="52294"/>
                  </a:lnTo>
                  <a:lnTo>
                    <a:pt x="1290" y="67259"/>
                  </a:lnTo>
                  <a:lnTo>
                    <a:pt x="876" y="83848"/>
                  </a:lnTo>
                  <a:lnTo>
                    <a:pt x="592" y="101722"/>
                  </a:lnTo>
                  <a:lnTo>
                    <a:pt x="399" y="120547"/>
                  </a:lnTo>
                  <a:lnTo>
                    <a:pt x="268" y="139726"/>
                  </a:lnTo>
                  <a:lnTo>
                    <a:pt x="180" y="158440"/>
                  </a:lnTo>
                  <a:lnTo>
                    <a:pt x="120" y="176290"/>
                  </a:lnTo>
                  <a:lnTo>
                    <a:pt x="81" y="193563"/>
                  </a:lnTo>
                  <a:lnTo>
                    <a:pt x="54" y="211001"/>
                  </a:lnTo>
                  <a:lnTo>
                    <a:pt x="36" y="229036"/>
                  </a:lnTo>
                  <a:lnTo>
                    <a:pt x="24" y="247763"/>
                  </a:lnTo>
                  <a:lnTo>
                    <a:pt x="16" y="267107"/>
                  </a:lnTo>
                  <a:lnTo>
                    <a:pt x="16" y="286929"/>
                  </a:lnTo>
                  <a:lnTo>
                    <a:pt x="185" y="306614"/>
                  </a:lnTo>
                  <a:lnTo>
                    <a:pt x="831" y="325138"/>
                  </a:lnTo>
                  <a:lnTo>
                    <a:pt x="2073" y="342039"/>
                  </a:lnTo>
                  <a:lnTo>
                    <a:pt x="3552" y="357520"/>
                  </a:lnTo>
                  <a:lnTo>
                    <a:pt x="4551" y="372152"/>
                  </a:lnTo>
                  <a:lnTo>
                    <a:pt x="4705" y="386365"/>
                  </a:lnTo>
                  <a:lnTo>
                    <a:pt x="4139" y="400373"/>
                  </a:lnTo>
                  <a:lnTo>
                    <a:pt x="3240" y="415924"/>
                  </a:lnTo>
                  <a:lnTo>
                    <a:pt x="1924" y="43774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7523" y="2105699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5733" y="11802"/>
                  </a:lnTo>
                  <a:lnTo>
                    <a:pt x="10018" y="23571"/>
                  </a:lnTo>
                  <a:lnTo>
                    <a:pt x="13228" y="36461"/>
                  </a:lnTo>
                  <a:lnTo>
                    <a:pt x="15762" y="50310"/>
                  </a:lnTo>
                  <a:lnTo>
                    <a:pt x="18107" y="64638"/>
                  </a:lnTo>
                  <a:lnTo>
                    <a:pt x="20551" y="79098"/>
                  </a:lnTo>
                  <a:lnTo>
                    <a:pt x="23043" y="93310"/>
                  </a:lnTo>
                  <a:lnTo>
                    <a:pt x="25529" y="108396"/>
                  </a:lnTo>
                  <a:lnTo>
                    <a:pt x="28233" y="127910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3823" y="2326798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70184" y="2933"/>
                  </a:lnTo>
                  <a:lnTo>
                    <a:pt x="161837" y="5716"/>
                  </a:lnTo>
                  <a:lnTo>
                    <a:pt x="153138" y="8615"/>
                  </a:lnTo>
                  <a:lnTo>
                    <a:pt x="144017" y="11655"/>
                  </a:lnTo>
                  <a:lnTo>
                    <a:pt x="134522" y="14820"/>
                  </a:lnTo>
                  <a:lnTo>
                    <a:pt x="124721" y="18084"/>
                  </a:lnTo>
                  <a:lnTo>
                    <a:pt x="114361" y="21423"/>
                  </a:lnTo>
                  <a:lnTo>
                    <a:pt x="102891" y="24814"/>
                  </a:lnTo>
                  <a:lnTo>
                    <a:pt x="90107" y="28242"/>
                  </a:lnTo>
                  <a:lnTo>
                    <a:pt x="76437" y="31697"/>
                  </a:lnTo>
                  <a:lnTo>
                    <a:pt x="62723" y="35170"/>
                  </a:lnTo>
                  <a:lnTo>
                    <a:pt x="49478" y="38650"/>
                  </a:lnTo>
                  <a:lnTo>
                    <a:pt x="37291" y="41982"/>
                  </a:lnTo>
                  <a:lnTo>
                    <a:pt x="25799" y="45194"/>
                  </a:lnTo>
                  <a:lnTo>
                    <a:pt x="14001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5409" y="2415896"/>
              <a:ext cx="178985" cy="195810"/>
            </a:xfrm>
            <a:custGeom>
              <a:avLst/>
              <a:gdLst/>
              <a:ahLst/>
              <a:cxnLst/>
              <a:rect l="0" t="0" r="0" b="0"/>
              <a:pathLst>
                <a:path w="178985" h="195810">
                  <a:moveTo>
                    <a:pt x="0" y="58301"/>
                  </a:moveTo>
                  <a:lnTo>
                    <a:pt x="3001" y="49566"/>
                  </a:lnTo>
                  <a:lnTo>
                    <a:pt x="6423" y="41860"/>
                  </a:lnTo>
                  <a:lnTo>
                    <a:pt x="10624" y="34458"/>
                  </a:lnTo>
                  <a:lnTo>
                    <a:pt x="15697" y="27196"/>
                  </a:lnTo>
                  <a:lnTo>
                    <a:pt x="21826" y="20018"/>
                  </a:lnTo>
                  <a:lnTo>
                    <a:pt x="29006" y="12911"/>
                  </a:lnTo>
                  <a:lnTo>
                    <a:pt x="36920" y="6512"/>
                  </a:lnTo>
                  <a:lnTo>
                    <a:pt x="45067" y="2038"/>
                  </a:lnTo>
                  <a:lnTo>
                    <a:pt x="53134" y="0"/>
                  </a:lnTo>
                  <a:lnTo>
                    <a:pt x="61005" y="262"/>
                  </a:lnTo>
                  <a:lnTo>
                    <a:pt x="68670" y="2415"/>
                  </a:lnTo>
                  <a:lnTo>
                    <a:pt x="76153" y="6015"/>
                  </a:lnTo>
                  <a:lnTo>
                    <a:pt x="83331" y="10836"/>
                  </a:lnTo>
                  <a:lnTo>
                    <a:pt x="89933" y="16879"/>
                  </a:lnTo>
                  <a:lnTo>
                    <a:pt x="95852" y="24051"/>
                  </a:lnTo>
                  <a:lnTo>
                    <a:pt x="100981" y="32322"/>
                  </a:lnTo>
                  <a:lnTo>
                    <a:pt x="105128" y="41782"/>
                  </a:lnTo>
                  <a:lnTo>
                    <a:pt x="108282" y="52372"/>
                  </a:lnTo>
                  <a:lnTo>
                    <a:pt x="110418" y="63909"/>
                  </a:lnTo>
                  <a:lnTo>
                    <a:pt x="111410" y="76177"/>
                  </a:lnTo>
                  <a:lnTo>
                    <a:pt x="111300" y="88980"/>
                  </a:lnTo>
                  <a:lnTo>
                    <a:pt x="110262" y="102000"/>
                  </a:lnTo>
                  <a:lnTo>
                    <a:pt x="108502" y="114814"/>
                  </a:lnTo>
                  <a:lnTo>
                    <a:pt x="106206" y="127204"/>
                  </a:lnTo>
                  <a:lnTo>
                    <a:pt x="103361" y="138981"/>
                  </a:lnTo>
                  <a:lnTo>
                    <a:pt x="99773" y="149897"/>
                  </a:lnTo>
                  <a:lnTo>
                    <a:pt x="95392" y="159903"/>
                  </a:lnTo>
                  <a:lnTo>
                    <a:pt x="90145" y="168945"/>
                  </a:lnTo>
                  <a:lnTo>
                    <a:pt x="83865" y="176881"/>
                  </a:lnTo>
                  <a:lnTo>
                    <a:pt x="76564" y="183731"/>
                  </a:lnTo>
                  <a:lnTo>
                    <a:pt x="68390" y="189332"/>
                  </a:lnTo>
                  <a:lnTo>
                    <a:pt x="59532" y="193273"/>
                  </a:lnTo>
                  <a:lnTo>
                    <a:pt x="50186" y="195469"/>
                  </a:lnTo>
                  <a:lnTo>
                    <a:pt x="41149" y="195809"/>
                  </a:lnTo>
                  <a:lnTo>
                    <a:pt x="33760" y="193992"/>
                  </a:lnTo>
                  <a:lnTo>
                    <a:pt x="28619" y="190070"/>
                  </a:lnTo>
                  <a:lnTo>
                    <a:pt x="25815" y="184522"/>
                  </a:lnTo>
                  <a:lnTo>
                    <a:pt x="25289" y="178051"/>
                  </a:lnTo>
                  <a:lnTo>
                    <a:pt x="26755" y="171163"/>
                  </a:lnTo>
                  <a:lnTo>
                    <a:pt x="29974" y="164611"/>
                  </a:lnTo>
                  <a:lnTo>
                    <a:pt x="34859" y="159437"/>
                  </a:lnTo>
                  <a:lnTo>
                    <a:pt x="41210" y="156079"/>
                  </a:lnTo>
                  <a:lnTo>
                    <a:pt x="48741" y="154454"/>
                  </a:lnTo>
                  <a:lnTo>
                    <a:pt x="57164" y="154262"/>
                  </a:lnTo>
                  <a:lnTo>
                    <a:pt x="66237" y="155165"/>
                  </a:lnTo>
                  <a:lnTo>
                    <a:pt x="75769" y="156868"/>
                  </a:lnTo>
                  <a:lnTo>
                    <a:pt x="85620" y="159140"/>
                  </a:lnTo>
                  <a:lnTo>
                    <a:pt x="95690" y="161798"/>
                  </a:lnTo>
                  <a:lnTo>
                    <a:pt x="105911" y="164393"/>
                  </a:lnTo>
                  <a:lnTo>
                    <a:pt x="116232" y="166222"/>
                  </a:lnTo>
                  <a:lnTo>
                    <a:pt x="126612" y="166972"/>
                  </a:lnTo>
                  <a:lnTo>
                    <a:pt x="136768" y="166826"/>
                  </a:lnTo>
                  <a:lnTo>
                    <a:pt x="147271" y="166262"/>
                  </a:lnTo>
                  <a:lnTo>
                    <a:pt x="160164" y="165229"/>
                  </a:lnTo>
                  <a:lnTo>
                    <a:pt x="178984" y="163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68621" y="2579481"/>
              <a:ext cx="41393" cy="136872"/>
            </a:xfrm>
            <a:custGeom>
              <a:avLst/>
              <a:gdLst/>
              <a:ahLst/>
              <a:cxnLst/>
              <a:rect l="0" t="0" r="0" b="0"/>
              <a:pathLst>
                <a:path w="41393" h="136872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27" y="19235"/>
                  </a:lnTo>
                  <a:lnTo>
                    <a:pt x="23135" y="27176"/>
                  </a:lnTo>
                  <a:lnTo>
                    <a:pt x="28816" y="35822"/>
                  </a:lnTo>
                  <a:lnTo>
                    <a:pt x="34077" y="45017"/>
                  </a:lnTo>
                  <a:lnTo>
                    <a:pt x="38409" y="54616"/>
                  </a:lnTo>
                  <a:lnTo>
                    <a:pt x="40951" y="64506"/>
                  </a:lnTo>
                  <a:lnTo>
                    <a:pt x="41392" y="74594"/>
                  </a:lnTo>
                  <a:lnTo>
                    <a:pt x="39907" y="84655"/>
                  </a:lnTo>
                  <a:lnTo>
                    <a:pt x="36858" y="94336"/>
                  </a:lnTo>
                  <a:lnTo>
                    <a:pt x="32634" y="103468"/>
                  </a:lnTo>
                  <a:lnTo>
                    <a:pt x="27866" y="111764"/>
                  </a:lnTo>
                  <a:lnTo>
                    <a:pt x="22947" y="119542"/>
                  </a:lnTo>
                  <a:lnTo>
                    <a:pt x="17451" y="127483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5074735" y="1442404"/>
            <a:ext cx="157929" cy="212661"/>
          </a:xfrm>
          <a:custGeom>
            <a:avLst/>
            <a:gdLst/>
            <a:ahLst/>
            <a:cxnLst/>
            <a:rect l="0" t="0" r="0" b="0"/>
            <a:pathLst>
              <a:path w="157929" h="212661">
                <a:moveTo>
                  <a:pt x="0" y="126342"/>
                </a:moveTo>
                <a:lnTo>
                  <a:pt x="0" y="138077"/>
                </a:lnTo>
                <a:lnTo>
                  <a:pt x="0" y="149206"/>
                </a:lnTo>
                <a:lnTo>
                  <a:pt x="5" y="160799"/>
                </a:lnTo>
                <a:lnTo>
                  <a:pt x="177" y="172788"/>
                </a:lnTo>
                <a:lnTo>
                  <a:pt x="826" y="184799"/>
                </a:lnTo>
                <a:lnTo>
                  <a:pt x="2091" y="196571"/>
                </a:lnTo>
                <a:lnTo>
                  <a:pt x="4361" y="206901"/>
                </a:lnTo>
                <a:lnTo>
                  <a:pt x="8093" y="212660"/>
                </a:lnTo>
                <a:lnTo>
                  <a:pt x="12597" y="212535"/>
                </a:lnTo>
                <a:lnTo>
                  <a:pt x="16877" y="208576"/>
                </a:lnTo>
                <a:lnTo>
                  <a:pt x="20802" y="202300"/>
                </a:lnTo>
                <a:lnTo>
                  <a:pt x="24503" y="194561"/>
                </a:lnTo>
                <a:lnTo>
                  <a:pt x="28093" y="185874"/>
                </a:lnTo>
                <a:lnTo>
                  <a:pt x="31799" y="176566"/>
                </a:lnTo>
                <a:lnTo>
                  <a:pt x="35958" y="166847"/>
                </a:lnTo>
                <a:lnTo>
                  <a:pt x="40715" y="156861"/>
                </a:lnTo>
                <a:lnTo>
                  <a:pt x="46043" y="146863"/>
                </a:lnTo>
                <a:lnTo>
                  <a:pt x="51843" y="137221"/>
                </a:lnTo>
                <a:lnTo>
                  <a:pt x="58003" y="128100"/>
                </a:lnTo>
                <a:lnTo>
                  <a:pt x="64427" y="119329"/>
                </a:lnTo>
                <a:lnTo>
                  <a:pt x="71038" y="110520"/>
                </a:lnTo>
                <a:lnTo>
                  <a:pt x="77780" y="101441"/>
                </a:lnTo>
                <a:lnTo>
                  <a:pt x="84612" y="92036"/>
                </a:lnTo>
                <a:lnTo>
                  <a:pt x="91504" y="82336"/>
                </a:lnTo>
                <a:lnTo>
                  <a:pt x="98443" y="72404"/>
                </a:lnTo>
                <a:lnTo>
                  <a:pt x="105578" y="62463"/>
                </a:lnTo>
                <a:lnTo>
                  <a:pt x="113208" y="52868"/>
                </a:lnTo>
                <a:lnTo>
                  <a:pt x="121440" y="43793"/>
                </a:lnTo>
                <a:lnTo>
                  <a:pt x="129782" y="35338"/>
                </a:lnTo>
                <a:lnTo>
                  <a:pt x="138046" y="26693"/>
                </a:lnTo>
                <a:lnTo>
                  <a:pt x="146957" y="15981"/>
                </a:lnTo>
                <a:lnTo>
                  <a:pt x="15792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1485212" y="1900983"/>
            <a:ext cx="648213" cy="773256"/>
            <a:chOff x="1485212" y="1900983"/>
            <a:chExt cx="648213" cy="773256"/>
          </a:xfrm>
        </p:grpSpPr>
        <p:sp>
          <p:nvSpPr>
            <p:cNvPr id="63" name="Freeform 62"/>
            <p:cNvSpPr/>
            <p:nvPr/>
          </p:nvSpPr>
          <p:spPr>
            <a:xfrm>
              <a:off x="1485212" y="2052554"/>
              <a:ext cx="241462" cy="432859"/>
            </a:xfrm>
            <a:custGeom>
              <a:avLst/>
              <a:gdLst/>
              <a:ahLst/>
              <a:cxnLst/>
              <a:rect l="0" t="0" r="0" b="0"/>
              <a:pathLst>
                <a:path w="241462" h="432859">
                  <a:moveTo>
                    <a:pt x="41420" y="11031"/>
                  </a:moveTo>
                  <a:lnTo>
                    <a:pt x="35619" y="16966"/>
                  </a:lnTo>
                  <a:lnTo>
                    <a:pt x="30695" y="23170"/>
                  </a:lnTo>
                  <a:lnTo>
                    <a:pt x="26178" y="30231"/>
                  </a:lnTo>
                  <a:lnTo>
                    <a:pt x="21435" y="36828"/>
                  </a:lnTo>
                  <a:lnTo>
                    <a:pt x="16293" y="39628"/>
                  </a:lnTo>
                  <a:lnTo>
                    <a:pt x="12380" y="37403"/>
                  </a:lnTo>
                  <a:lnTo>
                    <a:pt x="11017" y="32129"/>
                  </a:lnTo>
                  <a:lnTo>
                    <a:pt x="12234" y="25406"/>
                  </a:lnTo>
                  <a:lnTo>
                    <a:pt x="15770" y="18491"/>
                  </a:lnTo>
                  <a:lnTo>
                    <a:pt x="21225" y="12035"/>
                  </a:lnTo>
                  <a:lnTo>
                    <a:pt x="28162" y="6549"/>
                  </a:lnTo>
                  <a:lnTo>
                    <a:pt x="36192" y="2612"/>
                  </a:lnTo>
                  <a:lnTo>
                    <a:pt x="44999" y="381"/>
                  </a:lnTo>
                  <a:lnTo>
                    <a:pt x="54185" y="0"/>
                  </a:lnTo>
                  <a:lnTo>
                    <a:pt x="63273" y="1780"/>
                  </a:lnTo>
                  <a:lnTo>
                    <a:pt x="72009" y="5679"/>
                  </a:lnTo>
                  <a:lnTo>
                    <a:pt x="80179" y="11378"/>
                  </a:lnTo>
                  <a:lnTo>
                    <a:pt x="87522" y="18482"/>
                  </a:lnTo>
                  <a:lnTo>
                    <a:pt x="93980" y="26630"/>
                  </a:lnTo>
                  <a:lnTo>
                    <a:pt x="99657" y="35692"/>
                  </a:lnTo>
                  <a:lnTo>
                    <a:pt x="104712" y="45751"/>
                  </a:lnTo>
                  <a:lnTo>
                    <a:pt x="109302" y="56770"/>
                  </a:lnTo>
                  <a:lnTo>
                    <a:pt x="113557" y="68440"/>
                  </a:lnTo>
                  <a:lnTo>
                    <a:pt x="117575" y="80273"/>
                  </a:lnTo>
                  <a:lnTo>
                    <a:pt x="121430" y="91978"/>
                  </a:lnTo>
                  <a:lnTo>
                    <a:pt x="125173" y="103618"/>
                  </a:lnTo>
                  <a:lnTo>
                    <a:pt x="128839" y="115500"/>
                  </a:lnTo>
                  <a:lnTo>
                    <a:pt x="132450" y="127790"/>
                  </a:lnTo>
                  <a:lnTo>
                    <a:pt x="135857" y="140503"/>
                  </a:lnTo>
                  <a:lnTo>
                    <a:pt x="138765" y="153577"/>
                  </a:lnTo>
                  <a:lnTo>
                    <a:pt x="141053" y="166932"/>
                  </a:lnTo>
                  <a:lnTo>
                    <a:pt x="142758" y="180495"/>
                  </a:lnTo>
                  <a:lnTo>
                    <a:pt x="143985" y="194207"/>
                  </a:lnTo>
                  <a:lnTo>
                    <a:pt x="144843" y="208017"/>
                  </a:lnTo>
                  <a:lnTo>
                    <a:pt x="145268" y="221732"/>
                  </a:lnTo>
                  <a:lnTo>
                    <a:pt x="145029" y="235020"/>
                  </a:lnTo>
                  <a:lnTo>
                    <a:pt x="144054" y="247745"/>
                  </a:lnTo>
                  <a:lnTo>
                    <a:pt x="142416" y="260258"/>
                  </a:lnTo>
                  <a:lnTo>
                    <a:pt x="140247" y="273265"/>
                  </a:lnTo>
                  <a:lnTo>
                    <a:pt x="137676" y="287124"/>
                  </a:lnTo>
                  <a:lnTo>
                    <a:pt x="134814" y="301535"/>
                  </a:lnTo>
                  <a:lnTo>
                    <a:pt x="131748" y="315756"/>
                  </a:lnTo>
                  <a:lnTo>
                    <a:pt x="128535" y="329360"/>
                  </a:lnTo>
                  <a:lnTo>
                    <a:pt x="125056" y="342256"/>
                  </a:lnTo>
                  <a:lnTo>
                    <a:pt x="121035" y="354523"/>
                  </a:lnTo>
                  <a:lnTo>
                    <a:pt x="116364" y="366285"/>
                  </a:lnTo>
                  <a:lnTo>
                    <a:pt x="111091" y="377506"/>
                  </a:lnTo>
                  <a:lnTo>
                    <a:pt x="105326" y="387982"/>
                  </a:lnTo>
                  <a:lnTo>
                    <a:pt x="99183" y="397660"/>
                  </a:lnTo>
                  <a:lnTo>
                    <a:pt x="92601" y="406466"/>
                  </a:lnTo>
                  <a:lnTo>
                    <a:pt x="85351" y="414236"/>
                  </a:lnTo>
                  <a:lnTo>
                    <a:pt x="77358" y="420972"/>
                  </a:lnTo>
                  <a:lnTo>
                    <a:pt x="68532" y="426495"/>
                  </a:lnTo>
                  <a:lnTo>
                    <a:pt x="58698" y="430382"/>
                  </a:lnTo>
                  <a:lnTo>
                    <a:pt x="47870" y="432542"/>
                  </a:lnTo>
                  <a:lnTo>
                    <a:pt x="36683" y="432858"/>
                  </a:lnTo>
                  <a:lnTo>
                    <a:pt x="26247" y="431025"/>
                  </a:lnTo>
                  <a:lnTo>
                    <a:pt x="17133" y="427087"/>
                  </a:lnTo>
                  <a:lnTo>
                    <a:pt x="9712" y="421359"/>
                  </a:lnTo>
                  <a:lnTo>
                    <a:pt x="4402" y="414235"/>
                  </a:lnTo>
                  <a:lnTo>
                    <a:pt x="1211" y="406077"/>
                  </a:lnTo>
                  <a:lnTo>
                    <a:pt x="0" y="397179"/>
                  </a:lnTo>
                  <a:lnTo>
                    <a:pt x="683" y="387762"/>
                  </a:lnTo>
                  <a:lnTo>
                    <a:pt x="3029" y="377996"/>
                  </a:lnTo>
                  <a:lnTo>
                    <a:pt x="6871" y="368321"/>
                  </a:lnTo>
                  <a:lnTo>
                    <a:pt x="12189" y="359431"/>
                  </a:lnTo>
                  <a:lnTo>
                    <a:pt x="18837" y="351647"/>
                  </a:lnTo>
                  <a:lnTo>
                    <a:pt x="26571" y="345269"/>
                  </a:lnTo>
                  <a:lnTo>
                    <a:pt x="35132" y="340733"/>
                  </a:lnTo>
                  <a:lnTo>
                    <a:pt x="44297" y="338096"/>
                  </a:lnTo>
                  <a:lnTo>
                    <a:pt x="53892" y="337274"/>
                  </a:lnTo>
                  <a:lnTo>
                    <a:pt x="63784" y="338227"/>
                  </a:lnTo>
                  <a:lnTo>
                    <a:pt x="73888" y="340747"/>
                  </a:lnTo>
                  <a:lnTo>
                    <a:pt x="84299" y="344368"/>
                  </a:lnTo>
                  <a:lnTo>
                    <a:pt x="95282" y="348474"/>
                  </a:lnTo>
                  <a:lnTo>
                    <a:pt x="106928" y="352673"/>
                  </a:lnTo>
                  <a:lnTo>
                    <a:pt x="119022" y="356794"/>
                  </a:lnTo>
                  <a:lnTo>
                    <a:pt x="131140" y="360788"/>
                  </a:lnTo>
                  <a:lnTo>
                    <a:pt x="143037" y="364653"/>
                  </a:lnTo>
                  <a:lnTo>
                    <a:pt x="154805" y="368249"/>
                  </a:lnTo>
                  <a:lnTo>
                    <a:pt x="166773" y="371293"/>
                  </a:lnTo>
                  <a:lnTo>
                    <a:pt x="179107" y="373670"/>
                  </a:lnTo>
                  <a:lnTo>
                    <a:pt x="191415" y="375242"/>
                  </a:lnTo>
                  <a:lnTo>
                    <a:pt x="204136" y="375807"/>
                  </a:lnTo>
                  <a:lnTo>
                    <a:pt x="219509" y="374295"/>
                  </a:lnTo>
                  <a:lnTo>
                    <a:pt x="241461" y="369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29000" y="1900983"/>
              <a:ext cx="129375" cy="173132"/>
            </a:xfrm>
            <a:custGeom>
              <a:avLst/>
              <a:gdLst/>
              <a:ahLst/>
              <a:cxnLst/>
              <a:rect l="0" t="0" r="0" b="0"/>
              <a:pathLst>
                <a:path w="129375" h="173132">
                  <a:moveTo>
                    <a:pt x="97715" y="4675"/>
                  </a:moveTo>
                  <a:lnTo>
                    <a:pt x="86046" y="4607"/>
                  </a:lnTo>
                  <a:lnTo>
                    <a:pt x="75558" y="3967"/>
                  </a:lnTo>
                  <a:lnTo>
                    <a:pt x="65256" y="2680"/>
                  </a:lnTo>
                  <a:lnTo>
                    <a:pt x="54954" y="1166"/>
                  </a:lnTo>
                  <a:lnTo>
                    <a:pt x="44611" y="146"/>
                  </a:lnTo>
                  <a:lnTo>
                    <a:pt x="34235" y="0"/>
                  </a:lnTo>
                  <a:lnTo>
                    <a:pt x="24325" y="1246"/>
                  </a:lnTo>
                  <a:lnTo>
                    <a:pt x="15812" y="4677"/>
                  </a:lnTo>
                  <a:lnTo>
                    <a:pt x="9097" y="10508"/>
                  </a:lnTo>
                  <a:lnTo>
                    <a:pt x="4251" y="18325"/>
                  </a:lnTo>
                  <a:lnTo>
                    <a:pt x="1283" y="27391"/>
                  </a:lnTo>
                  <a:lnTo>
                    <a:pt x="0" y="37130"/>
                  </a:lnTo>
                  <a:lnTo>
                    <a:pt x="409" y="46562"/>
                  </a:lnTo>
                  <a:lnTo>
                    <a:pt x="2794" y="54282"/>
                  </a:lnTo>
                  <a:lnTo>
                    <a:pt x="7135" y="59681"/>
                  </a:lnTo>
                  <a:lnTo>
                    <a:pt x="13148" y="62844"/>
                  </a:lnTo>
                  <a:lnTo>
                    <a:pt x="20471" y="64150"/>
                  </a:lnTo>
                  <a:lnTo>
                    <a:pt x="28766" y="64043"/>
                  </a:lnTo>
                  <a:lnTo>
                    <a:pt x="37757" y="63232"/>
                  </a:lnTo>
                  <a:lnTo>
                    <a:pt x="47238" y="62632"/>
                  </a:lnTo>
                  <a:lnTo>
                    <a:pt x="57056" y="62731"/>
                  </a:lnTo>
                  <a:lnTo>
                    <a:pt x="67105" y="63787"/>
                  </a:lnTo>
                  <a:lnTo>
                    <a:pt x="77311" y="66020"/>
                  </a:lnTo>
                  <a:lnTo>
                    <a:pt x="87614" y="69416"/>
                  </a:lnTo>
                  <a:lnTo>
                    <a:pt x="97652" y="73967"/>
                  </a:lnTo>
                  <a:lnTo>
                    <a:pt x="106787" y="79762"/>
                  </a:lnTo>
                  <a:lnTo>
                    <a:pt x="114735" y="86731"/>
                  </a:lnTo>
                  <a:lnTo>
                    <a:pt x="121223" y="94679"/>
                  </a:lnTo>
                  <a:lnTo>
                    <a:pt x="125833" y="103384"/>
                  </a:lnTo>
                  <a:lnTo>
                    <a:pt x="128519" y="112640"/>
                  </a:lnTo>
                  <a:lnTo>
                    <a:pt x="129374" y="122126"/>
                  </a:lnTo>
                  <a:lnTo>
                    <a:pt x="128444" y="131413"/>
                  </a:lnTo>
                  <a:lnTo>
                    <a:pt x="125924" y="140278"/>
                  </a:lnTo>
                  <a:lnTo>
                    <a:pt x="121794" y="148364"/>
                  </a:lnTo>
                  <a:lnTo>
                    <a:pt x="115750" y="155118"/>
                  </a:lnTo>
                  <a:lnTo>
                    <a:pt x="107795" y="160362"/>
                  </a:lnTo>
                  <a:lnTo>
                    <a:pt x="98201" y="164239"/>
                  </a:lnTo>
                  <a:lnTo>
                    <a:pt x="87320" y="167016"/>
                  </a:lnTo>
                  <a:lnTo>
                    <a:pt x="75502" y="168961"/>
                  </a:lnTo>
                  <a:lnTo>
                    <a:pt x="63624" y="170308"/>
                  </a:lnTo>
                  <a:lnTo>
                    <a:pt x="51925" y="171375"/>
                  </a:lnTo>
                  <a:lnTo>
                    <a:pt x="39382" y="172262"/>
                  </a:lnTo>
                  <a:lnTo>
                    <a:pt x="24015" y="173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00373" y="2105699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43815" y="18190"/>
                  </a:lnTo>
                  <a:lnTo>
                    <a:pt x="234828" y="16048"/>
                  </a:lnTo>
                  <a:lnTo>
                    <a:pt x="224833" y="14445"/>
                  </a:lnTo>
                  <a:lnTo>
                    <a:pt x="213853" y="13265"/>
                  </a:lnTo>
                  <a:lnTo>
                    <a:pt x="202041" y="12416"/>
                  </a:lnTo>
                  <a:lnTo>
                    <a:pt x="189583" y="11819"/>
                  </a:lnTo>
                  <a:lnTo>
                    <a:pt x="176645" y="11404"/>
                  </a:lnTo>
                  <a:lnTo>
                    <a:pt x="163364" y="11120"/>
                  </a:lnTo>
                  <a:lnTo>
                    <a:pt x="149846" y="10922"/>
                  </a:lnTo>
                  <a:lnTo>
                    <a:pt x="136331" y="10618"/>
                  </a:lnTo>
                  <a:lnTo>
                    <a:pt x="123177" y="9882"/>
                  </a:lnTo>
                  <a:lnTo>
                    <a:pt x="110542" y="8574"/>
                  </a:lnTo>
                  <a:lnTo>
                    <a:pt x="98091" y="6882"/>
                  </a:lnTo>
                  <a:lnTo>
                    <a:pt x="85124" y="5207"/>
                  </a:lnTo>
                  <a:lnTo>
                    <a:pt x="71302" y="3786"/>
                  </a:lnTo>
                  <a:lnTo>
                    <a:pt x="57170" y="2679"/>
                  </a:lnTo>
                  <a:lnTo>
                    <a:pt x="42495" y="1742"/>
                  </a:lnTo>
                  <a:lnTo>
                    <a:pt x="24864" y="8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47707" y="2197578"/>
              <a:ext cx="131651" cy="308205"/>
            </a:xfrm>
            <a:custGeom>
              <a:avLst/>
              <a:gdLst/>
              <a:ahLst/>
              <a:cxnLst/>
              <a:rect l="0" t="0" r="0" b="0"/>
              <a:pathLst>
                <a:path w="131651" h="308205">
                  <a:moveTo>
                    <a:pt x="110593" y="76577"/>
                  </a:moveTo>
                  <a:lnTo>
                    <a:pt x="113393" y="67776"/>
                  </a:lnTo>
                  <a:lnTo>
                    <a:pt x="114895" y="59429"/>
                  </a:lnTo>
                  <a:lnTo>
                    <a:pt x="115197" y="50735"/>
                  </a:lnTo>
                  <a:lnTo>
                    <a:pt x="114345" y="41787"/>
                  </a:lnTo>
                  <a:lnTo>
                    <a:pt x="112228" y="32940"/>
                  </a:lnTo>
                  <a:lnTo>
                    <a:pt x="108892" y="24410"/>
                  </a:lnTo>
                  <a:lnTo>
                    <a:pt x="104039" y="16568"/>
                  </a:lnTo>
                  <a:lnTo>
                    <a:pt x="96975" y="9987"/>
                  </a:lnTo>
                  <a:lnTo>
                    <a:pt x="87526" y="4872"/>
                  </a:lnTo>
                  <a:lnTo>
                    <a:pt x="76284" y="1423"/>
                  </a:lnTo>
                  <a:lnTo>
                    <a:pt x="64290" y="0"/>
                  </a:lnTo>
                  <a:lnTo>
                    <a:pt x="52237" y="603"/>
                  </a:lnTo>
                  <a:lnTo>
                    <a:pt x="40742" y="3108"/>
                  </a:lnTo>
                  <a:lnTo>
                    <a:pt x="30490" y="7448"/>
                  </a:lnTo>
                  <a:lnTo>
                    <a:pt x="21719" y="13405"/>
                  </a:lnTo>
                  <a:lnTo>
                    <a:pt x="14476" y="20826"/>
                  </a:lnTo>
                  <a:lnTo>
                    <a:pt x="8812" y="29701"/>
                  </a:lnTo>
                  <a:lnTo>
                    <a:pt x="4594" y="39887"/>
                  </a:lnTo>
                  <a:lnTo>
                    <a:pt x="1723" y="50979"/>
                  </a:lnTo>
                  <a:lnTo>
                    <a:pt x="228" y="62416"/>
                  </a:lnTo>
                  <a:lnTo>
                    <a:pt x="0" y="73842"/>
                  </a:lnTo>
                  <a:lnTo>
                    <a:pt x="980" y="84954"/>
                  </a:lnTo>
                  <a:lnTo>
                    <a:pt x="3232" y="95416"/>
                  </a:lnTo>
                  <a:lnTo>
                    <a:pt x="6682" y="105108"/>
                  </a:lnTo>
                  <a:lnTo>
                    <a:pt x="11455" y="113769"/>
                  </a:lnTo>
                  <a:lnTo>
                    <a:pt x="17941" y="120916"/>
                  </a:lnTo>
                  <a:lnTo>
                    <a:pt x="26186" y="126419"/>
                  </a:lnTo>
                  <a:lnTo>
                    <a:pt x="35638" y="130132"/>
                  </a:lnTo>
                  <a:lnTo>
                    <a:pt x="45359" y="131734"/>
                  </a:lnTo>
                  <a:lnTo>
                    <a:pt x="54781" y="131251"/>
                  </a:lnTo>
                  <a:lnTo>
                    <a:pt x="63715" y="128826"/>
                  </a:lnTo>
                  <a:lnTo>
                    <a:pt x="72168" y="124541"/>
                  </a:lnTo>
                  <a:lnTo>
                    <a:pt x="80220" y="118629"/>
                  </a:lnTo>
                  <a:lnTo>
                    <a:pt x="87967" y="111577"/>
                  </a:lnTo>
                  <a:lnTo>
                    <a:pt x="95491" y="104015"/>
                  </a:lnTo>
                  <a:lnTo>
                    <a:pt x="102859" y="96387"/>
                  </a:lnTo>
                  <a:lnTo>
                    <a:pt x="110211" y="90460"/>
                  </a:lnTo>
                  <a:lnTo>
                    <a:pt x="116921" y="88703"/>
                  </a:lnTo>
                  <a:lnTo>
                    <a:pt x="121718" y="91077"/>
                  </a:lnTo>
                  <a:lnTo>
                    <a:pt x="124422" y="96405"/>
                  </a:lnTo>
                  <a:lnTo>
                    <a:pt x="125372" y="103642"/>
                  </a:lnTo>
                  <a:lnTo>
                    <a:pt x="125157" y="112242"/>
                  </a:lnTo>
                  <a:lnTo>
                    <a:pt x="124449" y="122068"/>
                  </a:lnTo>
                  <a:lnTo>
                    <a:pt x="123664" y="132979"/>
                  </a:lnTo>
                  <a:lnTo>
                    <a:pt x="122978" y="144935"/>
                  </a:lnTo>
                  <a:lnTo>
                    <a:pt x="122440" y="158034"/>
                  </a:lnTo>
                  <a:lnTo>
                    <a:pt x="122040" y="172221"/>
                  </a:lnTo>
                  <a:lnTo>
                    <a:pt x="121753" y="187157"/>
                  </a:lnTo>
                  <a:lnTo>
                    <a:pt x="121552" y="202331"/>
                  </a:lnTo>
                  <a:lnTo>
                    <a:pt x="121418" y="217420"/>
                  </a:lnTo>
                  <a:lnTo>
                    <a:pt x="121496" y="232144"/>
                  </a:lnTo>
                  <a:lnTo>
                    <a:pt x="122080" y="246185"/>
                  </a:lnTo>
                  <a:lnTo>
                    <a:pt x="123285" y="259428"/>
                  </a:lnTo>
                  <a:lnTo>
                    <a:pt x="124917" y="271498"/>
                  </a:lnTo>
                  <a:lnTo>
                    <a:pt x="126721" y="282840"/>
                  </a:lnTo>
                  <a:lnTo>
                    <a:pt x="128856" y="294450"/>
                  </a:lnTo>
                  <a:lnTo>
                    <a:pt x="131650" y="308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05699" y="2495253"/>
              <a:ext cx="27726" cy="178986"/>
            </a:xfrm>
            <a:custGeom>
              <a:avLst/>
              <a:gdLst/>
              <a:ahLst/>
              <a:cxnLst/>
              <a:rect l="0" t="0" r="0" b="0"/>
              <a:pathLst>
                <a:path w="27726" h="178986">
                  <a:moveTo>
                    <a:pt x="0" y="0"/>
                  </a:moveTo>
                  <a:lnTo>
                    <a:pt x="5800" y="5935"/>
                  </a:lnTo>
                  <a:lnTo>
                    <a:pt x="10725" y="12140"/>
                  </a:lnTo>
                  <a:lnTo>
                    <a:pt x="15223" y="19245"/>
                  </a:lnTo>
                  <a:lnTo>
                    <a:pt x="19271" y="27531"/>
                  </a:lnTo>
                  <a:lnTo>
                    <a:pt x="22636" y="37474"/>
                  </a:lnTo>
                  <a:lnTo>
                    <a:pt x="25240" y="49166"/>
                  </a:lnTo>
                  <a:lnTo>
                    <a:pt x="26994" y="62071"/>
                  </a:lnTo>
                  <a:lnTo>
                    <a:pt x="27725" y="75256"/>
                  </a:lnTo>
                  <a:lnTo>
                    <a:pt x="27433" y="88155"/>
                  </a:lnTo>
                  <a:lnTo>
                    <a:pt x="26102" y="100574"/>
                  </a:lnTo>
                  <a:lnTo>
                    <a:pt x="23613" y="112519"/>
                  </a:lnTo>
                  <a:lnTo>
                    <a:pt x="20023" y="124061"/>
                  </a:lnTo>
                  <a:lnTo>
                    <a:pt x="15815" y="135031"/>
                  </a:lnTo>
                  <a:lnTo>
                    <a:pt x="11397" y="146185"/>
                  </a:lnTo>
                  <a:lnTo>
                    <a:pt x="6384" y="15962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5780144" y="1400290"/>
            <a:ext cx="210572" cy="242350"/>
          </a:xfrm>
          <a:custGeom>
            <a:avLst/>
            <a:gdLst/>
            <a:ahLst/>
            <a:cxnLst/>
            <a:rect l="0" t="0" r="0" b="0"/>
            <a:pathLst>
              <a:path w="210572" h="242350">
                <a:moveTo>
                  <a:pt x="1" y="189513"/>
                </a:moveTo>
                <a:lnTo>
                  <a:pt x="1" y="201248"/>
                </a:lnTo>
                <a:lnTo>
                  <a:pt x="0" y="212377"/>
                </a:lnTo>
                <a:lnTo>
                  <a:pt x="24" y="223943"/>
                </a:lnTo>
                <a:lnTo>
                  <a:pt x="943" y="234835"/>
                </a:lnTo>
                <a:lnTo>
                  <a:pt x="4225" y="241569"/>
                </a:lnTo>
                <a:lnTo>
                  <a:pt x="9281" y="242349"/>
                </a:lnTo>
                <a:lnTo>
                  <a:pt x="14359" y="239026"/>
                </a:lnTo>
                <a:lnTo>
                  <a:pt x="19159" y="232989"/>
                </a:lnTo>
                <a:lnTo>
                  <a:pt x="24050" y="224862"/>
                </a:lnTo>
                <a:lnTo>
                  <a:pt x="29284" y="215085"/>
                </a:lnTo>
                <a:lnTo>
                  <a:pt x="34921" y="204055"/>
                </a:lnTo>
                <a:lnTo>
                  <a:pt x="40923" y="192106"/>
                </a:lnTo>
                <a:lnTo>
                  <a:pt x="47216" y="179512"/>
                </a:lnTo>
                <a:lnTo>
                  <a:pt x="53728" y="166796"/>
                </a:lnTo>
                <a:lnTo>
                  <a:pt x="60397" y="154717"/>
                </a:lnTo>
                <a:lnTo>
                  <a:pt x="67182" y="143627"/>
                </a:lnTo>
                <a:lnTo>
                  <a:pt x="74211" y="133366"/>
                </a:lnTo>
                <a:lnTo>
                  <a:pt x="81769" y="123474"/>
                </a:lnTo>
                <a:lnTo>
                  <a:pt x="89967" y="113625"/>
                </a:lnTo>
                <a:lnTo>
                  <a:pt x="98762" y="103515"/>
                </a:lnTo>
                <a:lnTo>
                  <a:pt x="108044" y="92802"/>
                </a:lnTo>
                <a:lnTo>
                  <a:pt x="117701" y="81372"/>
                </a:lnTo>
                <a:lnTo>
                  <a:pt x="127797" y="69609"/>
                </a:lnTo>
                <a:lnTo>
                  <a:pt x="138559" y="58253"/>
                </a:lnTo>
                <a:lnTo>
                  <a:pt x="150044" y="47698"/>
                </a:lnTo>
                <a:lnTo>
                  <a:pt x="161763" y="38097"/>
                </a:lnTo>
                <a:lnTo>
                  <a:pt x="174017" y="28484"/>
                </a:lnTo>
                <a:lnTo>
                  <a:pt x="189000" y="16901"/>
                </a:lnTo>
                <a:lnTo>
                  <a:pt x="21057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871499" y="3316476"/>
            <a:ext cx="497206" cy="288372"/>
            <a:chOff x="871499" y="3316476"/>
            <a:chExt cx="497206" cy="288372"/>
          </a:xfrm>
        </p:grpSpPr>
        <p:sp>
          <p:nvSpPr>
            <p:cNvPr id="70" name="Freeform 69"/>
            <p:cNvSpPr/>
            <p:nvPr/>
          </p:nvSpPr>
          <p:spPr>
            <a:xfrm>
              <a:off x="871499" y="3345909"/>
              <a:ext cx="166436" cy="258939"/>
            </a:xfrm>
            <a:custGeom>
              <a:avLst/>
              <a:gdLst/>
              <a:ahLst/>
              <a:cxnLst/>
              <a:rect l="0" t="0" r="0" b="0"/>
              <a:pathLst>
                <a:path w="166436" h="258939">
                  <a:moveTo>
                    <a:pt x="33951" y="12681"/>
                  </a:moveTo>
                  <a:lnTo>
                    <a:pt x="28084" y="18549"/>
                  </a:lnTo>
                  <a:lnTo>
                    <a:pt x="22519" y="24113"/>
                  </a:lnTo>
                  <a:lnTo>
                    <a:pt x="16718" y="29866"/>
                  </a:lnTo>
                  <a:lnTo>
                    <a:pt x="10585" y="34198"/>
                  </a:lnTo>
                  <a:lnTo>
                    <a:pt x="4818" y="34678"/>
                  </a:lnTo>
                  <a:lnTo>
                    <a:pt x="1000" y="31754"/>
                  </a:lnTo>
                  <a:lnTo>
                    <a:pt x="0" y="27142"/>
                  </a:lnTo>
                  <a:lnTo>
                    <a:pt x="1816" y="22044"/>
                  </a:lnTo>
                  <a:lnTo>
                    <a:pt x="6018" y="17030"/>
                  </a:lnTo>
                  <a:lnTo>
                    <a:pt x="12071" y="12293"/>
                  </a:lnTo>
                  <a:lnTo>
                    <a:pt x="19489" y="7862"/>
                  </a:lnTo>
                  <a:lnTo>
                    <a:pt x="27880" y="4022"/>
                  </a:lnTo>
                  <a:lnTo>
                    <a:pt x="36953" y="1331"/>
                  </a:lnTo>
                  <a:lnTo>
                    <a:pt x="46491" y="0"/>
                  </a:lnTo>
                  <a:lnTo>
                    <a:pt x="56182" y="86"/>
                  </a:lnTo>
                  <a:lnTo>
                    <a:pt x="65615" y="1662"/>
                  </a:lnTo>
                  <a:lnTo>
                    <a:pt x="74586" y="4617"/>
                  </a:lnTo>
                  <a:lnTo>
                    <a:pt x="82916" y="8872"/>
                  </a:lnTo>
                  <a:lnTo>
                    <a:pt x="90365" y="14469"/>
                  </a:lnTo>
                  <a:lnTo>
                    <a:pt x="96886" y="21305"/>
                  </a:lnTo>
                  <a:lnTo>
                    <a:pt x="102265" y="29164"/>
                  </a:lnTo>
                  <a:lnTo>
                    <a:pt x="106056" y="37810"/>
                  </a:lnTo>
                  <a:lnTo>
                    <a:pt x="108156" y="47026"/>
                  </a:lnTo>
                  <a:lnTo>
                    <a:pt x="108602" y="56486"/>
                  </a:lnTo>
                  <a:lnTo>
                    <a:pt x="107388" y="65756"/>
                  </a:lnTo>
                  <a:lnTo>
                    <a:pt x="104684" y="74617"/>
                  </a:lnTo>
                  <a:lnTo>
                    <a:pt x="100769" y="83042"/>
                  </a:lnTo>
                  <a:lnTo>
                    <a:pt x="95933" y="91087"/>
                  </a:lnTo>
                  <a:lnTo>
                    <a:pt x="90481" y="98790"/>
                  </a:lnTo>
                  <a:lnTo>
                    <a:pt x="86561" y="104703"/>
                  </a:lnTo>
                  <a:lnTo>
                    <a:pt x="86698" y="107111"/>
                  </a:lnTo>
                  <a:lnTo>
                    <a:pt x="90196" y="106924"/>
                  </a:lnTo>
                  <a:lnTo>
                    <a:pt x="95849" y="105730"/>
                  </a:lnTo>
                  <a:lnTo>
                    <a:pt x="102588" y="105140"/>
                  </a:lnTo>
                  <a:lnTo>
                    <a:pt x="109767" y="105926"/>
                  </a:lnTo>
                  <a:lnTo>
                    <a:pt x="117072" y="108192"/>
                  </a:lnTo>
                  <a:lnTo>
                    <a:pt x="124372" y="111743"/>
                  </a:lnTo>
                  <a:lnTo>
                    <a:pt x="131618" y="116307"/>
                  </a:lnTo>
                  <a:lnTo>
                    <a:pt x="138641" y="121785"/>
                  </a:lnTo>
                  <a:lnTo>
                    <a:pt x="145141" y="128273"/>
                  </a:lnTo>
                  <a:lnTo>
                    <a:pt x="150993" y="135747"/>
                  </a:lnTo>
                  <a:lnTo>
                    <a:pt x="156077" y="144219"/>
                  </a:lnTo>
                  <a:lnTo>
                    <a:pt x="160195" y="153816"/>
                  </a:lnTo>
                  <a:lnTo>
                    <a:pt x="163329" y="164493"/>
                  </a:lnTo>
                  <a:lnTo>
                    <a:pt x="165452" y="175917"/>
                  </a:lnTo>
                  <a:lnTo>
                    <a:pt x="166435" y="187578"/>
                  </a:lnTo>
                  <a:lnTo>
                    <a:pt x="166311" y="199156"/>
                  </a:lnTo>
                  <a:lnTo>
                    <a:pt x="164923" y="210368"/>
                  </a:lnTo>
                  <a:lnTo>
                    <a:pt x="161865" y="220897"/>
                  </a:lnTo>
                  <a:lnTo>
                    <a:pt x="157060" y="230635"/>
                  </a:lnTo>
                  <a:lnTo>
                    <a:pt x="150562" y="239326"/>
                  </a:lnTo>
                  <a:lnTo>
                    <a:pt x="142381" y="246493"/>
                  </a:lnTo>
                  <a:lnTo>
                    <a:pt x="132697" y="252014"/>
                  </a:lnTo>
                  <a:lnTo>
                    <a:pt x="121958" y="255909"/>
                  </a:lnTo>
                  <a:lnTo>
                    <a:pt x="110766" y="258164"/>
                  </a:lnTo>
                  <a:lnTo>
                    <a:pt x="99512" y="258938"/>
                  </a:lnTo>
                  <a:lnTo>
                    <a:pt x="88620" y="258278"/>
                  </a:lnTo>
                  <a:lnTo>
                    <a:pt x="77469" y="255761"/>
                  </a:lnTo>
                  <a:lnTo>
                    <a:pt x="63968" y="248933"/>
                  </a:lnTo>
                  <a:lnTo>
                    <a:pt x="44480" y="233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09100" y="3316476"/>
              <a:ext cx="110670" cy="246236"/>
            </a:xfrm>
            <a:custGeom>
              <a:avLst/>
              <a:gdLst/>
              <a:ahLst/>
              <a:cxnLst/>
              <a:rect l="0" t="0" r="0" b="0"/>
              <a:pathLst>
                <a:path w="110670" h="246236">
                  <a:moveTo>
                    <a:pt x="27977" y="0"/>
                  </a:moveTo>
                  <a:lnTo>
                    <a:pt x="22110" y="8734"/>
                  </a:lnTo>
                  <a:lnTo>
                    <a:pt x="16545" y="16441"/>
                  </a:lnTo>
                  <a:lnTo>
                    <a:pt x="10759" y="23768"/>
                  </a:lnTo>
                  <a:lnTo>
                    <a:pt x="5165" y="28230"/>
                  </a:lnTo>
                  <a:lnTo>
                    <a:pt x="1204" y="27264"/>
                  </a:lnTo>
                  <a:lnTo>
                    <a:pt x="0" y="22991"/>
                  </a:lnTo>
                  <a:lnTo>
                    <a:pt x="1281" y="17155"/>
                  </a:lnTo>
                  <a:lnTo>
                    <a:pt x="4732" y="11107"/>
                  </a:lnTo>
                  <a:lnTo>
                    <a:pt x="10408" y="6173"/>
                  </a:lnTo>
                  <a:lnTo>
                    <a:pt x="18153" y="2933"/>
                  </a:lnTo>
                  <a:lnTo>
                    <a:pt x="27291" y="1534"/>
                  </a:lnTo>
                  <a:lnTo>
                    <a:pt x="36813" y="2014"/>
                  </a:lnTo>
                  <a:lnTo>
                    <a:pt x="46098" y="4191"/>
                  </a:lnTo>
                  <a:lnTo>
                    <a:pt x="54603" y="8070"/>
                  </a:lnTo>
                  <a:lnTo>
                    <a:pt x="61705" y="13936"/>
                  </a:lnTo>
                  <a:lnTo>
                    <a:pt x="67206" y="21762"/>
                  </a:lnTo>
                  <a:lnTo>
                    <a:pt x="70933" y="31099"/>
                  </a:lnTo>
                  <a:lnTo>
                    <a:pt x="72552" y="41274"/>
                  </a:lnTo>
                  <a:lnTo>
                    <a:pt x="72087" y="51814"/>
                  </a:lnTo>
                  <a:lnTo>
                    <a:pt x="69847" y="62312"/>
                  </a:lnTo>
                  <a:lnTo>
                    <a:pt x="66219" y="72354"/>
                  </a:lnTo>
                  <a:lnTo>
                    <a:pt x="61596" y="81763"/>
                  </a:lnTo>
                  <a:lnTo>
                    <a:pt x="57542" y="90295"/>
                  </a:lnTo>
                  <a:lnTo>
                    <a:pt x="57216" y="97277"/>
                  </a:lnTo>
                  <a:lnTo>
                    <a:pt x="61386" y="102616"/>
                  </a:lnTo>
                  <a:lnTo>
                    <a:pt x="67951" y="107299"/>
                  </a:lnTo>
                  <a:lnTo>
                    <a:pt x="75644" y="112397"/>
                  </a:lnTo>
                  <a:lnTo>
                    <a:pt x="83694" y="118831"/>
                  </a:lnTo>
                  <a:lnTo>
                    <a:pt x="91698" y="126916"/>
                  </a:lnTo>
                  <a:lnTo>
                    <a:pt x="99023" y="136532"/>
                  </a:lnTo>
                  <a:lnTo>
                    <a:pt x="104726" y="147395"/>
                  </a:lnTo>
                  <a:lnTo>
                    <a:pt x="108445" y="159199"/>
                  </a:lnTo>
                  <a:lnTo>
                    <a:pt x="110313" y="171523"/>
                  </a:lnTo>
                  <a:lnTo>
                    <a:pt x="110669" y="183858"/>
                  </a:lnTo>
                  <a:lnTo>
                    <a:pt x="109866" y="195917"/>
                  </a:lnTo>
                  <a:lnTo>
                    <a:pt x="107891" y="207299"/>
                  </a:lnTo>
                  <a:lnTo>
                    <a:pt x="104372" y="217417"/>
                  </a:lnTo>
                  <a:lnTo>
                    <a:pt x="99226" y="226069"/>
                  </a:lnTo>
                  <a:lnTo>
                    <a:pt x="92484" y="233218"/>
                  </a:lnTo>
                  <a:lnTo>
                    <a:pt x="84131" y="238812"/>
                  </a:lnTo>
                  <a:lnTo>
                    <a:pt x="74338" y="242976"/>
                  </a:lnTo>
                  <a:lnTo>
                    <a:pt x="63792" y="245587"/>
                  </a:lnTo>
                  <a:lnTo>
                    <a:pt x="52469" y="246235"/>
                  </a:lnTo>
                  <a:lnTo>
                    <a:pt x="38260" y="242743"/>
                  </a:lnTo>
                  <a:lnTo>
                    <a:pt x="1744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47647" y="33691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68704" y="3474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042321" y="3979772"/>
            <a:ext cx="263213" cy="263213"/>
            <a:chOff x="1042321" y="3979772"/>
            <a:chExt cx="263213" cy="263213"/>
          </a:xfrm>
        </p:grpSpPr>
        <p:sp>
          <p:nvSpPr>
            <p:cNvPr id="75" name="Freeform 74"/>
            <p:cNvSpPr/>
            <p:nvPr/>
          </p:nvSpPr>
          <p:spPr>
            <a:xfrm>
              <a:off x="1042321" y="3990300"/>
              <a:ext cx="4704" cy="252685"/>
            </a:xfrm>
            <a:custGeom>
              <a:avLst/>
              <a:gdLst/>
              <a:ahLst/>
              <a:cxnLst/>
              <a:rect l="0" t="0" r="0" b="0"/>
              <a:pathLst>
                <a:path w="4704" h="2526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09"/>
                  </a:lnTo>
                  <a:lnTo>
                    <a:pt x="825" y="64638"/>
                  </a:lnTo>
                  <a:lnTo>
                    <a:pt x="2070" y="79103"/>
                  </a:lnTo>
                  <a:lnTo>
                    <a:pt x="3549" y="93380"/>
                  </a:lnTo>
                  <a:lnTo>
                    <a:pt x="4549" y="107108"/>
                  </a:lnTo>
                  <a:lnTo>
                    <a:pt x="4703" y="120153"/>
                  </a:lnTo>
                  <a:lnTo>
                    <a:pt x="4144" y="132725"/>
                  </a:lnTo>
                  <a:lnTo>
                    <a:pt x="3303" y="145247"/>
                  </a:lnTo>
                  <a:lnTo>
                    <a:pt x="2479" y="157974"/>
                  </a:lnTo>
                  <a:lnTo>
                    <a:pt x="1791" y="170982"/>
                  </a:lnTo>
                  <a:lnTo>
                    <a:pt x="1262" y="184255"/>
                  </a:lnTo>
                  <a:lnTo>
                    <a:pt x="875" y="197726"/>
                  </a:lnTo>
                  <a:lnTo>
                    <a:pt x="600" y="210736"/>
                  </a:lnTo>
                  <a:lnTo>
                    <a:pt x="377" y="223326"/>
                  </a:lnTo>
                  <a:lnTo>
                    <a:pt x="189" y="23660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79191" y="3979772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8" y="50642"/>
                  </a:lnTo>
                  <a:lnTo>
                    <a:pt x="1290" y="63105"/>
                  </a:lnTo>
                  <a:lnTo>
                    <a:pt x="876" y="76216"/>
                  </a:lnTo>
                  <a:lnTo>
                    <a:pt x="592" y="90145"/>
                  </a:lnTo>
                  <a:lnTo>
                    <a:pt x="399" y="104920"/>
                  </a:lnTo>
                  <a:lnTo>
                    <a:pt x="268" y="120434"/>
                  </a:lnTo>
                  <a:lnTo>
                    <a:pt x="179" y="136532"/>
                  </a:lnTo>
                  <a:lnTo>
                    <a:pt x="120" y="153054"/>
                  </a:lnTo>
                  <a:lnTo>
                    <a:pt x="80" y="169503"/>
                  </a:lnTo>
                  <a:lnTo>
                    <a:pt x="49" y="186877"/>
                  </a:lnTo>
                  <a:lnTo>
                    <a:pt x="24" y="20893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295005" y="401135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95005" y="412717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561051" y="3200663"/>
            <a:ext cx="1523799" cy="431669"/>
            <a:chOff x="1561051" y="3200663"/>
            <a:chExt cx="1523799" cy="431669"/>
          </a:xfrm>
        </p:grpSpPr>
        <p:sp>
          <p:nvSpPr>
            <p:cNvPr id="80" name="Freeform 79"/>
            <p:cNvSpPr/>
            <p:nvPr/>
          </p:nvSpPr>
          <p:spPr>
            <a:xfrm>
              <a:off x="1561051" y="3253305"/>
              <a:ext cx="124157" cy="276368"/>
            </a:xfrm>
            <a:custGeom>
              <a:avLst/>
              <a:gdLst/>
              <a:ahLst/>
              <a:cxnLst/>
              <a:rect l="0" t="0" r="0" b="0"/>
              <a:pathLst>
                <a:path w="124157" h="276368">
                  <a:moveTo>
                    <a:pt x="49809" y="0"/>
                  </a:moveTo>
                  <a:lnTo>
                    <a:pt x="43941" y="5868"/>
                  </a:lnTo>
                  <a:lnTo>
                    <a:pt x="38377" y="11432"/>
                  </a:lnTo>
                  <a:lnTo>
                    <a:pt x="32577" y="17231"/>
                  </a:lnTo>
                  <a:lnTo>
                    <a:pt x="26497" y="23312"/>
                  </a:lnTo>
                  <a:lnTo>
                    <a:pt x="20167" y="29642"/>
                  </a:lnTo>
                  <a:lnTo>
                    <a:pt x="13648" y="36124"/>
                  </a:lnTo>
                  <a:lnTo>
                    <a:pt x="7343" y="41079"/>
                  </a:lnTo>
                  <a:lnTo>
                    <a:pt x="2397" y="42062"/>
                  </a:lnTo>
                  <a:lnTo>
                    <a:pt x="0" y="39490"/>
                  </a:lnTo>
                  <a:lnTo>
                    <a:pt x="499" y="35104"/>
                  </a:lnTo>
                  <a:lnTo>
                    <a:pt x="3616" y="30162"/>
                  </a:lnTo>
                  <a:lnTo>
                    <a:pt x="8841" y="25587"/>
                  </a:lnTo>
                  <a:lnTo>
                    <a:pt x="15653" y="22206"/>
                  </a:lnTo>
                  <a:lnTo>
                    <a:pt x="23611" y="20316"/>
                  </a:lnTo>
                  <a:lnTo>
                    <a:pt x="32212" y="19980"/>
                  </a:lnTo>
                  <a:lnTo>
                    <a:pt x="40900" y="21250"/>
                  </a:lnTo>
                  <a:lnTo>
                    <a:pt x="49357" y="23989"/>
                  </a:lnTo>
                  <a:lnTo>
                    <a:pt x="56999" y="28094"/>
                  </a:lnTo>
                  <a:lnTo>
                    <a:pt x="62923" y="33588"/>
                  </a:lnTo>
                  <a:lnTo>
                    <a:pt x="66792" y="40354"/>
                  </a:lnTo>
                  <a:lnTo>
                    <a:pt x="68762" y="48166"/>
                  </a:lnTo>
                  <a:lnTo>
                    <a:pt x="69188" y="56779"/>
                  </a:lnTo>
                  <a:lnTo>
                    <a:pt x="68436" y="65975"/>
                  </a:lnTo>
                  <a:lnTo>
                    <a:pt x="66665" y="75419"/>
                  </a:lnTo>
                  <a:lnTo>
                    <a:pt x="63816" y="84679"/>
                  </a:lnTo>
                  <a:lnTo>
                    <a:pt x="59977" y="93527"/>
                  </a:lnTo>
                  <a:lnTo>
                    <a:pt x="56610" y="101653"/>
                  </a:lnTo>
                  <a:lnTo>
                    <a:pt x="56693" y="108333"/>
                  </a:lnTo>
                  <a:lnTo>
                    <a:pt x="60640" y="113465"/>
                  </a:lnTo>
                  <a:lnTo>
                    <a:pt x="66233" y="118010"/>
                  </a:lnTo>
                  <a:lnTo>
                    <a:pt x="72610" y="122686"/>
                  </a:lnTo>
                  <a:lnTo>
                    <a:pt x="79759" y="127779"/>
                  </a:lnTo>
                  <a:lnTo>
                    <a:pt x="87677" y="133339"/>
                  </a:lnTo>
                  <a:lnTo>
                    <a:pt x="95944" y="139634"/>
                  </a:lnTo>
                  <a:lnTo>
                    <a:pt x="103808" y="147191"/>
                  </a:lnTo>
                  <a:lnTo>
                    <a:pt x="110863" y="156184"/>
                  </a:lnTo>
                  <a:lnTo>
                    <a:pt x="116733" y="166318"/>
                  </a:lnTo>
                  <a:lnTo>
                    <a:pt x="120920" y="177034"/>
                  </a:lnTo>
                  <a:lnTo>
                    <a:pt x="123323" y="187944"/>
                  </a:lnTo>
                  <a:lnTo>
                    <a:pt x="124156" y="198861"/>
                  </a:lnTo>
                  <a:lnTo>
                    <a:pt x="123743" y="209716"/>
                  </a:lnTo>
                  <a:lnTo>
                    <a:pt x="122393" y="220492"/>
                  </a:lnTo>
                  <a:lnTo>
                    <a:pt x="120203" y="231032"/>
                  </a:lnTo>
                  <a:lnTo>
                    <a:pt x="117064" y="241043"/>
                  </a:lnTo>
                  <a:lnTo>
                    <a:pt x="112984" y="250401"/>
                  </a:lnTo>
                  <a:lnTo>
                    <a:pt x="107770" y="258821"/>
                  </a:lnTo>
                  <a:lnTo>
                    <a:pt x="100981" y="265800"/>
                  </a:lnTo>
                  <a:lnTo>
                    <a:pt x="92525" y="271186"/>
                  </a:lnTo>
                  <a:lnTo>
                    <a:pt x="82760" y="274819"/>
                  </a:lnTo>
                  <a:lnTo>
                    <a:pt x="72296" y="276367"/>
                  </a:lnTo>
                  <a:lnTo>
                    <a:pt x="61570" y="275861"/>
                  </a:lnTo>
                  <a:lnTo>
                    <a:pt x="51249" y="273915"/>
                  </a:lnTo>
                  <a:lnTo>
                    <a:pt x="41295" y="271352"/>
                  </a:lnTo>
                  <a:lnTo>
                    <a:pt x="30841" y="267950"/>
                  </a:lnTo>
                  <a:lnTo>
                    <a:pt x="18223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51338" y="3242777"/>
              <a:ext cx="114555" cy="275434"/>
            </a:xfrm>
            <a:custGeom>
              <a:avLst/>
              <a:gdLst/>
              <a:ahLst/>
              <a:cxnLst/>
              <a:rect l="0" t="0" r="0" b="0"/>
              <a:pathLst>
                <a:path w="114555" h="275434">
                  <a:moveTo>
                    <a:pt x="27978" y="0"/>
                  </a:moveTo>
                  <a:lnTo>
                    <a:pt x="22110" y="8734"/>
                  </a:lnTo>
                  <a:lnTo>
                    <a:pt x="16546" y="16441"/>
                  </a:lnTo>
                  <a:lnTo>
                    <a:pt x="10759" y="23789"/>
                  </a:lnTo>
                  <a:lnTo>
                    <a:pt x="5165" y="29047"/>
                  </a:lnTo>
                  <a:lnTo>
                    <a:pt x="1205" y="30054"/>
                  </a:lnTo>
                  <a:lnTo>
                    <a:pt x="0" y="27826"/>
                  </a:lnTo>
                  <a:lnTo>
                    <a:pt x="1277" y="23640"/>
                  </a:lnTo>
                  <a:lnTo>
                    <a:pt x="4555" y="18479"/>
                  </a:lnTo>
                  <a:lnTo>
                    <a:pt x="9583" y="13129"/>
                  </a:lnTo>
                  <a:lnTo>
                    <a:pt x="16079" y="8006"/>
                  </a:lnTo>
                  <a:lnTo>
                    <a:pt x="23564" y="3724"/>
                  </a:lnTo>
                  <a:lnTo>
                    <a:pt x="31438" y="1196"/>
                  </a:lnTo>
                  <a:lnTo>
                    <a:pt x="39325" y="758"/>
                  </a:lnTo>
                  <a:lnTo>
                    <a:pt x="46909" y="2410"/>
                  </a:lnTo>
                  <a:lnTo>
                    <a:pt x="53852" y="6101"/>
                  </a:lnTo>
                  <a:lnTo>
                    <a:pt x="60029" y="11582"/>
                  </a:lnTo>
                  <a:lnTo>
                    <a:pt x="65176" y="18496"/>
                  </a:lnTo>
                  <a:lnTo>
                    <a:pt x="68811" y="26490"/>
                  </a:lnTo>
                  <a:lnTo>
                    <a:pt x="70808" y="35263"/>
                  </a:lnTo>
                  <a:lnTo>
                    <a:pt x="71183" y="44421"/>
                  </a:lnTo>
                  <a:lnTo>
                    <a:pt x="69923" y="53487"/>
                  </a:lnTo>
                  <a:lnTo>
                    <a:pt x="67211" y="62208"/>
                  </a:lnTo>
                  <a:lnTo>
                    <a:pt x="64139" y="70368"/>
                  </a:lnTo>
                  <a:lnTo>
                    <a:pt x="62530" y="77703"/>
                  </a:lnTo>
                  <a:lnTo>
                    <a:pt x="63275" y="84161"/>
                  </a:lnTo>
                  <a:lnTo>
                    <a:pt x="66240" y="90006"/>
                  </a:lnTo>
                  <a:lnTo>
                    <a:pt x="70755" y="95708"/>
                  </a:lnTo>
                  <a:lnTo>
                    <a:pt x="76232" y="101554"/>
                  </a:lnTo>
                  <a:lnTo>
                    <a:pt x="82125" y="107806"/>
                  </a:lnTo>
                  <a:lnTo>
                    <a:pt x="87898" y="114769"/>
                  </a:lnTo>
                  <a:lnTo>
                    <a:pt x="93284" y="122532"/>
                  </a:lnTo>
                  <a:lnTo>
                    <a:pt x="98233" y="131019"/>
                  </a:lnTo>
                  <a:lnTo>
                    <a:pt x="102798" y="140086"/>
                  </a:lnTo>
                  <a:lnTo>
                    <a:pt x="107048" y="149595"/>
                  </a:lnTo>
                  <a:lnTo>
                    <a:pt x="110736" y="159589"/>
                  </a:lnTo>
                  <a:lnTo>
                    <a:pt x="113309" y="170283"/>
                  </a:lnTo>
                  <a:lnTo>
                    <a:pt x="114554" y="181732"/>
                  </a:lnTo>
                  <a:lnTo>
                    <a:pt x="114406" y="193691"/>
                  </a:lnTo>
                  <a:lnTo>
                    <a:pt x="112787" y="205719"/>
                  </a:lnTo>
                  <a:lnTo>
                    <a:pt x="109802" y="217542"/>
                  </a:lnTo>
                  <a:lnTo>
                    <a:pt x="105528" y="228750"/>
                  </a:lnTo>
                  <a:lnTo>
                    <a:pt x="99917" y="238744"/>
                  </a:lnTo>
                  <a:lnTo>
                    <a:pt x="93072" y="247315"/>
                  </a:lnTo>
                  <a:lnTo>
                    <a:pt x="85207" y="254577"/>
                  </a:lnTo>
                  <a:lnTo>
                    <a:pt x="76557" y="260778"/>
                  </a:lnTo>
                  <a:lnTo>
                    <a:pt x="67337" y="266168"/>
                  </a:lnTo>
                  <a:lnTo>
                    <a:pt x="57784" y="270624"/>
                  </a:lnTo>
                  <a:lnTo>
                    <a:pt x="47014" y="273984"/>
                  </a:lnTo>
                  <a:lnTo>
                    <a:pt x="31849" y="275433"/>
                  </a:lnTo>
                  <a:lnTo>
                    <a:pt x="692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68829" y="3495461"/>
              <a:ext cx="41667" cy="136871"/>
            </a:xfrm>
            <a:custGeom>
              <a:avLst/>
              <a:gdLst/>
              <a:ahLst/>
              <a:cxnLst/>
              <a:rect l="0" t="0" r="0" b="0"/>
              <a:pathLst>
                <a:path w="41667" h="136871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32" y="25847"/>
                  </a:lnTo>
                  <a:lnTo>
                    <a:pt x="19625" y="34968"/>
                  </a:lnTo>
                  <a:lnTo>
                    <a:pt x="24287" y="44462"/>
                  </a:lnTo>
                  <a:lnTo>
                    <a:pt x="29388" y="54254"/>
                  </a:lnTo>
                  <a:lnTo>
                    <a:pt x="34447" y="64268"/>
                  </a:lnTo>
                  <a:lnTo>
                    <a:pt x="38475" y="74442"/>
                  </a:lnTo>
                  <a:lnTo>
                    <a:pt x="40984" y="84720"/>
                  </a:lnTo>
                  <a:lnTo>
                    <a:pt x="41666" y="94738"/>
                  </a:lnTo>
                  <a:lnTo>
                    <a:pt x="40145" y="103859"/>
                  </a:lnTo>
                  <a:lnTo>
                    <a:pt x="36422" y="111831"/>
                  </a:lnTo>
                  <a:lnTo>
                    <a:pt x="31006" y="119352"/>
                  </a:lnTo>
                  <a:lnTo>
                    <a:pt x="22909" y="127232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83983" y="3200663"/>
              <a:ext cx="114944" cy="231333"/>
            </a:xfrm>
            <a:custGeom>
              <a:avLst/>
              <a:gdLst/>
              <a:ahLst/>
              <a:cxnLst/>
              <a:rect l="0" t="0" r="0" b="0"/>
              <a:pathLst>
                <a:path w="114944" h="231333">
                  <a:moveTo>
                    <a:pt x="79643" y="0"/>
                  </a:moveTo>
                  <a:lnTo>
                    <a:pt x="73776" y="8734"/>
                  </a:lnTo>
                  <a:lnTo>
                    <a:pt x="68211" y="16441"/>
                  </a:lnTo>
                  <a:lnTo>
                    <a:pt x="62412" y="23847"/>
                  </a:lnTo>
                  <a:lnTo>
                    <a:pt x="56331" y="31281"/>
                  </a:lnTo>
                  <a:lnTo>
                    <a:pt x="50002" y="39108"/>
                  </a:lnTo>
                  <a:lnTo>
                    <a:pt x="43478" y="47487"/>
                  </a:lnTo>
                  <a:lnTo>
                    <a:pt x="36975" y="56403"/>
                  </a:lnTo>
                  <a:lnTo>
                    <a:pt x="30841" y="65766"/>
                  </a:lnTo>
                  <a:lnTo>
                    <a:pt x="25236" y="75478"/>
                  </a:lnTo>
                  <a:lnTo>
                    <a:pt x="20153" y="85609"/>
                  </a:lnTo>
                  <a:lnTo>
                    <a:pt x="15504" y="96395"/>
                  </a:lnTo>
                  <a:lnTo>
                    <a:pt x="11195" y="107911"/>
                  </a:lnTo>
                  <a:lnTo>
                    <a:pt x="7301" y="120085"/>
                  </a:lnTo>
                  <a:lnTo>
                    <a:pt x="4057" y="132789"/>
                  </a:lnTo>
                  <a:lnTo>
                    <a:pt x="1550" y="145887"/>
                  </a:lnTo>
                  <a:lnTo>
                    <a:pt x="35" y="159107"/>
                  </a:lnTo>
                  <a:lnTo>
                    <a:pt x="0" y="172055"/>
                  </a:lnTo>
                  <a:lnTo>
                    <a:pt x="1578" y="184531"/>
                  </a:lnTo>
                  <a:lnTo>
                    <a:pt x="4757" y="196195"/>
                  </a:lnTo>
                  <a:lnTo>
                    <a:pt x="9557" y="206503"/>
                  </a:lnTo>
                  <a:lnTo>
                    <a:pt x="15823" y="215278"/>
                  </a:lnTo>
                  <a:lnTo>
                    <a:pt x="23283" y="222340"/>
                  </a:lnTo>
                  <a:lnTo>
                    <a:pt x="31652" y="227343"/>
                  </a:lnTo>
                  <a:lnTo>
                    <a:pt x="40685" y="230296"/>
                  </a:lnTo>
                  <a:lnTo>
                    <a:pt x="50188" y="231332"/>
                  </a:lnTo>
                  <a:lnTo>
                    <a:pt x="60020" y="230523"/>
                  </a:lnTo>
                  <a:lnTo>
                    <a:pt x="70068" y="228090"/>
                  </a:lnTo>
                  <a:lnTo>
                    <a:pt x="79933" y="224188"/>
                  </a:lnTo>
                  <a:lnTo>
                    <a:pt x="88952" y="218829"/>
                  </a:lnTo>
                  <a:lnTo>
                    <a:pt x="96826" y="212148"/>
                  </a:lnTo>
                  <a:lnTo>
                    <a:pt x="103435" y="204222"/>
                  </a:lnTo>
                  <a:lnTo>
                    <a:pt x="108659" y="195001"/>
                  </a:lnTo>
                  <a:lnTo>
                    <a:pt x="112565" y="184587"/>
                  </a:lnTo>
                  <a:lnTo>
                    <a:pt x="114885" y="173681"/>
                  </a:lnTo>
                  <a:lnTo>
                    <a:pt x="114943" y="163432"/>
                  </a:lnTo>
                  <a:lnTo>
                    <a:pt x="112575" y="154444"/>
                  </a:lnTo>
                  <a:lnTo>
                    <a:pt x="108054" y="147107"/>
                  </a:lnTo>
                  <a:lnTo>
                    <a:pt x="101815" y="141854"/>
                  </a:lnTo>
                  <a:lnTo>
                    <a:pt x="94292" y="138700"/>
                  </a:lnTo>
                  <a:lnTo>
                    <a:pt x="86006" y="137514"/>
                  </a:lnTo>
                  <a:lnTo>
                    <a:pt x="77540" y="138214"/>
                  </a:lnTo>
                  <a:lnTo>
                    <a:pt x="69225" y="140572"/>
                  </a:lnTo>
                  <a:lnTo>
                    <a:pt x="61170" y="144421"/>
                  </a:lnTo>
                  <a:lnTo>
                    <a:pt x="53375" y="149744"/>
                  </a:lnTo>
                  <a:lnTo>
                    <a:pt x="45804" y="156382"/>
                  </a:lnTo>
                  <a:lnTo>
                    <a:pt x="38711" y="163630"/>
                  </a:lnTo>
                  <a:lnTo>
                    <a:pt x="31944" y="171031"/>
                  </a:lnTo>
                  <a:lnTo>
                    <a:pt x="24907" y="179233"/>
                  </a:lnTo>
                  <a:lnTo>
                    <a:pt x="1647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74250" y="3211191"/>
              <a:ext cx="108196" cy="189229"/>
            </a:xfrm>
            <a:custGeom>
              <a:avLst/>
              <a:gdLst/>
              <a:ahLst/>
              <a:cxnLst/>
              <a:rect l="0" t="0" r="0" b="0"/>
              <a:pathLst>
                <a:path w="108196" h="189229">
                  <a:moveTo>
                    <a:pt x="68361" y="0"/>
                  </a:moveTo>
                  <a:lnTo>
                    <a:pt x="62494" y="5868"/>
                  </a:lnTo>
                  <a:lnTo>
                    <a:pt x="56929" y="11432"/>
                  </a:lnTo>
                  <a:lnTo>
                    <a:pt x="51134" y="17236"/>
                  </a:lnTo>
                  <a:lnTo>
                    <a:pt x="45227" y="23490"/>
                  </a:lnTo>
                  <a:lnTo>
                    <a:pt x="39545" y="30468"/>
                  </a:lnTo>
                  <a:lnTo>
                    <a:pt x="34266" y="38254"/>
                  </a:lnTo>
                  <a:lnTo>
                    <a:pt x="29242" y="46928"/>
                  </a:lnTo>
                  <a:lnTo>
                    <a:pt x="24108" y="56655"/>
                  </a:lnTo>
                  <a:lnTo>
                    <a:pt x="18663" y="67422"/>
                  </a:lnTo>
                  <a:lnTo>
                    <a:pt x="13192" y="79075"/>
                  </a:lnTo>
                  <a:lnTo>
                    <a:pt x="8351" y="91422"/>
                  </a:lnTo>
                  <a:lnTo>
                    <a:pt x="4471" y="104276"/>
                  </a:lnTo>
                  <a:lnTo>
                    <a:pt x="1714" y="117331"/>
                  </a:lnTo>
                  <a:lnTo>
                    <a:pt x="238" y="130168"/>
                  </a:lnTo>
                  <a:lnTo>
                    <a:pt x="0" y="142569"/>
                  </a:lnTo>
                  <a:lnTo>
                    <a:pt x="1128" y="154183"/>
                  </a:lnTo>
                  <a:lnTo>
                    <a:pt x="4006" y="164457"/>
                  </a:lnTo>
                  <a:lnTo>
                    <a:pt x="8685" y="173210"/>
                  </a:lnTo>
                  <a:lnTo>
                    <a:pt x="15098" y="180257"/>
                  </a:lnTo>
                  <a:lnTo>
                    <a:pt x="23221" y="185250"/>
                  </a:lnTo>
                  <a:lnTo>
                    <a:pt x="32862" y="188196"/>
                  </a:lnTo>
                  <a:lnTo>
                    <a:pt x="43402" y="189228"/>
                  </a:lnTo>
                  <a:lnTo>
                    <a:pt x="53927" y="188416"/>
                  </a:lnTo>
                  <a:lnTo>
                    <a:pt x="63925" y="185985"/>
                  </a:lnTo>
                  <a:lnTo>
                    <a:pt x="73262" y="182254"/>
                  </a:lnTo>
                  <a:lnTo>
                    <a:pt x="81993" y="177543"/>
                  </a:lnTo>
                  <a:lnTo>
                    <a:pt x="90223" y="172110"/>
                  </a:lnTo>
                  <a:lnTo>
                    <a:pt x="97581" y="165837"/>
                  </a:lnTo>
                  <a:lnTo>
                    <a:pt x="103246" y="158263"/>
                  </a:lnTo>
                  <a:lnTo>
                    <a:pt x="106896" y="149256"/>
                  </a:lnTo>
                  <a:lnTo>
                    <a:pt x="108195" y="139615"/>
                  </a:lnTo>
                  <a:lnTo>
                    <a:pt x="106564" y="130823"/>
                  </a:lnTo>
                  <a:lnTo>
                    <a:pt x="101985" y="123662"/>
                  </a:lnTo>
                  <a:lnTo>
                    <a:pt x="95029" y="118382"/>
                  </a:lnTo>
                  <a:lnTo>
                    <a:pt x="86550" y="115057"/>
                  </a:lnTo>
                  <a:lnTo>
                    <a:pt x="77199" y="113497"/>
                  </a:lnTo>
                  <a:lnTo>
                    <a:pt x="67624" y="113596"/>
                  </a:lnTo>
                  <a:lnTo>
                    <a:pt x="57518" y="115661"/>
                  </a:lnTo>
                  <a:lnTo>
                    <a:pt x="44884" y="122103"/>
                  </a:lnTo>
                  <a:lnTo>
                    <a:pt x="2624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68953" y="3432290"/>
              <a:ext cx="35381" cy="115814"/>
            </a:xfrm>
            <a:custGeom>
              <a:avLst/>
              <a:gdLst/>
              <a:ahLst/>
              <a:cxnLst/>
              <a:rect l="0" t="0" r="0" b="0"/>
              <a:pathLst>
                <a:path w="35381" h="115814">
                  <a:moveTo>
                    <a:pt x="10528" y="0"/>
                  </a:moveTo>
                  <a:lnTo>
                    <a:pt x="13529" y="8801"/>
                  </a:lnTo>
                  <a:lnTo>
                    <a:pt x="16952" y="17147"/>
                  </a:lnTo>
                  <a:lnTo>
                    <a:pt x="21139" y="25851"/>
                  </a:lnTo>
                  <a:lnTo>
                    <a:pt x="25693" y="35145"/>
                  </a:lnTo>
                  <a:lnTo>
                    <a:pt x="29878" y="45288"/>
                  </a:lnTo>
                  <a:lnTo>
                    <a:pt x="33288" y="56320"/>
                  </a:lnTo>
                  <a:lnTo>
                    <a:pt x="35380" y="67641"/>
                  </a:lnTo>
                  <a:lnTo>
                    <a:pt x="35341" y="78167"/>
                  </a:lnTo>
                  <a:lnTo>
                    <a:pt x="32942" y="87345"/>
                  </a:lnTo>
                  <a:lnTo>
                    <a:pt x="28700" y="94999"/>
                  </a:lnTo>
                  <a:lnTo>
                    <a:pt x="23070" y="101819"/>
                  </a:lnTo>
                  <a:lnTo>
                    <a:pt x="14438" y="10839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99777" y="3221667"/>
              <a:ext cx="106089" cy="200095"/>
            </a:xfrm>
            <a:custGeom>
              <a:avLst/>
              <a:gdLst/>
              <a:ahLst/>
              <a:cxnLst/>
              <a:rect l="0" t="0" r="0" b="0"/>
              <a:pathLst>
                <a:path w="106089" h="200095">
                  <a:moveTo>
                    <a:pt x="74502" y="84281"/>
                  </a:moveTo>
                  <a:lnTo>
                    <a:pt x="80303" y="78346"/>
                  </a:lnTo>
                  <a:lnTo>
                    <a:pt x="85227" y="72141"/>
                  </a:lnTo>
                  <a:lnTo>
                    <a:pt x="89716" y="65046"/>
                  </a:lnTo>
                  <a:lnTo>
                    <a:pt x="93419" y="57105"/>
                  </a:lnTo>
                  <a:lnTo>
                    <a:pt x="95487" y="48459"/>
                  </a:lnTo>
                  <a:lnTo>
                    <a:pt x="95584" y="39273"/>
                  </a:lnTo>
                  <a:lnTo>
                    <a:pt x="93687" y="30020"/>
                  </a:lnTo>
                  <a:lnTo>
                    <a:pt x="89825" y="21427"/>
                  </a:lnTo>
                  <a:lnTo>
                    <a:pt x="84226" y="13849"/>
                  </a:lnTo>
                  <a:lnTo>
                    <a:pt x="77231" y="7612"/>
                  </a:lnTo>
                  <a:lnTo>
                    <a:pt x="69182" y="3172"/>
                  </a:lnTo>
                  <a:lnTo>
                    <a:pt x="60372" y="606"/>
                  </a:lnTo>
                  <a:lnTo>
                    <a:pt x="51189" y="0"/>
                  </a:lnTo>
                  <a:lnTo>
                    <a:pt x="42106" y="1631"/>
                  </a:lnTo>
                  <a:lnTo>
                    <a:pt x="33374" y="5429"/>
                  </a:lnTo>
                  <a:lnTo>
                    <a:pt x="25206" y="11062"/>
                  </a:lnTo>
                  <a:lnTo>
                    <a:pt x="17866" y="18121"/>
                  </a:lnTo>
                  <a:lnTo>
                    <a:pt x="11419" y="26240"/>
                  </a:lnTo>
                  <a:lnTo>
                    <a:pt x="6089" y="35281"/>
                  </a:lnTo>
                  <a:lnTo>
                    <a:pt x="2332" y="45327"/>
                  </a:lnTo>
                  <a:lnTo>
                    <a:pt x="258" y="56329"/>
                  </a:lnTo>
                  <a:lnTo>
                    <a:pt x="0" y="67647"/>
                  </a:lnTo>
                  <a:lnTo>
                    <a:pt x="1871" y="78180"/>
                  </a:lnTo>
                  <a:lnTo>
                    <a:pt x="5831" y="87358"/>
                  </a:lnTo>
                  <a:lnTo>
                    <a:pt x="11403" y="94654"/>
                  </a:lnTo>
                  <a:lnTo>
                    <a:pt x="17890" y="99348"/>
                  </a:lnTo>
                  <a:lnTo>
                    <a:pt x="24803" y="101308"/>
                  </a:lnTo>
                  <a:lnTo>
                    <a:pt x="31880" y="100708"/>
                  </a:lnTo>
                  <a:lnTo>
                    <a:pt x="39004" y="97738"/>
                  </a:lnTo>
                  <a:lnTo>
                    <a:pt x="46126" y="92753"/>
                  </a:lnTo>
                  <a:lnTo>
                    <a:pt x="53229" y="86343"/>
                  </a:lnTo>
                  <a:lnTo>
                    <a:pt x="60312" y="79220"/>
                  </a:lnTo>
                  <a:lnTo>
                    <a:pt x="67382" y="71891"/>
                  </a:lnTo>
                  <a:lnTo>
                    <a:pt x="74526" y="66172"/>
                  </a:lnTo>
                  <a:lnTo>
                    <a:pt x="81093" y="64572"/>
                  </a:lnTo>
                  <a:lnTo>
                    <a:pt x="85967" y="67387"/>
                  </a:lnTo>
                  <a:lnTo>
                    <a:pt x="89258" y="74073"/>
                  </a:lnTo>
                  <a:lnTo>
                    <a:pt x="91425" y="83844"/>
                  </a:lnTo>
                  <a:lnTo>
                    <a:pt x="93012" y="95773"/>
                  </a:lnTo>
                  <a:lnTo>
                    <a:pt x="94586" y="108910"/>
                  </a:lnTo>
                  <a:lnTo>
                    <a:pt x="96443" y="122622"/>
                  </a:lnTo>
                  <a:lnTo>
                    <a:pt x="98507" y="136359"/>
                  </a:lnTo>
                  <a:lnTo>
                    <a:pt x="100643" y="151086"/>
                  </a:lnTo>
                  <a:lnTo>
                    <a:pt x="103044" y="170325"/>
                  </a:lnTo>
                  <a:lnTo>
                    <a:pt x="106088" y="200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49685" y="3237197"/>
              <a:ext cx="135165" cy="205622"/>
            </a:xfrm>
            <a:custGeom>
              <a:avLst/>
              <a:gdLst/>
              <a:ahLst/>
              <a:cxnLst/>
              <a:rect l="0" t="0" r="0" b="0"/>
              <a:pathLst>
                <a:path w="135165" h="205622">
                  <a:moveTo>
                    <a:pt x="124636" y="47694"/>
                  </a:moveTo>
                  <a:lnTo>
                    <a:pt x="124435" y="36160"/>
                  </a:lnTo>
                  <a:lnTo>
                    <a:pt x="122514" y="26951"/>
                  </a:lnTo>
                  <a:lnTo>
                    <a:pt x="118620" y="19248"/>
                  </a:lnTo>
                  <a:lnTo>
                    <a:pt x="112868" y="12838"/>
                  </a:lnTo>
                  <a:lnTo>
                    <a:pt x="105270" y="7776"/>
                  </a:lnTo>
                  <a:lnTo>
                    <a:pt x="96022" y="3977"/>
                  </a:lnTo>
                  <a:lnTo>
                    <a:pt x="85598" y="1395"/>
                  </a:lnTo>
                  <a:lnTo>
                    <a:pt x="74629" y="96"/>
                  </a:lnTo>
                  <a:lnTo>
                    <a:pt x="63524" y="0"/>
                  </a:lnTo>
                  <a:lnTo>
                    <a:pt x="52633" y="1070"/>
                  </a:lnTo>
                  <a:lnTo>
                    <a:pt x="42320" y="3382"/>
                  </a:lnTo>
                  <a:lnTo>
                    <a:pt x="32724" y="6868"/>
                  </a:lnTo>
                  <a:lnTo>
                    <a:pt x="23958" y="11496"/>
                  </a:lnTo>
                  <a:lnTo>
                    <a:pt x="16208" y="17351"/>
                  </a:lnTo>
                  <a:lnTo>
                    <a:pt x="9487" y="24360"/>
                  </a:lnTo>
                  <a:lnTo>
                    <a:pt x="4142" y="32167"/>
                  </a:lnTo>
                  <a:lnTo>
                    <a:pt x="906" y="40245"/>
                  </a:lnTo>
                  <a:lnTo>
                    <a:pt x="0" y="48259"/>
                  </a:lnTo>
                  <a:lnTo>
                    <a:pt x="1510" y="55757"/>
                  </a:lnTo>
                  <a:lnTo>
                    <a:pt x="5640" y="62106"/>
                  </a:lnTo>
                  <a:lnTo>
                    <a:pt x="12230" y="67066"/>
                  </a:lnTo>
                  <a:lnTo>
                    <a:pt x="20704" y="70412"/>
                  </a:lnTo>
                  <a:lnTo>
                    <a:pt x="30284" y="71767"/>
                  </a:lnTo>
                  <a:lnTo>
                    <a:pt x="40418" y="71122"/>
                  </a:lnTo>
                  <a:lnTo>
                    <a:pt x="50641" y="68759"/>
                  </a:lnTo>
                  <a:lnTo>
                    <a:pt x="60497" y="65047"/>
                  </a:lnTo>
                  <a:lnTo>
                    <a:pt x="69784" y="60330"/>
                  </a:lnTo>
                  <a:lnTo>
                    <a:pt x="78341" y="54725"/>
                  </a:lnTo>
                  <a:lnTo>
                    <a:pt x="85950" y="48141"/>
                  </a:lnTo>
                  <a:lnTo>
                    <a:pt x="92606" y="40637"/>
                  </a:lnTo>
                  <a:lnTo>
                    <a:pt x="98997" y="33612"/>
                  </a:lnTo>
                  <a:lnTo>
                    <a:pt x="105744" y="30594"/>
                  </a:lnTo>
                  <a:lnTo>
                    <a:pt x="111834" y="33173"/>
                  </a:lnTo>
                  <a:lnTo>
                    <a:pt x="116257" y="39517"/>
                  </a:lnTo>
                  <a:lnTo>
                    <a:pt x="119191" y="48295"/>
                  </a:lnTo>
                  <a:lnTo>
                    <a:pt x="121090" y="58732"/>
                  </a:lnTo>
                  <a:lnTo>
                    <a:pt x="122322" y="70316"/>
                  </a:lnTo>
                  <a:lnTo>
                    <a:pt x="123290" y="82691"/>
                  </a:lnTo>
                  <a:lnTo>
                    <a:pt x="124458" y="95605"/>
                  </a:lnTo>
                  <a:lnTo>
                    <a:pt x="126047" y="108888"/>
                  </a:lnTo>
                  <a:lnTo>
                    <a:pt x="127924" y="122418"/>
                  </a:lnTo>
                  <a:lnTo>
                    <a:pt x="129720" y="136116"/>
                  </a:lnTo>
                  <a:lnTo>
                    <a:pt x="131220" y="149909"/>
                  </a:lnTo>
                  <a:lnTo>
                    <a:pt x="132381" y="163152"/>
                  </a:lnTo>
                  <a:lnTo>
                    <a:pt x="133359" y="175933"/>
                  </a:lnTo>
                  <a:lnTo>
                    <a:pt x="134238" y="189374"/>
                  </a:lnTo>
                  <a:lnTo>
                    <a:pt x="135164" y="205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574662" y="3816742"/>
            <a:ext cx="1257629" cy="489414"/>
            <a:chOff x="1574662" y="3816742"/>
            <a:chExt cx="1257629" cy="489414"/>
          </a:xfrm>
        </p:grpSpPr>
        <p:sp>
          <p:nvSpPr>
            <p:cNvPr id="89" name="Freeform 88"/>
            <p:cNvSpPr/>
            <p:nvPr/>
          </p:nvSpPr>
          <p:spPr>
            <a:xfrm>
              <a:off x="1574662" y="3990300"/>
              <a:ext cx="4613" cy="210571"/>
            </a:xfrm>
            <a:custGeom>
              <a:avLst/>
              <a:gdLst/>
              <a:ahLst/>
              <a:cxnLst/>
              <a:rect l="0" t="0" r="0" b="0"/>
              <a:pathLst>
                <a:path w="4613" h="210571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5" y="45288"/>
                  </a:lnTo>
                  <a:lnTo>
                    <a:pt x="2141" y="56334"/>
                  </a:lnTo>
                  <a:lnTo>
                    <a:pt x="2825" y="68173"/>
                  </a:lnTo>
                  <a:lnTo>
                    <a:pt x="3351" y="80644"/>
                  </a:lnTo>
                  <a:lnTo>
                    <a:pt x="3737" y="93586"/>
                  </a:lnTo>
                  <a:lnTo>
                    <a:pt x="4012" y="106869"/>
                  </a:lnTo>
                  <a:lnTo>
                    <a:pt x="4204" y="120391"/>
                  </a:lnTo>
                  <a:lnTo>
                    <a:pt x="4336" y="134070"/>
                  </a:lnTo>
                  <a:lnTo>
                    <a:pt x="4426" y="147632"/>
                  </a:lnTo>
                  <a:lnTo>
                    <a:pt x="4497" y="162150"/>
                  </a:lnTo>
                  <a:lnTo>
                    <a:pt x="4556" y="181132"/>
                  </a:lnTo>
                  <a:lnTo>
                    <a:pt x="4612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674031" y="3937658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14668"/>
                  </a:lnTo>
                  <a:lnTo>
                    <a:pt x="0" y="28579"/>
                  </a:lnTo>
                  <a:lnTo>
                    <a:pt x="0" y="43073"/>
                  </a:lnTo>
                  <a:lnTo>
                    <a:pt x="0" y="58101"/>
                  </a:lnTo>
                  <a:lnTo>
                    <a:pt x="0" y="73278"/>
                  </a:lnTo>
                  <a:lnTo>
                    <a:pt x="4" y="88345"/>
                  </a:lnTo>
                  <a:lnTo>
                    <a:pt x="177" y="103210"/>
                  </a:lnTo>
                  <a:lnTo>
                    <a:pt x="825" y="117870"/>
                  </a:lnTo>
                  <a:lnTo>
                    <a:pt x="2074" y="132358"/>
                  </a:lnTo>
                  <a:lnTo>
                    <a:pt x="3727" y="146713"/>
                  </a:lnTo>
                  <a:lnTo>
                    <a:pt x="5375" y="160972"/>
                  </a:lnTo>
                  <a:lnTo>
                    <a:pt x="6778" y="175147"/>
                  </a:lnTo>
                  <a:lnTo>
                    <a:pt x="7873" y="188847"/>
                  </a:lnTo>
                  <a:lnTo>
                    <a:pt x="8801" y="202728"/>
                  </a:lnTo>
                  <a:lnTo>
                    <a:pt x="9640" y="219130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779316" y="4158756"/>
              <a:ext cx="34211" cy="147400"/>
            </a:xfrm>
            <a:custGeom>
              <a:avLst/>
              <a:gdLst/>
              <a:ahLst/>
              <a:cxnLst/>
              <a:rect l="0" t="0" r="0" b="0"/>
              <a:pathLst>
                <a:path w="34211" h="147400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27" y="25847"/>
                  </a:lnTo>
                  <a:lnTo>
                    <a:pt x="19448" y="34968"/>
                  </a:lnTo>
                  <a:lnTo>
                    <a:pt x="23462" y="44463"/>
                  </a:lnTo>
                  <a:lnTo>
                    <a:pt x="27314" y="54255"/>
                  </a:lnTo>
                  <a:lnTo>
                    <a:pt x="30720" y="64269"/>
                  </a:lnTo>
                  <a:lnTo>
                    <a:pt x="33099" y="74443"/>
                  </a:lnTo>
                  <a:lnTo>
                    <a:pt x="34210" y="84725"/>
                  </a:lnTo>
                  <a:lnTo>
                    <a:pt x="33972" y="94916"/>
                  </a:lnTo>
                  <a:lnTo>
                    <a:pt x="32292" y="104685"/>
                  </a:lnTo>
                  <a:lnTo>
                    <a:pt x="29280" y="113877"/>
                  </a:lnTo>
                  <a:lnTo>
                    <a:pt x="25477" y="122212"/>
                  </a:lnTo>
                  <a:lnTo>
                    <a:pt x="21383" y="130020"/>
                  </a:lnTo>
                  <a:lnTo>
                    <a:pt x="16642" y="13798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979653" y="3905924"/>
              <a:ext cx="189218" cy="271775"/>
            </a:xfrm>
            <a:custGeom>
              <a:avLst/>
              <a:gdLst/>
              <a:ahLst/>
              <a:cxnLst/>
              <a:rect l="0" t="0" r="0" b="0"/>
              <a:pathLst>
                <a:path w="189218" h="271775">
                  <a:moveTo>
                    <a:pt x="20761" y="42262"/>
                  </a:moveTo>
                  <a:lnTo>
                    <a:pt x="23829" y="33594"/>
                  </a:lnTo>
                  <a:lnTo>
                    <a:pt x="27892" y="26528"/>
                  </a:lnTo>
                  <a:lnTo>
                    <a:pt x="33384" y="20423"/>
                  </a:lnTo>
                  <a:lnTo>
                    <a:pt x="40144" y="15021"/>
                  </a:lnTo>
                  <a:lnTo>
                    <a:pt x="47942" y="10159"/>
                  </a:lnTo>
                  <a:lnTo>
                    <a:pt x="56534" y="5714"/>
                  </a:lnTo>
                  <a:lnTo>
                    <a:pt x="65547" y="2066"/>
                  </a:lnTo>
                  <a:lnTo>
                    <a:pt x="74504" y="51"/>
                  </a:lnTo>
                  <a:lnTo>
                    <a:pt x="83146" y="0"/>
                  </a:lnTo>
                  <a:lnTo>
                    <a:pt x="91250" y="1933"/>
                  </a:lnTo>
                  <a:lnTo>
                    <a:pt x="98546" y="5822"/>
                  </a:lnTo>
                  <a:lnTo>
                    <a:pt x="104972" y="11440"/>
                  </a:lnTo>
                  <a:lnTo>
                    <a:pt x="110628" y="18448"/>
                  </a:lnTo>
                  <a:lnTo>
                    <a:pt x="115669" y="26507"/>
                  </a:lnTo>
                  <a:lnTo>
                    <a:pt x="120240" y="35336"/>
                  </a:lnTo>
                  <a:lnTo>
                    <a:pt x="124142" y="45042"/>
                  </a:lnTo>
                  <a:lnTo>
                    <a:pt x="126860" y="56073"/>
                  </a:lnTo>
                  <a:lnTo>
                    <a:pt x="128210" y="68572"/>
                  </a:lnTo>
                  <a:lnTo>
                    <a:pt x="128472" y="82390"/>
                  </a:lnTo>
                  <a:lnTo>
                    <a:pt x="128192" y="97269"/>
                  </a:lnTo>
                  <a:lnTo>
                    <a:pt x="127738" y="112938"/>
                  </a:lnTo>
                  <a:lnTo>
                    <a:pt x="126961" y="128848"/>
                  </a:lnTo>
                  <a:lnTo>
                    <a:pt x="125308" y="144216"/>
                  </a:lnTo>
                  <a:lnTo>
                    <a:pt x="122535" y="158662"/>
                  </a:lnTo>
                  <a:lnTo>
                    <a:pt x="118859" y="172327"/>
                  </a:lnTo>
                  <a:lnTo>
                    <a:pt x="114774" y="185657"/>
                  </a:lnTo>
                  <a:lnTo>
                    <a:pt x="110613" y="198953"/>
                  </a:lnTo>
                  <a:lnTo>
                    <a:pt x="106362" y="212021"/>
                  </a:lnTo>
                  <a:lnTo>
                    <a:pt x="101756" y="224278"/>
                  </a:lnTo>
                  <a:lnTo>
                    <a:pt x="96655" y="235447"/>
                  </a:lnTo>
                  <a:lnTo>
                    <a:pt x="90908" y="245405"/>
                  </a:lnTo>
                  <a:lnTo>
                    <a:pt x="84285" y="254024"/>
                  </a:lnTo>
                  <a:lnTo>
                    <a:pt x="76750" y="261360"/>
                  </a:lnTo>
                  <a:lnTo>
                    <a:pt x="68417" y="267133"/>
                  </a:lnTo>
                  <a:lnTo>
                    <a:pt x="59453" y="270663"/>
                  </a:lnTo>
                  <a:lnTo>
                    <a:pt x="50026" y="271774"/>
                  </a:lnTo>
                  <a:lnTo>
                    <a:pt x="40596" y="270572"/>
                  </a:lnTo>
                  <a:lnTo>
                    <a:pt x="31878" y="267183"/>
                  </a:lnTo>
                  <a:lnTo>
                    <a:pt x="24205" y="261903"/>
                  </a:lnTo>
                  <a:lnTo>
                    <a:pt x="17563" y="255123"/>
                  </a:lnTo>
                  <a:lnTo>
                    <a:pt x="11785" y="247219"/>
                  </a:lnTo>
                  <a:lnTo>
                    <a:pt x="6689" y="238501"/>
                  </a:lnTo>
                  <a:lnTo>
                    <a:pt x="2587" y="229211"/>
                  </a:lnTo>
                  <a:lnTo>
                    <a:pt x="260" y="219523"/>
                  </a:lnTo>
                  <a:lnTo>
                    <a:pt x="0" y="209580"/>
                  </a:lnTo>
                  <a:lnTo>
                    <a:pt x="1962" y="200124"/>
                  </a:lnTo>
                  <a:lnTo>
                    <a:pt x="6401" y="192446"/>
                  </a:lnTo>
                  <a:lnTo>
                    <a:pt x="13207" y="187098"/>
                  </a:lnTo>
                  <a:lnTo>
                    <a:pt x="21997" y="183814"/>
                  </a:lnTo>
                  <a:lnTo>
                    <a:pt x="32323" y="181900"/>
                  </a:lnTo>
                  <a:lnTo>
                    <a:pt x="43775" y="180798"/>
                  </a:lnTo>
                  <a:lnTo>
                    <a:pt x="55867" y="180325"/>
                  </a:lnTo>
                  <a:lnTo>
                    <a:pt x="68049" y="180588"/>
                  </a:lnTo>
                  <a:lnTo>
                    <a:pt x="80021" y="181604"/>
                  </a:lnTo>
                  <a:lnTo>
                    <a:pt x="91855" y="183114"/>
                  </a:lnTo>
                  <a:lnTo>
                    <a:pt x="103874" y="184672"/>
                  </a:lnTo>
                  <a:lnTo>
                    <a:pt x="116251" y="186013"/>
                  </a:lnTo>
                  <a:lnTo>
                    <a:pt x="128788" y="186869"/>
                  </a:lnTo>
                  <a:lnTo>
                    <a:pt x="142433" y="186868"/>
                  </a:lnTo>
                  <a:lnTo>
                    <a:pt x="160623" y="184886"/>
                  </a:lnTo>
                  <a:lnTo>
                    <a:pt x="189217" y="179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143514" y="3916576"/>
              <a:ext cx="130642" cy="252181"/>
            </a:xfrm>
            <a:custGeom>
              <a:avLst/>
              <a:gdLst/>
              <a:ahLst/>
              <a:cxnLst/>
              <a:rect l="0" t="0" r="0" b="0"/>
              <a:pathLst>
                <a:path w="130642" h="252181">
                  <a:moveTo>
                    <a:pt x="4299" y="21082"/>
                  </a:moveTo>
                  <a:lnTo>
                    <a:pt x="10233" y="15281"/>
                  </a:lnTo>
                  <a:lnTo>
                    <a:pt x="16438" y="10357"/>
                  </a:lnTo>
                  <a:lnTo>
                    <a:pt x="23529" y="5868"/>
                  </a:lnTo>
                  <a:lnTo>
                    <a:pt x="31297" y="2166"/>
                  </a:lnTo>
                  <a:lnTo>
                    <a:pt x="39295" y="97"/>
                  </a:lnTo>
                  <a:lnTo>
                    <a:pt x="47232" y="0"/>
                  </a:lnTo>
                  <a:lnTo>
                    <a:pt x="54833" y="1897"/>
                  </a:lnTo>
                  <a:lnTo>
                    <a:pt x="61778" y="5759"/>
                  </a:lnTo>
                  <a:lnTo>
                    <a:pt x="67966" y="11363"/>
                  </a:lnTo>
                  <a:lnTo>
                    <a:pt x="73629" y="18531"/>
                  </a:lnTo>
                  <a:lnTo>
                    <a:pt x="79205" y="27229"/>
                  </a:lnTo>
                  <a:lnTo>
                    <a:pt x="84954" y="37296"/>
                  </a:lnTo>
                  <a:lnTo>
                    <a:pt x="90631" y="48477"/>
                  </a:lnTo>
                  <a:lnTo>
                    <a:pt x="95611" y="60505"/>
                  </a:lnTo>
                  <a:lnTo>
                    <a:pt x="99589" y="73151"/>
                  </a:lnTo>
                  <a:lnTo>
                    <a:pt x="102582" y="86235"/>
                  </a:lnTo>
                  <a:lnTo>
                    <a:pt x="104748" y="99624"/>
                  </a:lnTo>
                  <a:lnTo>
                    <a:pt x="106268" y="113224"/>
                  </a:lnTo>
                  <a:lnTo>
                    <a:pt x="106984" y="126967"/>
                  </a:lnTo>
                  <a:lnTo>
                    <a:pt x="106416" y="140806"/>
                  </a:lnTo>
                  <a:lnTo>
                    <a:pt x="104410" y="154707"/>
                  </a:lnTo>
                  <a:lnTo>
                    <a:pt x="101267" y="168483"/>
                  </a:lnTo>
                  <a:lnTo>
                    <a:pt x="97548" y="181813"/>
                  </a:lnTo>
                  <a:lnTo>
                    <a:pt x="93632" y="194549"/>
                  </a:lnTo>
                  <a:lnTo>
                    <a:pt x="89377" y="206389"/>
                  </a:lnTo>
                  <a:lnTo>
                    <a:pt x="84237" y="216816"/>
                  </a:lnTo>
                  <a:lnTo>
                    <a:pt x="77964" y="225679"/>
                  </a:lnTo>
                  <a:lnTo>
                    <a:pt x="70615" y="233140"/>
                  </a:lnTo>
                  <a:lnTo>
                    <a:pt x="62379" y="239475"/>
                  </a:lnTo>
                  <a:lnTo>
                    <a:pt x="53468" y="244950"/>
                  </a:lnTo>
                  <a:lnTo>
                    <a:pt x="44231" y="249307"/>
                  </a:lnTo>
                  <a:lnTo>
                    <a:pt x="35117" y="251806"/>
                  </a:lnTo>
                  <a:lnTo>
                    <a:pt x="26372" y="252180"/>
                  </a:lnTo>
                  <a:lnTo>
                    <a:pt x="18367" y="250296"/>
                  </a:lnTo>
                  <a:lnTo>
                    <a:pt x="11669" y="245907"/>
                  </a:lnTo>
                  <a:lnTo>
                    <a:pt x="6467" y="239141"/>
                  </a:lnTo>
                  <a:lnTo>
                    <a:pt x="2788" y="230547"/>
                  </a:lnTo>
                  <a:lnTo>
                    <a:pt x="677" y="220885"/>
                  </a:lnTo>
                  <a:lnTo>
                    <a:pt x="0" y="210696"/>
                  </a:lnTo>
                  <a:lnTo>
                    <a:pt x="662" y="200436"/>
                  </a:lnTo>
                  <a:lnTo>
                    <a:pt x="2693" y="190555"/>
                  </a:lnTo>
                  <a:lnTo>
                    <a:pt x="5986" y="181252"/>
                  </a:lnTo>
                  <a:lnTo>
                    <a:pt x="10483" y="172684"/>
                  </a:lnTo>
                  <a:lnTo>
                    <a:pt x="16250" y="165067"/>
                  </a:lnTo>
                  <a:lnTo>
                    <a:pt x="23213" y="158427"/>
                  </a:lnTo>
                  <a:lnTo>
                    <a:pt x="31498" y="152796"/>
                  </a:lnTo>
                  <a:lnTo>
                    <a:pt x="41495" y="148303"/>
                  </a:lnTo>
                  <a:lnTo>
                    <a:pt x="53246" y="144909"/>
                  </a:lnTo>
                  <a:lnTo>
                    <a:pt x="66146" y="142435"/>
                  </a:lnTo>
                  <a:lnTo>
                    <a:pt x="80587" y="140416"/>
                  </a:lnTo>
                  <a:lnTo>
                    <a:pt x="100075" y="138671"/>
                  </a:lnTo>
                  <a:lnTo>
                    <a:pt x="130641" y="136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79440" y="4148228"/>
              <a:ext cx="1" cy="84228"/>
            </a:xfrm>
            <a:custGeom>
              <a:avLst/>
              <a:gdLst/>
              <a:ahLst/>
              <a:cxnLst/>
              <a:rect l="0" t="0" r="0" b="0"/>
              <a:pathLst>
                <a:path w="1" h="842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4"/>
                  </a:lnTo>
                  <a:lnTo>
                    <a:pt x="0" y="45958"/>
                  </a:lnTo>
                  <a:lnTo>
                    <a:pt x="0" y="57273"/>
                  </a:lnTo>
                  <a:lnTo>
                    <a:pt x="0" y="69388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16310" y="3838377"/>
              <a:ext cx="116836" cy="230383"/>
            </a:xfrm>
            <a:custGeom>
              <a:avLst/>
              <a:gdLst/>
              <a:ahLst/>
              <a:cxnLst/>
              <a:rect l="0" t="0" r="0" b="0"/>
              <a:pathLst>
                <a:path w="116836" h="230383">
                  <a:moveTo>
                    <a:pt x="10529" y="15053"/>
                  </a:moveTo>
                  <a:lnTo>
                    <a:pt x="19397" y="9319"/>
                  </a:lnTo>
                  <a:lnTo>
                    <a:pt x="28384" y="5035"/>
                  </a:lnTo>
                  <a:lnTo>
                    <a:pt x="38371" y="1843"/>
                  </a:lnTo>
                  <a:lnTo>
                    <a:pt x="49006" y="0"/>
                  </a:lnTo>
                  <a:lnTo>
                    <a:pt x="59520" y="248"/>
                  </a:lnTo>
                  <a:lnTo>
                    <a:pt x="69459" y="2812"/>
                  </a:lnTo>
                  <a:lnTo>
                    <a:pt x="78227" y="7461"/>
                  </a:lnTo>
                  <a:lnTo>
                    <a:pt x="84970" y="13782"/>
                  </a:lnTo>
                  <a:lnTo>
                    <a:pt x="89415" y="21363"/>
                  </a:lnTo>
                  <a:lnTo>
                    <a:pt x="91617" y="29857"/>
                  </a:lnTo>
                  <a:lnTo>
                    <a:pt x="91672" y="38994"/>
                  </a:lnTo>
                  <a:lnTo>
                    <a:pt x="89862" y="48577"/>
                  </a:lnTo>
                  <a:lnTo>
                    <a:pt x="86567" y="58468"/>
                  </a:lnTo>
                  <a:lnTo>
                    <a:pt x="82155" y="68567"/>
                  </a:lnTo>
                  <a:lnTo>
                    <a:pt x="76964" y="78793"/>
                  </a:lnTo>
                  <a:lnTo>
                    <a:pt x="72213" y="88610"/>
                  </a:lnTo>
                  <a:lnTo>
                    <a:pt x="69920" y="97064"/>
                  </a:lnTo>
                  <a:lnTo>
                    <a:pt x="70976" y="103756"/>
                  </a:lnTo>
                  <a:lnTo>
                    <a:pt x="74944" y="109096"/>
                  </a:lnTo>
                  <a:lnTo>
                    <a:pt x="80663" y="113992"/>
                  </a:lnTo>
                  <a:lnTo>
                    <a:pt x="87240" y="119038"/>
                  </a:lnTo>
                  <a:lnTo>
                    <a:pt x="94021" y="124618"/>
                  </a:lnTo>
                  <a:lnTo>
                    <a:pt x="100464" y="131063"/>
                  </a:lnTo>
                  <a:lnTo>
                    <a:pt x="106327" y="138456"/>
                  </a:lnTo>
                  <a:lnTo>
                    <a:pt x="111274" y="147017"/>
                  </a:lnTo>
                  <a:lnTo>
                    <a:pt x="114779" y="157193"/>
                  </a:lnTo>
                  <a:lnTo>
                    <a:pt x="116687" y="169055"/>
                  </a:lnTo>
                  <a:lnTo>
                    <a:pt x="116835" y="181748"/>
                  </a:lnTo>
                  <a:lnTo>
                    <a:pt x="114890" y="193733"/>
                  </a:lnTo>
                  <a:lnTo>
                    <a:pt x="110874" y="204187"/>
                  </a:lnTo>
                  <a:lnTo>
                    <a:pt x="104923" y="212829"/>
                  </a:lnTo>
                  <a:lnTo>
                    <a:pt x="97118" y="219564"/>
                  </a:lnTo>
                  <a:lnTo>
                    <a:pt x="87685" y="224567"/>
                  </a:lnTo>
                  <a:lnTo>
                    <a:pt x="76947" y="227994"/>
                  </a:lnTo>
                  <a:lnTo>
                    <a:pt x="65224" y="229878"/>
                  </a:lnTo>
                  <a:lnTo>
                    <a:pt x="52804" y="230382"/>
                  </a:lnTo>
                  <a:lnTo>
                    <a:pt x="40506" y="229923"/>
                  </a:lnTo>
                  <a:lnTo>
                    <a:pt x="28471" y="229045"/>
                  </a:lnTo>
                  <a:lnTo>
                    <a:pt x="15646" y="227674"/>
                  </a:lnTo>
                  <a:lnTo>
                    <a:pt x="0" y="225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32124" y="3816742"/>
              <a:ext cx="200167" cy="299901"/>
            </a:xfrm>
            <a:custGeom>
              <a:avLst/>
              <a:gdLst/>
              <a:ahLst/>
              <a:cxnLst/>
              <a:rect l="0" t="0" r="0" b="0"/>
              <a:pathLst>
                <a:path w="200167" h="299901">
                  <a:moveTo>
                    <a:pt x="63171" y="15631"/>
                  </a:moveTo>
                  <a:lnTo>
                    <a:pt x="69172" y="9897"/>
                  </a:lnTo>
                  <a:lnTo>
                    <a:pt x="76017" y="5613"/>
                  </a:lnTo>
                  <a:lnTo>
                    <a:pt x="84405" y="2416"/>
                  </a:lnTo>
                  <a:lnTo>
                    <a:pt x="94033" y="400"/>
                  </a:lnTo>
                  <a:lnTo>
                    <a:pt x="104347" y="0"/>
                  </a:lnTo>
                  <a:lnTo>
                    <a:pt x="114946" y="1316"/>
                  </a:lnTo>
                  <a:lnTo>
                    <a:pt x="125298" y="4311"/>
                  </a:lnTo>
                  <a:lnTo>
                    <a:pt x="134701" y="8984"/>
                  </a:lnTo>
                  <a:lnTo>
                    <a:pt x="142858" y="15167"/>
                  </a:lnTo>
                  <a:lnTo>
                    <a:pt x="149500" y="22741"/>
                  </a:lnTo>
                  <a:lnTo>
                    <a:pt x="154220" y="31718"/>
                  </a:lnTo>
                  <a:lnTo>
                    <a:pt x="156983" y="41968"/>
                  </a:lnTo>
                  <a:lnTo>
                    <a:pt x="157891" y="52933"/>
                  </a:lnTo>
                  <a:lnTo>
                    <a:pt x="156997" y="63752"/>
                  </a:lnTo>
                  <a:lnTo>
                    <a:pt x="154506" y="73951"/>
                  </a:lnTo>
                  <a:lnTo>
                    <a:pt x="150565" y="83424"/>
                  </a:lnTo>
                  <a:lnTo>
                    <a:pt x="145181" y="92247"/>
                  </a:lnTo>
                  <a:lnTo>
                    <a:pt x="138540" y="100542"/>
                  </a:lnTo>
                  <a:lnTo>
                    <a:pt x="132769" y="108105"/>
                  </a:lnTo>
                  <a:lnTo>
                    <a:pt x="130830" y="114279"/>
                  </a:lnTo>
                  <a:lnTo>
                    <a:pt x="132758" y="119080"/>
                  </a:lnTo>
                  <a:lnTo>
                    <a:pt x="137547" y="123432"/>
                  </a:lnTo>
                  <a:lnTo>
                    <a:pt x="144114" y="128162"/>
                  </a:lnTo>
                  <a:lnTo>
                    <a:pt x="151492" y="133831"/>
                  </a:lnTo>
                  <a:lnTo>
                    <a:pt x="159109" y="140591"/>
                  </a:lnTo>
                  <a:lnTo>
                    <a:pt x="166544" y="148337"/>
                  </a:lnTo>
                  <a:lnTo>
                    <a:pt x="173401" y="156876"/>
                  </a:lnTo>
                  <a:lnTo>
                    <a:pt x="179537" y="166016"/>
                  </a:lnTo>
                  <a:lnTo>
                    <a:pt x="185001" y="175755"/>
                  </a:lnTo>
                  <a:lnTo>
                    <a:pt x="189915" y="186274"/>
                  </a:lnTo>
                  <a:lnTo>
                    <a:pt x="194397" y="197605"/>
                  </a:lnTo>
                  <a:lnTo>
                    <a:pt x="198071" y="209485"/>
                  </a:lnTo>
                  <a:lnTo>
                    <a:pt x="200103" y="221459"/>
                  </a:lnTo>
                  <a:lnTo>
                    <a:pt x="200166" y="233245"/>
                  </a:lnTo>
                  <a:lnTo>
                    <a:pt x="198241" y="244429"/>
                  </a:lnTo>
                  <a:lnTo>
                    <a:pt x="194357" y="254408"/>
                  </a:lnTo>
                  <a:lnTo>
                    <a:pt x="188738" y="262967"/>
                  </a:lnTo>
                  <a:lnTo>
                    <a:pt x="181559" y="270222"/>
                  </a:lnTo>
                  <a:lnTo>
                    <a:pt x="172854" y="276419"/>
                  </a:lnTo>
                  <a:lnTo>
                    <a:pt x="162781" y="281810"/>
                  </a:lnTo>
                  <a:lnTo>
                    <a:pt x="151596" y="286450"/>
                  </a:lnTo>
                  <a:lnTo>
                    <a:pt x="139566" y="290204"/>
                  </a:lnTo>
                  <a:lnTo>
                    <a:pt x="126918" y="293066"/>
                  </a:lnTo>
                  <a:lnTo>
                    <a:pt x="113833" y="295160"/>
                  </a:lnTo>
                  <a:lnTo>
                    <a:pt x="100443" y="296648"/>
                  </a:lnTo>
                  <a:lnTo>
                    <a:pt x="86848" y="297687"/>
                  </a:lnTo>
                  <a:lnTo>
                    <a:pt x="73143" y="298404"/>
                  </a:lnTo>
                  <a:lnTo>
                    <a:pt x="57769" y="298971"/>
                  </a:lnTo>
                  <a:lnTo>
                    <a:pt x="36025" y="299441"/>
                  </a:lnTo>
                  <a:lnTo>
                    <a:pt x="0" y="299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443863" y="3103222"/>
            <a:ext cx="1491870" cy="1099256"/>
            <a:chOff x="1443863" y="3103222"/>
            <a:chExt cx="1491870" cy="1099256"/>
          </a:xfrm>
        </p:grpSpPr>
        <p:sp>
          <p:nvSpPr>
            <p:cNvPr id="98" name="Freeform 97"/>
            <p:cNvSpPr/>
            <p:nvPr/>
          </p:nvSpPr>
          <p:spPr>
            <a:xfrm>
              <a:off x="1443863" y="3103222"/>
              <a:ext cx="542234" cy="535844"/>
            </a:xfrm>
            <a:custGeom>
              <a:avLst/>
              <a:gdLst/>
              <a:ahLst/>
              <a:cxnLst/>
              <a:rect l="0" t="0" r="0" b="0"/>
              <a:pathLst>
                <a:path w="542234" h="535844">
                  <a:moveTo>
                    <a:pt x="282810" y="44798"/>
                  </a:moveTo>
                  <a:lnTo>
                    <a:pt x="271142" y="44865"/>
                  </a:lnTo>
                  <a:lnTo>
                    <a:pt x="260653" y="45506"/>
                  </a:lnTo>
                  <a:lnTo>
                    <a:pt x="250351" y="46802"/>
                  </a:lnTo>
                  <a:lnTo>
                    <a:pt x="240050" y="48662"/>
                  </a:lnTo>
                  <a:lnTo>
                    <a:pt x="229706" y="50978"/>
                  </a:lnTo>
                  <a:lnTo>
                    <a:pt x="219317" y="53645"/>
                  </a:lnTo>
                  <a:lnTo>
                    <a:pt x="208889" y="56568"/>
                  </a:lnTo>
                  <a:lnTo>
                    <a:pt x="198431" y="59676"/>
                  </a:lnTo>
                  <a:lnTo>
                    <a:pt x="187956" y="62916"/>
                  </a:lnTo>
                  <a:lnTo>
                    <a:pt x="177633" y="66412"/>
                  </a:lnTo>
                  <a:lnTo>
                    <a:pt x="167776" y="70445"/>
                  </a:lnTo>
                  <a:lnTo>
                    <a:pt x="158511" y="75123"/>
                  </a:lnTo>
                  <a:lnTo>
                    <a:pt x="149646" y="80402"/>
                  </a:lnTo>
                  <a:lnTo>
                    <a:pt x="140772" y="86170"/>
                  </a:lnTo>
                  <a:lnTo>
                    <a:pt x="131656" y="92311"/>
                  </a:lnTo>
                  <a:lnTo>
                    <a:pt x="122396" y="98721"/>
                  </a:lnTo>
                  <a:lnTo>
                    <a:pt x="113326" y="105324"/>
                  </a:lnTo>
                  <a:lnTo>
                    <a:pt x="104630" y="112060"/>
                  </a:lnTo>
                  <a:lnTo>
                    <a:pt x="96333" y="118888"/>
                  </a:lnTo>
                  <a:lnTo>
                    <a:pt x="88381" y="125778"/>
                  </a:lnTo>
                  <a:lnTo>
                    <a:pt x="80700" y="132716"/>
                  </a:lnTo>
                  <a:lnTo>
                    <a:pt x="73220" y="139849"/>
                  </a:lnTo>
                  <a:lnTo>
                    <a:pt x="65884" y="147478"/>
                  </a:lnTo>
                  <a:lnTo>
                    <a:pt x="58653" y="155724"/>
                  </a:lnTo>
                  <a:lnTo>
                    <a:pt x="51660" y="164551"/>
                  </a:lnTo>
                  <a:lnTo>
                    <a:pt x="45191" y="173855"/>
                  </a:lnTo>
                  <a:lnTo>
                    <a:pt x="39359" y="183523"/>
                  </a:lnTo>
                  <a:lnTo>
                    <a:pt x="34121" y="193455"/>
                  </a:lnTo>
                  <a:lnTo>
                    <a:pt x="29368" y="203575"/>
                  </a:lnTo>
                  <a:lnTo>
                    <a:pt x="24985" y="213825"/>
                  </a:lnTo>
                  <a:lnTo>
                    <a:pt x="20871" y="224166"/>
                  </a:lnTo>
                  <a:lnTo>
                    <a:pt x="16948" y="234568"/>
                  </a:lnTo>
                  <a:lnTo>
                    <a:pt x="13162" y="245021"/>
                  </a:lnTo>
                  <a:lnTo>
                    <a:pt x="9635" y="255838"/>
                  </a:lnTo>
                  <a:lnTo>
                    <a:pt x="6645" y="267625"/>
                  </a:lnTo>
                  <a:lnTo>
                    <a:pt x="4303" y="280630"/>
                  </a:lnTo>
                  <a:lnTo>
                    <a:pt x="2561" y="294620"/>
                  </a:lnTo>
                  <a:lnTo>
                    <a:pt x="1310" y="309081"/>
                  </a:lnTo>
                  <a:lnTo>
                    <a:pt x="435" y="323656"/>
                  </a:lnTo>
                  <a:lnTo>
                    <a:pt x="0" y="338019"/>
                  </a:lnTo>
                  <a:lnTo>
                    <a:pt x="231" y="351807"/>
                  </a:lnTo>
                  <a:lnTo>
                    <a:pt x="1201" y="364892"/>
                  </a:lnTo>
                  <a:lnTo>
                    <a:pt x="2836" y="377322"/>
                  </a:lnTo>
                  <a:lnTo>
                    <a:pt x="5003" y="389217"/>
                  </a:lnTo>
                  <a:lnTo>
                    <a:pt x="7577" y="400705"/>
                  </a:lnTo>
                  <a:lnTo>
                    <a:pt x="10610" y="411897"/>
                  </a:lnTo>
                  <a:lnTo>
                    <a:pt x="14324" y="422880"/>
                  </a:lnTo>
                  <a:lnTo>
                    <a:pt x="18790" y="433714"/>
                  </a:lnTo>
                  <a:lnTo>
                    <a:pt x="24095" y="444278"/>
                  </a:lnTo>
                  <a:lnTo>
                    <a:pt x="30412" y="454298"/>
                  </a:lnTo>
                  <a:lnTo>
                    <a:pt x="37739" y="463668"/>
                  </a:lnTo>
                  <a:lnTo>
                    <a:pt x="45930" y="472434"/>
                  </a:lnTo>
                  <a:lnTo>
                    <a:pt x="54799" y="480709"/>
                  </a:lnTo>
                  <a:lnTo>
                    <a:pt x="64171" y="488605"/>
                  </a:lnTo>
                  <a:lnTo>
                    <a:pt x="73904" y="496062"/>
                  </a:lnTo>
                  <a:lnTo>
                    <a:pt x="83890" y="502850"/>
                  </a:lnTo>
                  <a:lnTo>
                    <a:pt x="94055" y="508900"/>
                  </a:lnTo>
                  <a:lnTo>
                    <a:pt x="104508" y="514285"/>
                  </a:lnTo>
                  <a:lnTo>
                    <a:pt x="115518" y="519137"/>
                  </a:lnTo>
                  <a:lnTo>
                    <a:pt x="127192" y="523582"/>
                  </a:lnTo>
                  <a:lnTo>
                    <a:pt x="139644" y="527568"/>
                  </a:lnTo>
                  <a:lnTo>
                    <a:pt x="153067" y="530873"/>
                  </a:lnTo>
                  <a:lnTo>
                    <a:pt x="167467" y="533426"/>
                  </a:lnTo>
                  <a:lnTo>
                    <a:pt x="182544" y="535141"/>
                  </a:lnTo>
                  <a:lnTo>
                    <a:pt x="197810" y="535843"/>
                  </a:lnTo>
                  <a:lnTo>
                    <a:pt x="212961" y="535535"/>
                  </a:lnTo>
                  <a:lnTo>
                    <a:pt x="227726" y="534362"/>
                  </a:lnTo>
                  <a:lnTo>
                    <a:pt x="241794" y="532512"/>
                  </a:lnTo>
                  <a:lnTo>
                    <a:pt x="255069" y="530159"/>
                  </a:lnTo>
                  <a:lnTo>
                    <a:pt x="267629" y="527445"/>
                  </a:lnTo>
                  <a:lnTo>
                    <a:pt x="279610" y="524479"/>
                  </a:lnTo>
                  <a:lnTo>
                    <a:pt x="291157" y="521332"/>
                  </a:lnTo>
                  <a:lnTo>
                    <a:pt x="302389" y="517898"/>
                  </a:lnTo>
                  <a:lnTo>
                    <a:pt x="313399" y="513908"/>
                  </a:lnTo>
                  <a:lnTo>
                    <a:pt x="324254" y="509261"/>
                  </a:lnTo>
                  <a:lnTo>
                    <a:pt x="335003" y="504174"/>
                  </a:lnTo>
                  <a:lnTo>
                    <a:pt x="345680" y="499067"/>
                  </a:lnTo>
                  <a:lnTo>
                    <a:pt x="356308" y="494183"/>
                  </a:lnTo>
                  <a:lnTo>
                    <a:pt x="366903" y="489431"/>
                  </a:lnTo>
                  <a:lnTo>
                    <a:pt x="377477" y="484479"/>
                  </a:lnTo>
                  <a:lnTo>
                    <a:pt x="388031" y="479149"/>
                  </a:lnTo>
                  <a:lnTo>
                    <a:pt x="398406" y="473415"/>
                  </a:lnTo>
                  <a:lnTo>
                    <a:pt x="408300" y="467335"/>
                  </a:lnTo>
                  <a:lnTo>
                    <a:pt x="417588" y="460981"/>
                  </a:lnTo>
                  <a:lnTo>
                    <a:pt x="426470" y="454425"/>
                  </a:lnTo>
                  <a:lnTo>
                    <a:pt x="435355" y="447725"/>
                  </a:lnTo>
                  <a:lnTo>
                    <a:pt x="444478" y="440923"/>
                  </a:lnTo>
                  <a:lnTo>
                    <a:pt x="453743" y="434051"/>
                  </a:lnTo>
                  <a:lnTo>
                    <a:pt x="462816" y="427132"/>
                  </a:lnTo>
                  <a:lnTo>
                    <a:pt x="471514" y="420175"/>
                  </a:lnTo>
                  <a:lnTo>
                    <a:pt x="479813" y="413028"/>
                  </a:lnTo>
                  <a:lnTo>
                    <a:pt x="487766" y="405391"/>
                  </a:lnTo>
                  <a:lnTo>
                    <a:pt x="495443" y="397134"/>
                  </a:lnTo>
                  <a:lnTo>
                    <a:pt x="502750" y="388130"/>
                  </a:lnTo>
                  <a:lnTo>
                    <a:pt x="509439" y="378175"/>
                  </a:lnTo>
                  <a:lnTo>
                    <a:pt x="515421" y="367258"/>
                  </a:lnTo>
                  <a:lnTo>
                    <a:pt x="520761" y="355671"/>
                  </a:lnTo>
                  <a:lnTo>
                    <a:pt x="525582" y="343902"/>
                  </a:lnTo>
                  <a:lnTo>
                    <a:pt x="530007" y="332239"/>
                  </a:lnTo>
                  <a:lnTo>
                    <a:pt x="533980" y="320460"/>
                  </a:lnTo>
                  <a:lnTo>
                    <a:pt x="537276" y="307953"/>
                  </a:lnTo>
                  <a:lnTo>
                    <a:pt x="539823" y="294433"/>
                  </a:lnTo>
                  <a:lnTo>
                    <a:pt x="541534" y="280252"/>
                  </a:lnTo>
                  <a:lnTo>
                    <a:pt x="542233" y="266185"/>
                  </a:lnTo>
                  <a:lnTo>
                    <a:pt x="541923" y="252685"/>
                  </a:lnTo>
                  <a:lnTo>
                    <a:pt x="540749" y="239858"/>
                  </a:lnTo>
                  <a:lnTo>
                    <a:pt x="538898" y="227638"/>
                  </a:lnTo>
                  <a:lnTo>
                    <a:pt x="536540" y="215902"/>
                  </a:lnTo>
                  <a:lnTo>
                    <a:pt x="533653" y="204529"/>
                  </a:lnTo>
                  <a:lnTo>
                    <a:pt x="530038" y="193418"/>
                  </a:lnTo>
                  <a:lnTo>
                    <a:pt x="525648" y="182492"/>
                  </a:lnTo>
                  <a:lnTo>
                    <a:pt x="520734" y="171693"/>
                  </a:lnTo>
                  <a:lnTo>
                    <a:pt x="515743" y="160983"/>
                  </a:lnTo>
                  <a:lnTo>
                    <a:pt x="510938" y="150336"/>
                  </a:lnTo>
                  <a:lnTo>
                    <a:pt x="506238" y="139898"/>
                  </a:lnTo>
                  <a:lnTo>
                    <a:pt x="501322" y="129963"/>
                  </a:lnTo>
                  <a:lnTo>
                    <a:pt x="496015" y="120651"/>
                  </a:lnTo>
                  <a:lnTo>
                    <a:pt x="490298" y="111923"/>
                  </a:lnTo>
                  <a:lnTo>
                    <a:pt x="484227" y="103675"/>
                  </a:lnTo>
                  <a:lnTo>
                    <a:pt x="477880" y="95792"/>
                  </a:lnTo>
                  <a:lnTo>
                    <a:pt x="471329" y="88174"/>
                  </a:lnTo>
                  <a:lnTo>
                    <a:pt x="464632" y="80745"/>
                  </a:lnTo>
                  <a:lnTo>
                    <a:pt x="457828" y="73447"/>
                  </a:lnTo>
                  <a:lnTo>
                    <a:pt x="450784" y="66240"/>
                  </a:lnTo>
                  <a:lnTo>
                    <a:pt x="443218" y="59094"/>
                  </a:lnTo>
                  <a:lnTo>
                    <a:pt x="435013" y="51994"/>
                  </a:lnTo>
                  <a:lnTo>
                    <a:pt x="426213" y="45091"/>
                  </a:lnTo>
                  <a:lnTo>
                    <a:pt x="416928" y="38682"/>
                  </a:lnTo>
                  <a:lnTo>
                    <a:pt x="407269" y="32891"/>
                  </a:lnTo>
                  <a:lnTo>
                    <a:pt x="397172" y="27680"/>
                  </a:lnTo>
                  <a:lnTo>
                    <a:pt x="386410" y="22946"/>
                  </a:lnTo>
                  <a:lnTo>
                    <a:pt x="374909" y="18576"/>
                  </a:lnTo>
                  <a:lnTo>
                    <a:pt x="362746" y="14470"/>
                  </a:lnTo>
                  <a:lnTo>
                    <a:pt x="350049" y="10552"/>
                  </a:lnTo>
                  <a:lnTo>
                    <a:pt x="336950" y="6774"/>
                  </a:lnTo>
                  <a:lnTo>
                    <a:pt x="323561" y="3422"/>
                  </a:lnTo>
                  <a:lnTo>
                    <a:pt x="309967" y="1083"/>
                  </a:lnTo>
                  <a:lnTo>
                    <a:pt x="296230" y="0"/>
                  </a:lnTo>
                  <a:lnTo>
                    <a:pt x="282395" y="257"/>
                  </a:lnTo>
                  <a:lnTo>
                    <a:pt x="268494" y="1951"/>
                  </a:lnTo>
                  <a:lnTo>
                    <a:pt x="254548" y="4986"/>
                  </a:lnTo>
                  <a:lnTo>
                    <a:pt x="240572" y="9294"/>
                  </a:lnTo>
                  <a:lnTo>
                    <a:pt x="226575" y="14927"/>
                  </a:lnTo>
                  <a:lnTo>
                    <a:pt x="212574" y="21783"/>
                  </a:lnTo>
                  <a:lnTo>
                    <a:pt x="198900" y="29486"/>
                  </a:lnTo>
                  <a:lnTo>
                    <a:pt x="186171" y="37494"/>
                  </a:lnTo>
                  <a:lnTo>
                    <a:pt x="174657" y="45460"/>
                  </a:lnTo>
                  <a:lnTo>
                    <a:pt x="164589" y="52952"/>
                  </a:lnTo>
                  <a:lnTo>
                    <a:pt x="155348" y="60094"/>
                  </a:lnTo>
                  <a:lnTo>
                    <a:pt x="146122" y="67510"/>
                  </a:lnTo>
                  <a:lnTo>
                    <a:pt x="135411" y="7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97635" y="3664785"/>
              <a:ext cx="538098" cy="537693"/>
            </a:xfrm>
            <a:custGeom>
              <a:avLst/>
              <a:gdLst/>
              <a:ahLst/>
              <a:cxnLst/>
              <a:rect l="0" t="0" r="0" b="0"/>
              <a:pathLst>
                <a:path w="538098" h="537693">
                  <a:moveTo>
                    <a:pt x="181846" y="41246"/>
                  </a:moveTo>
                  <a:lnTo>
                    <a:pt x="173112" y="44247"/>
                  </a:lnTo>
                  <a:lnTo>
                    <a:pt x="165406" y="47669"/>
                  </a:lnTo>
                  <a:lnTo>
                    <a:pt x="157999" y="51865"/>
                  </a:lnTo>
                  <a:lnTo>
                    <a:pt x="150565" y="56765"/>
                  </a:lnTo>
                  <a:lnTo>
                    <a:pt x="142738" y="62247"/>
                  </a:lnTo>
                  <a:lnTo>
                    <a:pt x="134364" y="68177"/>
                  </a:lnTo>
                  <a:lnTo>
                    <a:pt x="125621" y="74439"/>
                  </a:lnTo>
                  <a:lnTo>
                    <a:pt x="116906" y="80937"/>
                  </a:lnTo>
                  <a:lnTo>
                    <a:pt x="108452" y="87606"/>
                  </a:lnTo>
                  <a:lnTo>
                    <a:pt x="100319" y="94558"/>
                  </a:lnTo>
                  <a:lnTo>
                    <a:pt x="92478" y="102063"/>
                  </a:lnTo>
                  <a:lnTo>
                    <a:pt x="84871" y="110226"/>
                  </a:lnTo>
                  <a:lnTo>
                    <a:pt x="77441" y="118997"/>
                  </a:lnTo>
                  <a:lnTo>
                    <a:pt x="70138" y="128264"/>
                  </a:lnTo>
                  <a:lnTo>
                    <a:pt x="62929" y="137906"/>
                  </a:lnTo>
                  <a:lnTo>
                    <a:pt x="55952" y="147821"/>
                  </a:lnTo>
                  <a:lnTo>
                    <a:pt x="49492" y="157931"/>
                  </a:lnTo>
                  <a:lnTo>
                    <a:pt x="43667" y="168174"/>
                  </a:lnTo>
                  <a:lnTo>
                    <a:pt x="38433" y="178509"/>
                  </a:lnTo>
                  <a:lnTo>
                    <a:pt x="33684" y="188909"/>
                  </a:lnTo>
                  <a:lnTo>
                    <a:pt x="29303" y="199350"/>
                  </a:lnTo>
                  <a:lnTo>
                    <a:pt x="25190" y="209820"/>
                  </a:lnTo>
                  <a:lnTo>
                    <a:pt x="21267" y="220310"/>
                  </a:lnTo>
                  <a:lnTo>
                    <a:pt x="17477" y="230821"/>
                  </a:lnTo>
                  <a:lnTo>
                    <a:pt x="13778" y="241678"/>
                  </a:lnTo>
                  <a:lnTo>
                    <a:pt x="10140" y="253490"/>
                  </a:lnTo>
                  <a:lnTo>
                    <a:pt x="6554" y="266509"/>
                  </a:lnTo>
                  <a:lnTo>
                    <a:pt x="3333" y="280337"/>
                  </a:lnTo>
                  <a:lnTo>
                    <a:pt x="1081" y="294159"/>
                  </a:lnTo>
                  <a:lnTo>
                    <a:pt x="48" y="307495"/>
                  </a:lnTo>
                  <a:lnTo>
                    <a:pt x="0" y="320381"/>
                  </a:lnTo>
                  <a:lnTo>
                    <a:pt x="423" y="333172"/>
                  </a:lnTo>
                  <a:lnTo>
                    <a:pt x="969" y="346110"/>
                  </a:lnTo>
                  <a:lnTo>
                    <a:pt x="1639" y="359273"/>
                  </a:lnTo>
                  <a:lnTo>
                    <a:pt x="2687" y="372656"/>
                  </a:lnTo>
                  <a:lnTo>
                    <a:pt x="4240" y="386218"/>
                  </a:lnTo>
                  <a:lnTo>
                    <a:pt x="6283" y="399752"/>
                  </a:lnTo>
                  <a:lnTo>
                    <a:pt x="8733" y="412912"/>
                  </a:lnTo>
                  <a:lnTo>
                    <a:pt x="11500" y="425535"/>
                  </a:lnTo>
                  <a:lnTo>
                    <a:pt x="14663" y="437467"/>
                  </a:lnTo>
                  <a:lnTo>
                    <a:pt x="18465" y="448488"/>
                  </a:lnTo>
                  <a:lnTo>
                    <a:pt x="22987" y="458567"/>
                  </a:lnTo>
                  <a:lnTo>
                    <a:pt x="28158" y="467829"/>
                  </a:lnTo>
                  <a:lnTo>
                    <a:pt x="33853" y="476444"/>
                  </a:lnTo>
                  <a:lnTo>
                    <a:pt x="39949" y="484577"/>
                  </a:lnTo>
                  <a:lnTo>
                    <a:pt x="46500" y="492364"/>
                  </a:lnTo>
                  <a:lnTo>
                    <a:pt x="53729" y="499907"/>
                  </a:lnTo>
                  <a:lnTo>
                    <a:pt x="61709" y="507277"/>
                  </a:lnTo>
                  <a:lnTo>
                    <a:pt x="70525" y="514363"/>
                  </a:lnTo>
                  <a:lnTo>
                    <a:pt x="80353" y="520894"/>
                  </a:lnTo>
                  <a:lnTo>
                    <a:pt x="91186" y="526759"/>
                  </a:lnTo>
                  <a:lnTo>
                    <a:pt x="102715" y="531680"/>
                  </a:lnTo>
                  <a:lnTo>
                    <a:pt x="114446" y="535154"/>
                  </a:lnTo>
                  <a:lnTo>
                    <a:pt x="126079" y="537048"/>
                  </a:lnTo>
                  <a:lnTo>
                    <a:pt x="137669" y="537692"/>
                  </a:lnTo>
                  <a:lnTo>
                    <a:pt x="149516" y="537676"/>
                  </a:lnTo>
                  <a:lnTo>
                    <a:pt x="161783" y="537408"/>
                  </a:lnTo>
                  <a:lnTo>
                    <a:pt x="174480" y="536925"/>
                  </a:lnTo>
                  <a:lnTo>
                    <a:pt x="187544" y="536004"/>
                  </a:lnTo>
                  <a:lnTo>
                    <a:pt x="200887" y="534535"/>
                  </a:lnTo>
                  <a:lnTo>
                    <a:pt x="214272" y="532550"/>
                  </a:lnTo>
                  <a:lnTo>
                    <a:pt x="227332" y="530138"/>
                  </a:lnTo>
                  <a:lnTo>
                    <a:pt x="239897" y="527397"/>
                  </a:lnTo>
                  <a:lnTo>
                    <a:pt x="252130" y="524250"/>
                  </a:lnTo>
                  <a:lnTo>
                    <a:pt x="264417" y="520459"/>
                  </a:lnTo>
                  <a:lnTo>
                    <a:pt x="276979" y="515946"/>
                  </a:lnTo>
                  <a:lnTo>
                    <a:pt x="289705" y="510779"/>
                  </a:lnTo>
                  <a:lnTo>
                    <a:pt x="302256" y="505087"/>
                  </a:lnTo>
                  <a:lnTo>
                    <a:pt x="314442" y="498998"/>
                  </a:lnTo>
                  <a:lnTo>
                    <a:pt x="326235" y="492621"/>
                  </a:lnTo>
                  <a:lnTo>
                    <a:pt x="337688" y="486042"/>
                  </a:lnTo>
                  <a:lnTo>
                    <a:pt x="348873" y="479321"/>
                  </a:lnTo>
                  <a:lnTo>
                    <a:pt x="359859" y="472503"/>
                  </a:lnTo>
                  <a:lnTo>
                    <a:pt x="370702" y="465620"/>
                  </a:lnTo>
                  <a:lnTo>
                    <a:pt x="381445" y="458688"/>
                  </a:lnTo>
                  <a:lnTo>
                    <a:pt x="392119" y="451557"/>
                  </a:lnTo>
                  <a:lnTo>
                    <a:pt x="402745" y="443930"/>
                  </a:lnTo>
                  <a:lnTo>
                    <a:pt x="413335" y="435690"/>
                  </a:lnTo>
                  <a:lnTo>
                    <a:pt x="423735" y="427036"/>
                  </a:lnTo>
                  <a:lnTo>
                    <a:pt x="433645" y="418382"/>
                  </a:lnTo>
                  <a:lnTo>
                    <a:pt x="442940" y="409963"/>
                  </a:lnTo>
                  <a:lnTo>
                    <a:pt x="451656" y="401684"/>
                  </a:lnTo>
                  <a:lnTo>
                    <a:pt x="459897" y="393212"/>
                  </a:lnTo>
                  <a:lnTo>
                    <a:pt x="467776" y="384364"/>
                  </a:lnTo>
                  <a:lnTo>
                    <a:pt x="475390" y="375117"/>
                  </a:lnTo>
                  <a:lnTo>
                    <a:pt x="482816" y="365523"/>
                  </a:lnTo>
                  <a:lnTo>
                    <a:pt x="490108" y="355657"/>
                  </a:lnTo>
                  <a:lnTo>
                    <a:pt x="497141" y="345591"/>
                  </a:lnTo>
                  <a:lnTo>
                    <a:pt x="503638" y="335380"/>
                  </a:lnTo>
                  <a:lnTo>
                    <a:pt x="509489" y="325068"/>
                  </a:lnTo>
                  <a:lnTo>
                    <a:pt x="514739" y="314686"/>
                  </a:lnTo>
                  <a:lnTo>
                    <a:pt x="519500" y="304257"/>
                  </a:lnTo>
                  <a:lnTo>
                    <a:pt x="523884" y="293790"/>
                  </a:lnTo>
                  <a:lnTo>
                    <a:pt x="527829" y="283134"/>
                  </a:lnTo>
                  <a:lnTo>
                    <a:pt x="531106" y="271987"/>
                  </a:lnTo>
                  <a:lnTo>
                    <a:pt x="533645" y="260220"/>
                  </a:lnTo>
                  <a:lnTo>
                    <a:pt x="535521" y="247707"/>
                  </a:lnTo>
                  <a:lnTo>
                    <a:pt x="536863" y="234242"/>
                  </a:lnTo>
                  <a:lnTo>
                    <a:pt x="537793" y="219815"/>
                  </a:lnTo>
                  <a:lnTo>
                    <a:pt x="538097" y="204720"/>
                  </a:lnTo>
                  <a:lnTo>
                    <a:pt x="537244" y="189442"/>
                  </a:lnTo>
                  <a:lnTo>
                    <a:pt x="535039" y="174283"/>
                  </a:lnTo>
                  <a:lnTo>
                    <a:pt x="531592" y="159512"/>
                  </a:lnTo>
                  <a:lnTo>
                    <a:pt x="527136" y="145440"/>
                  </a:lnTo>
                  <a:lnTo>
                    <a:pt x="521916" y="132162"/>
                  </a:lnTo>
                  <a:lnTo>
                    <a:pt x="516140" y="119602"/>
                  </a:lnTo>
                  <a:lnTo>
                    <a:pt x="509972" y="107619"/>
                  </a:lnTo>
                  <a:lnTo>
                    <a:pt x="503532" y="96076"/>
                  </a:lnTo>
                  <a:lnTo>
                    <a:pt x="496904" y="85016"/>
                  </a:lnTo>
                  <a:lnTo>
                    <a:pt x="490148" y="74655"/>
                  </a:lnTo>
                  <a:lnTo>
                    <a:pt x="483301" y="65057"/>
                  </a:lnTo>
                  <a:lnTo>
                    <a:pt x="476228" y="56306"/>
                  </a:lnTo>
                  <a:lnTo>
                    <a:pt x="468640" y="48574"/>
                  </a:lnTo>
                  <a:lnTo>
                    <a:pt x="460421" y="41850"/>
                  </a:lnTo>
                  <a:lnTo>
                    <a:pt x="451612" y="35826"/>
                  </a:lnTo>
                  <a:lnTo>
                    <a:pt x="442320" y="30005"/>
                  </a:lnTo>
                  <a:lnTo>
                    <a:pt x="432652" y="24093"/>
                  </a:lnTo>
                  <a:lnTo>
                    <a:pt x="422379" y="18306"/>
                  </a:lnTo>
                  <a:lnTo>
                    <a:pt x="410966" y="13253"/>
                  </a:lnTo>
                  <a:lnTo>
                    <a:pt x="398216" y="9225"/>
                  </a:lnTo>
                  <a:lnTo>
                    <a:pt x="384398" y="6200"/>
                  </a:lnTo>
                  <a:lnTo>
                    <a:pt x="370053" y="4011"/>
                  </a:lnTo>
                  <a:lnTo>
                    <a:pt x="355551" y="2468"/>
                  </a:lnTo>
                  <a:lnTo>
                    <a:pt x="341069" y="1397"/>
                  </a:lnTo>
                  <a:lnTo>
                    <a:pt x="326667" y="661"/>
                  </a:lnTo>
                  <a:lnTo>
                    <a:pt x="312351" y="166"/>
                  </a:lnTo>
                  <a:lnTo>
                    <a:pt x="298112" y="0"/>
                  </a:lnTo>
                  <a:lnTo>
                    <a:pt x="283931" y="421"/>
                  </a:lnTo>
                  <a:lnTo>
                    <a:pt x="269794" y="1521"/>
                  </a:lnTo>
                  <a:lnTo>
                    <a:pt x="255688" y="3244"/>
                  </a:lnTo>
                  <a:lnTo>
                    <a:pt x="241604" y="5471"/>
                  </a:lnTo>
                  <a:lnTo>
                    <a:pt x="227534" y="8090"/>
                  </a:lnTo>
                  <a:lnTo>
                    <a:pt x="213475" y="11323"/>
                  </a:lnTo>
                  <a:lnTo>
                    <a:pt x="199423" y="15704"/>
                  </a:lnTo>
                  <a:lnTo>
                    <a:pt x="185384" y="21427"/>
                  </a:lnTo>
                  <a:lnTo>
                    <a:pt x="171686" y="28219"/>
                  </a:lnTo>
                  <a:lnTo>
                    <a:pt x="158940" y="35541"/>
                  </a:lnTo>
                  <a:lnTo>
                    <a:pt x="147415" y="43012"/>
                  </a:lnTo>
                  <a:lnTo>
                    <a:pt x="137340" y="50154"/>
                  </a:lnTo>
                  <a:lnTo>
                    <a:pt x="128093" y="57015"/>
                  </a:lnTo>
                  <a:lnTo>
                    <a:pt x="118862" y="64193"/>
                  </a:lnTo>
                  <a:lnTo>
                    <a:pt x="108147" y="728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695295" y="4622010"/>
            <a:ext cx="368498" cy="831752"/>
            <a:chOff x="2695295" y="4622010"/>
            <a:chExt cx="368498" cy="831752"/>
          </a:xfrm>
        </p:grpSpPr>
        <p:sp>
          <p:nvSpPr>
            <p:cNvPr id="101" name="Freeform 100"/>
            <p:cNvSpPr/>
            <p:nvPr/>
          </p:nvSpPr>
          <p:spPr>
            <a:xfrm>
              <a:off x="2846819" y="4622010"/>
              <a:ext cx="144359" cy="347743"/>
            </a:xfrm>
            <a:custGeom>
              <a:avLst/>
              <a:gdLst/>
              <a:ahLst/>
              <a:cxnLst/>
              <a:rect l="0" t="0" r="0" b="0"/>
              <a:pathLst>
                <a:path w="144359" h="347743">
                  <a:moveTo>
                    <a:pt x="122217" y="0"/>
                  </a:moveTo>
                  <a:lnTo>
                    <a:pt x="116416" y="5934"/>
                  </a:lnTo>
                  <a:lnTo>
                    <a:pt x="111492" y="12139"/>
                  </a:lnTo>
                  <a:lnTo>
                    <a:pt x="106985" y="19234"/>
                  </a:lnTo>
                  <a:lnTo>
                    <a:pt x="102591" y="27175"/>
                  </a:lnTo>
                  <a:lnTo>
                    <a:pt x="97929" y="35821"/>
                  </a:lnTo>
                  <a:lnTo>
                    <a:pt x="92815" y="45020"/>
                  </a:lnTo>
                  <a:lnTo>
                    <a:pt x="87237" y="54794"/>
                  </a:lnTo>
                  <a:lnTo>
                    <a:pt x="81265" y="65332"/>
                  </a:lnTo>
                  <a:lnTo>
                    <a:pt x="74991" y="76678"/>
                  </a:lnTo>
                  <a:lnTo>
                    <a:pt x="68660" y="88736"/>
                  </a:lnTo>
                  <a:lnTo>
                    <a:pt x="62643" y="101362"/>
                  </a:lnTo>
                  <a:lnTo>
                    <a:pt x="57119" y="114409"/>
                  </a:lnTo>
                  <a:lnTo>
                    <a:pt x="52088" y="127593"/>
                  </a:lnTo>
                  <a:lnTo>
                    <a:pt x="47476" y="140517"/>
                  </a:lnTo>
                  <a:lnTo>
                    <a:pt x="43182" y="152991"/>
                  </a:lnTo>
                  <a:lnTo>
                    <a:pt x="38958" y="165163"/>
                  </a:lnTo>
                  <a:lnTo>
                    <a:pt x="34428" y="177410"/>
                  </a:lnTo>
                  <a:lnTo>
                    <a:pt x="29417" y="189948"/>
                  </a:lnTo>
                  <a:lnTo>
                    <a:pt x="24084" y="202829"/>
                  </a:lnTo>
                  <a:lnTo>
                    <a:pt x="18811" y="216016"/>
                  </a:lnTo>
                  <a:lnTo>
                    <a:pt x="13825" y="229447"/>
                  </a:lnTo>
                  <a:lnTo>
                    <a:pt x="9344" y="243060"/>
                  </a:lnTo>
                  <a:lnTo>
                    <a:pt x="5640" y="256806"/>
                  </a:lnTo>
                  <a:lnTo>
                    <a:pt x="2787" y="270640"/>
                  </a:lnTo>
                  <a:lnTo>
                    <a:pt x="855" y="284369"/>
                  </a:lnTo>
                  <a:lnTo>
                    <a:pt x="0" y="297668"/>
                  </a:lnTo>
                  <a:lnTo>
                    <a:pt x="216" y="310378"/>
                  </a:lnTo>
                  <a:lnTo>
                    <a:pt x="1834" y="322030"/>
                  </a:lnTo>
                  <a:lnTo>
                    <a:pt x="5579" y="331799"/>
                  </a:lnTo>
                  <a:lnTo>
                    <a:pt x="11654" y="339393"/>
                  </a:lnTo>
                  <a:lnTo>
                    <a:pt x="19649" y="344678"/>
                  </a:lnTo>
                  <a:lnTo>
                    <a:pt x="28842" y="347417"/>
                  </a:lnTo>
                  <a:lnTo>
                    <a:pt x="38684" y="347742"/>
                  </a:lnTo>
                  <a:lnTo>
                    <a:pt x="48695" y="346046"/>
                  </a:lnTo>
                  <a:lnTo>
                    <a:pt x="58401" y="342791"/>
                  </a:lnTo>
                  <a:lnTo>
                    <a:pt x="67589" y="338384"/>
                  </a:lnTo>
                  <a:lnTo>
                    <a:pt x="76247" y="332989"/>
                  </a:lnTo>
                  <a:lnTo>
                    <a:pt x="84456" y="326545"/>
                  </a:lnTo>
                  <a:lnTo>
                    <a:pt x="92317" y="319101"/>
                  </a:lnTo>
                  <a:lnTo>
                    <a:pt x="99921" y="310815"/>
                  </a:lnTo>
                  <a:lnTo>
                    <a:pt x="107341" y="301875"/>
                  </a:lnTo>
                  <a:lnTo>
                    <a:pt x="114630" y="292447"/>
                  </a:lnTo>
                  <a:lnTo>
                    <a:pt x="121661" y="282506"/>
                  </a:lnTo>
                  <a:lnTo>
                    <a:pt x="128156" y="271847"/>
                  </a:lnTo>
                  <a:lnTo>
                    <a:pt x="133997" y="260416"/>
                  </a:lnTo>
                  <a:lnTo>
                    <a:pt x="138901" y="248298"/>
                  </a:lnTo>
                  <a:lnTo>
                    <a:pt x="142365" y="235633"/>
                  </a:lnTo>
                  <a:lnTo>
                    <a:pt x="144237" y="222569"/>
                  </a:lnTo>
                  <a:lnTo>
                    <a:pt x="144358" y="209711"/>
                  </a:lnTo>
                  <a:lnTo>
                    <a:pt x="142394" y="198071"/>
                  </a:lnTo>
                  <a:lnTo>
                    <a:pt x="138364" y="188109"/>
                  </a:lnTo>
                  <a:lnTo>
                    <a:pt x="132404" y="180101"/>
                  </a:lnTo>
                  <a:lnTo>
                    <a:pt x="124592" y="174389"/>
                  </a:lnTo>
                  <a:lnTo>
                    <a:pt x="115163" y="170924"/>
                  </a:lnTo>
                  <a:lnTo>
                    <a:pt x="104768" y="169527"/>
                  </a:lnTo>
                  <a:lnTo>
                    <a:pt x="94339" y="170086"/>
                  </a:lnTo>
                  <a:lnTo>
                    <a:pt x="84407" y="172344"/>
                  </a:lnTo>
                  <a:lnTo>
                    <a:pt x="75114" y="175957"/>
                  </a:lnTo>
                  <a:lnTo>
                    <a:pt x="66412" y="180589"/>
                  </a:lnTo>
                  <a:lnTo>
                    <a:pt x="58197" y="185951"/>
                  </a:lnTo>
                  <a:lnTo>
                    <a:pt x="50654" y="191519"/>
                  </a:lnTo>
                  <a:lnTo>
                    <a:pt x="43528" y="197079"/>
                  </a:lnTo>
                  <a:lnTo>
                    <a:pt x="36192" y="203113"/>
                  </a:lnTo>
                  <a:lnTo>
                    <a:pt x="2746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695295" y="5032621"/>
              <a:ext cx="368498" cy="31587"/>
            </a:xfrm>
            <a:custGeom>
              <a:avLst/>
              <a:gdLst/>
              <a:ahLst/>
              <a:cxnLst/>
              <a:rect l="0" t="0" r="0" b="0"/>
              <a:pathLst>
                <a:path w="368498" h="31587">
                  <a:moveTo>
                    <a:pt x="368497" y="0"/>
                  </a:moveTo>
                  <a:lnTo>
                    <a:pt x="353895" y="0"/>
                  </a:lnTo>
                  <a:lnTo>
                    <a:pt x="340624" y="0"/>
                  </a:lnTo>
                  <a:lnTo>
                    <a:pt x="327418" y="5"/>
                  </a:lnTo>
                  <a:lnTo>
                    <a:pt x="313904" y="178"/>
                  </a:lnTo>
                  <a:lnTo>
                    <a:pt x="299747" y="826"/>
                  </a:lnTo>
                  <a:lnTo>
                    <a:pt x="284845" y="2075"/>
                  </a:lnTo>
                  <a:lnTo>
                    <a:pt x="269426" y="3727"/>
                  </a:lnTo>
                  <a:lnTo>
                    <a:pt x="253929" y="5376"/>
                  </a:lnTo>
                  <a:lnTo>
                    <a:pt x="238613" y="6783"/>
                  </a:lnTo>
                  <a:lnTo>
                    <a:pt x="223397" y="8049"/>
                  </a:lnTo>
                  <a:lnTo>
                    <a:pt x="207963" y="9505"/>
                  </a:lnTo>
                  <a:lnTo>
                    <a:pt x="192133" y="11336"/>
                  </a:lnTo>
                  <a:lnTo>
                    <a:pt x="175892" y="13567"/>
                  </a:lnTo>
                  <a:lnTo>
                    <a:pt x="159296" y="16143"/>
                  </a:lnTo>
                  <a:lnTo>
                    <a:pt x="142423" y="18985"/>
                  </a:lnTo>
                  <a:lnTo>
                    <a:pt x="125345" y="21861"/>
                  </a:lnTo>
                  <a:lnTo>
                    <a:pt x="108120" y="24404"/>
                  </a:lnTo>
                  <a:lnTo>
                    <a:pt x="90806" y="26445"/>
                  </a:lnTo>
                  <a:lnTo>
                    <a:pt x="73808" y="27985"/>
                  </a:lnTo>
                  <a:lnTo>
                    <a:pt x="55997" y="29268"/>
                  </a:lnTo>
                  <a:lnTo>
                    <a:pt x="33575" y="304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884808" y="5201077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5" y="81182"/>
                  </a:lnTo>
                  <a:lnTo>
                    <a:pt x="177" y="97284"/>
                  </a:lnTo>
                  <a:lnTo>
                    <a:pt x="825" y="113309"/>
                  </a:lnTo>
                  <a:lnTo>
                    <a:pt x="2074" y="129006"/>
                  </a:lnTo>
                  <a:lnTo>
                    <a:pt x="3727" y="144323"/>
                  </a:lnTo>
                  <a:lnTo>
                    <a:pt x="5375" y="159302"/>
                  </a:lnTo>
                  <a:lnTo>
                    <a:pt x="6778" y="174000"/>
                  </a:lnTo>
                  <a:lnTo>
                    <a:pt x="7873" y="188268"/>
                  </a:lnTo>
                  <a:lnTo>
                    <a:pt x="8801" y="203344"/>
                  </a:lnTo>
                  <a:lnTo>
                    <a:pt x="9640" y="222792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00621" y="5201077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1" y="11736"/>
                  </a:lnTo>
                  <a:lnTo>
                    <a:pt x="1" y="22865"/>
                  </a:lnTo>
                  <a:lnTo>
                    <a:pt x="1" y="34468"/>
                  </a:lnTo>
                  <a:lnTo>
                    <a:pt x="1" y="46801"/>
                  </a:lnTo>
                  <a:lnTo>
                    <a:pt x="1" y="60110"/>
                  </a:lnTo>
                  <a:lnTo>
                    <a:pt x="1" y="74414"/>
                  </a:lnTo>
                  <a:lnTo>
                    <a:pt x="1" y="89419"/>
                  </a:lnTo>
                  <a:lnTo>
                    <a:pt x="1" y="104632"/>
                  </a:lnTo>
                  <a:lnTo>
                    <a:pt x="5" y="119746"/>
                  </a:lnTo>
                  <a:lnTo>
                    <a:pt x="178" y="134485"/>
                  </a:lnTo>
                  <a:lnTo>
                    <a:pt x="826" y="148535"/>
                  </a:lnTo>
                  <a:lnTo>
                    <a:pt x="2075" y="161789"/>
                  </a:lnTo>
                  <a:lnTo>
                    <a:pt x="3736" y="174063"/>
                  </a:lnTo>
                  <a:lnTo>
                    <a:pt x="5563" y="186310"/>
                  </a:lnTo>
                  <a:lnTo>
                    <a:pt x="7717" y="200721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895544" y="4853637"/>
            <a:ext cx="736995" cy="200043"/>
            <a:chOff x="3895544" y="4853637"/>
            <a:chExt cx="736995" cy="200043"/>
          </a:xfrm>
        </p:grpSpPr>
        <p:sp>
          <p:nvSpPr>
            <p:cNvPr id="106" name="Freeform 105"/>
            <p:cNvSpPr/>
            <p:nvPr/>
          </p:nvSpPr>
          <p:spPr>
            <a:xfrm>
              <a:off x="3895544" y="495892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5888" y="2866"/>
                  </a:lnTo>
                  <a:lnTo>
                    <a:pt x="76901" y="5009"/>
                  </a:lnTo>
                  <a:lnTo>
                    <a:pt x="66915" y="6612"/>
                  </a:lnTo>
                  <a:lnTo>
                    <a:pt x="56180" y="7795"/>
                  </a:lnTo>
                  <a:lnTo>
                    <a:pt x="44040" y="8773"/>
                  </a:lnTo>
                  <a:lnTo>
                    <a:pt x="27189" y="96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27129" y="5032621"/>
              <a:ext cx="84229" cy="21059"/>
            </a:xfrm>
            <a:custGeom>
              <a:avLst/>
              <a:gdLst/>
              <a:ahLst/>
              <a:cxnLst/>
              <a:rect l="0" t="0" r="0" b="0"/>
              <a:pathLst>
                <a:path w="84229" h="21059">
                  <a:moveTo>
                    <a:pt x="84228" y="0"/>
                  </a:moveTo>
                  <a:lnTo>
                    <a:pt x="75427" y="2934"/>
                  </a:lnTo>
                  <a:lnTo>
                    <a:pt x="67080" y="5716"/>
                  </a:lnTo>
                  <a:lnTo>
                    <a:pt x="58386" y="8611"/>
                  </a:lnTo>
                  <a:lnTo>
                    <a:pt x="49347" y="11490"/>
                  </a:lnTo>
                  <a:lnTo>
                    <a:pt x="39057" y="14319"/>
                  </a:lnTo>
                  <a:lnTo>
                    <a:pt x="24374" y="1734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85057" y="4853637"/>
              <a:ext cx="547482" cy="50715"/>
            </a:xfrm>
            <a:custGeom>
              <a:avLst/>
              <a:gdLst/>
              <a:ahLst/>
              <a:cxnLst/>
              <a:rect l="0" t="0" r="0" b="0"/>
              <a:pathLst>
                <a:path w="547482" h="50715">
                  <a:moveTo>
                    <a:pt x="0" y="31586"/>
                  </a:moveTo>
                  <a:lnTo>
                    <a:pt x="6001" y="37319"/>
                  </a:lnTo>
                  <a:lnTo>
                    <a:pt x="12846" y="41603"/>
                  </a:lnTo>
                  <a:lnTo>
                    <a:pt x="21238" y="44809"/>
                  </a:lnTo>
                  <a:lnTo>
                    <a:pt x="31039" y="47170"/>
                  </a:lnTo>
                  <a:lnTo>
                    <a:pt x="42001" y="48867"/>
                  </a:lnTo>
                  <a:lnTo>
                    <a:pt x="53863" y="50058"/>
                  </a:lnTo>
                  <a:lnTo>
                    <a:pt x="66386" y="50714"/>
                  </a:lnTo>
                  <a:lnTo>
                    <a:pt x="79382" y="50634"/>
                  </a:lnTo>
                  <a:lnTo>
                    <a:pt x="92715" y="49772"/>
                  </a:lnTo>
                  <a:lnTo>
                    <a:pt x="106446" y="48381"/>
                  </a:lnTo>
                  <a:lnTo>
                    <a:pt x="120808" y="46909"/>
                  </a:lnTo>
                  <a:lnTo>
                    <a:pt x="135881" y="45620"/>
                  </a:lnTo>
                  <a:lnTo>
                    <a:pt x="151598" y="44434"/>
                  </a:lnTo>
                  <a:lnTo>
                    <a:pt x="167834" y="43031"/>
                  </a:lnTo>
                  <a:lnTo>
                    <a:pt x="184454" y="41235"/>
                  </a:lnTo>
                  <a:lnTo>
                    <a:pt x="201021" y="39029"/>
                  </a:lnTo>
                  <a:lnTo>
                    <a:pt x="216837" y="36469"/>
                  </a:lnTo>
                  <a:lnTo>
                    <a:pt x="231593" y="33632"/>
                  </a:lnTo>
                  <a:lnTo>
                    <a:pt x="245636" y="30591"/>
                  </a:lnTo>
                  <a:lnTo>
                    <a:pt x="259752" y="27404"/>
                  </a:lnTo>
                  <a:lnTo>
                    <a:pt x="274395" y="24114"/>
                  </a:lnTo>
                  <a:lnTo>
                    <a:pt x="289351" y="20753"/>
                  </a:lnTo>
                  <a:lnTo>
                    <a:pt x="303946" y="17343"/>
                  </a:lnTo>
                  <a:lnTo>
                    <a:pt x="317822" y="13906"/>
                  </a:lnTo>
                  <a:lnTo>
                    <a:pt x="331581" y="10614"/>
                  </a:lnTo>
                  <a:lnTo>
                    <a:pt x="346558" y="7784"/>
                  </a:lnTo>
                  <a:lnTo>
                    <a:pt x="363412" y="5548"/>
                  </a:lnTo>
                  <a:lnTo>
                    <a:pt x="381987" y="3877"/>
                  </a:lnTo>
                  <a:lnTo>
                    <a:pt x="401685" y="2673"/>
                  </a:lnTo>
                  <a:lnTo>
                    <a:pt x="422005" y="1826"/>
                  </a:lnTo>
                  <a:lnTo>
                    <a:pt x="442327" y="1239"/>
                  </a:lnTo>
                  <a:lnTo>
                    <a:pt x="461877" y="836"/>
                  </a:lnTo>
                  <a:lnTo>
                    <a:pt x="480294" y="563"/>
                  </a:lnTo>
                  <a:lnTo>
                    <a:pt x="496999" y="377"/>
                  </a:lnTo>
                  <a:lnTo>
                    <a:pt x="512650" y="232"/>
                  </a:lnTo>
                  <a:lnTo>
                    <a:pt x="528619" y="114"/>
                  </a:lnTo>
                  <a:lnTo>
                    <a:pt x="5474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4127171" y="5011565"/>
            <a:ext cx="405663" cy="416491"/>
            <a:chOff x="4127171" y="5011565"/>
            <a:chExt cx="405663" cy="416491"/>
          </a:xfrm>
        </p:grpSpPr>
        <p:sp>
          <p:nvSpPr>
            <p:cNvPr id="110" name="Freeform 109"/>
            <p:cNvSpPr/>
            <p:nvPr/>
          </p:nvSpPr>
          <p:spPr>
            <a:xfrm>
              <a:off x="4127171" y="5032621"/>
              <a:ext cx="206187" cy="395435"/>
            </a:xfrm>
            <a:custGeom>
              <a:avLst/>
              <a:gdLst/>
              <a:ahLst/>
              <a:cxnLst/>
              <a:rect l="0" t="0" r="0" b="0"/>
              <a:pathLst>
                <a:path w="206187" h="395435">
                  <a:moveTo>
                    <a:pt x="94756" y="0"/>
                  </a:moveTo>
                  <a:lnTo>
                    <a:pt x="88956" y="5935"/>
                  </a:lnTo>
                  <a:lnTo>
                    <a:pt x="84032" y="12140"/>
                  </a:lnTo>
                  <a:lnTo>
                    <a:pt x="79561" y="19160"/>
                  </a:lnTo>
                  <a:lnTo>
                    <a:pt x="76541" y="24323"/>
                  </a:lnTo>
                  <a:lnTo>
                    <a:pt x="76557" y="24699"/>
                  </a:lnTo>
                  <a:lnTo>
                    <a:pt x="79526" y="21872"/>
                  </a:lnTo>
                  <a:lnTo>
                    <a:pt x="84792" y="17446"/>
                  </a:lnTo>
                  <a:lnTo>
                    <a:pt x="91713" y="12509"/>
                  </a:lnTo>
                  <a:lnTo>
                    <a:pt x="99785" y="7626"/>
                  </a:lnTo>
                  <a:lnTo>
                    <a:pt x="108484" y="3487"/>
                  </a:lnTo>
                  <a:lnTo>
                    <a:pt x="117249" y="1047"/>
                  </a:lnTo>
                  <a:lnTo>
                    <a:pt x="125766" y="667"/>
                  </a:lnTo>
                  <a:lnTo>
                    <a:pt x="133622" y="2527"/>
                  </a:lnTo>
                  <a:lnTo>
                    <a:pt x="140222" y="6888"/>
                  </a:lnTo>
                  <a:lnTo>
                    <a:pt x="145358" y="13636"/>
                  </a:lnTo>
                  <a:lnTo>
                    <a:pt x="148995" y="22384"/>
                  </a:lnTo>
                  <a:lnTo>
                    <a:pt x="151077" y="32681"/>
                  </a:lnTo>
                  <a:lnTo>
                    <a:pt x="151739" y="44113"/>
                  </a:lnTo>
                  <a:lnTo>
                    <a:pt x="151238" y="56192"/>
                  </a:lnTo>
                  <a:lnTo>
                    <a:pt x="149847" y="68364"/>
                  </a:lnTo>
                  <a:lnTo>
                    <a:pt x="147802" y="80320"/>
                  </a:lnTo>
                  <a:lnTo>
                    <a:pt x="145126" y="91804"/>
                  </a:lnTo>
                  <a:lnTo>
                    <a:pt x="141654" y="102524"/>
                  </a:lnTo>
                  <a:lnTo>
                    <a:pt x="137381" y="112398"/>
                  </a:lnTo>
                  <a:lnTo>
                    <a:pt x="133396" y="121352"/>
                  </a:lnTo>
                  <a:lnTo>
                    <a:pt x="131689" y="129228"/>
                  </a:lnTo>
                  <a:lnTo>
                    <a:pt x="133175" y="136053"/>
                  </a:lnTo>
                  <a:lnTo>
                    <a:pt x="137449" y="142146"/>
                  </a:lnTo>
                  <a:lnTo>
                    <a:pt x="143380" y="148013"/>
                  </a:lnTo>
                  <a:lnTo>
                    <a:pt x="150108" y="153972"/>
                  </a:lnTo>
                  <a:lnTo>
                    <a:pt x="157163" y="160298"/>
                  </a:lnTo>
                  <a:lnTo>
                    <a:pt x="164322" y="167311"/>
                  </a:lnTo>
                  <a:lnTo>
                    <a:pt x="171487" y="175113"/>
                  </a:lnTo>
                  <a:lnTo>
                    <a:pt x="178464" y="183794"/>
                  </a:lnTo>
                  <a:lnTo>
                    <a:pt x="184935" y="193525"/>
                  </a:lnTo>
                  <a:lnTo>
                    <a:pt x="190770" y="204297"/>
                  </a:lnTo>
                  <a:lnTo>
                    <a:pt x="195843" y="216124"/>
                  </a:lnTo>
                  <a:lnTo>
                    <a:pt x="199955" y="229118"/>
                  </a:lnTo>
                  <a:lnTo>
                    <a:pt x="203085" y="243222"/>
                  </a:lnTo>
                  <a:lnTo>
                    <a:pt x="205205" y="257929"/>
                  </a:lnTo>
                  <a:lnTo>
                    <a:pt x="206186" y="272414"/>
                  </a:lnTo>
                  <a:lnTo>
                    <a:pt x="206065" y="286226"/>
                  </a:lnTo>
                  <a:lnTo>
                    <a:pt x="204849" y="299279"/>
                  </a:lnTo>
                  <a:lnTo>
                    <a:pt x="202439" y="311658"/>
                  </a:lnTo>
                  <a:lnTo>
                    <a:pt x="198892" y="323500"/>
                  </a:lnTo>
                  <a:lnTo>
                    <a:pt x="194392" y="334775"/>
                  </a:lnTo>
                  <a:lnTo>
                    <a:pt x="189156" y="345289"/>
                  </a:lnTo>
                  <a:lnTo>
                    <a:pt x="183367" y="354992"/>
                  </a:lnTo>
                  <a:lnTo>
                    <a:pt x="176854" y="363815"/>
                  </a:lnTo>
                  <a:lnTo>
                    <a:pt x="169118" y="371597"/>
                  </a:lnTo>
                  <a:lnTo>
                    <a:pt x="159985" y="378345"/>
                  </a:lnTo>
                  <a:lnTo>
                    <a:pt x="149580" y="384046"/>
                  </a:lnTo>
                  <a:lnTo>
                    <a:pt x="138146" y="388585"/>
                  </a:lnTo>
                  <a:lnTo>
                    <a:pt x="125939" y="392006"/>
                  </a:lnTo>
                  <a:lnTo>
                    <a:pt x="113336" y="394321"/>
                  </a:lnTo>
                  <a:lnTo>
                    <a:pt x="100810" y="395434"/>
                  </a:lnTo>
                  <a:lnTo>
                    <a:pt x="88607" y="395410"/>
                  </a:lnTo>
                  <a:lnTo>
                    <a:pt x="76618" y="394599"/>
                  </a:lnTo>
                  <a:lnTo>
                    <a:pt x="64495" y="393525"/>
                  </a:lnTo>
                  <a:lnTo>
                    <a:pt x="52057" y="392511"/>
                  </a:lnTo>
                  <a:lnTo>
                    <a:pt x="39878" y="391678"/>
                  </a:lnTo>
                  <a:lnTo>
                    <a:pt x="27999" y="390954"/>
                  </a:lnTo>
                  <a:lnTo>
                    <a:pt x="15377" y="39028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90383" y="5011565"/>
              <a:ext cx="142451" cy="379026"/>
            </a:xfrm>
            <a:custGeom>
              <a:avLst/>
              <a:gdLst/>
              <a:ahLst/>
              <a:cxnLst/>
              <a:rect l="0" t="0" r="0" b="0"/>
              <a:pathLst>
                <a:path w="142451" h="379026">
                  <a:moveTo>
                    <a:pt x="63171" y="0"/>
                  </a:moveTo>
                  <a:lnTo>
                    <a:pt x="57303" y="5867"/>
                  </a:lnTo>
                  <a:lnTo>
                    <a:pt x="51739" y="11431"/>
                  </a:lnTo>
                  <a:lnTo>
                    <a:pt x="45944" y="17235"/>
                  </a:lnTo>
                  <a:lnTo>
                    <a:pt x="40036" y="23489"/>
                  </a:lnTo>
                  <a:lnTo>
                    <a:pt x="34355" y="30467"/>
                  </a:lnTo>
                  <a:lnTo>
                    <a:pt x="29075" y="38244"/>
                  </a:lnTo>
                  <a:lnTo>
                    <a:pt x="24052" y="46573"/>
                  </a:lnTo>
                  <a:lnTo>
                    <a:pt x="18918" y="55003"/>
                  </a:lnTo>
                  <a:lnTo>
                    <a:pt x="13476" y="63211"/>
                  </a:lnTo>
                  <a:lnTo>
                    <a:pt x="8169" y="69269"/>
                  </a:lnTo>
                  <a:lnTo>
                    <a:pt x="4606" y="70959"/>
                  </a:lnTo>
                  <a:lnTo>
                    <a:pt x="4201" y="69200"/>
                  </a:lnTo>
                  <a:lnTo>
                    <a:pt x="6819" y="65302"/>
                  </a:lnTo>
                  <a:lnTo>
                    <a:pt x="11804" y="60314"/>
                  </a:lnTo>
                  <a:lnTo>
                    <a:pt x="18513" y="55069"/>
                  </a:lnTo>
                  <a:lnTo>
                    <a:pt x="26436" y="50009"/>
                  </a:lnTo>
                  <a:lnTo>
                    <a:pt x="35199" y="45767"/>
                  </a:lnTo>
                  <a:lnTo>
                    <a:pt x="44536" y="43264"/>
                  </a:lnTo>
                  <a:lnTo>
                    <a:pt x="54255" y="42846"/>
                  </a:lnTo>
                  <a:lnTo>
                    <a:pt x="63900" y="44682"/>
                  </a:lnTo>
                  <a:lnTo>
                    <a:pt x="72773" y="49028"/>
                  </a:lnTo>
                  <a:lnTo>
                    <a:pt x="80550" y="55766"/>
                  </a:lnTo>
                  <a:lnTo>
                    <a:pt x="87093" y="64508"/>
                  </a:lnTo>
                  <a:lnTo>
                    <a:pt x="92273" y="74801"/>
                  </a:lnTo>
                  <a:lnTo>
                    <a:pt x="96160" y="86231"/>
                  </a:lnTo>
                  <a:lnTo>
                    <a:pt x="98806" y="98308"/>
                  </a:lnTo>
                  <a:lnTo>
                    <a:pt x="100149" y="110480"/>
                  </a:lnTo>
                  <a:lnTo>
                    <a:pt x="100273" y="122435"/>
                  </a:lnTo>
                  <a:lnTo>
                    <a:pt x="99225" y="133919"/>
                  </a:lnTo>
                  <a:lnTo>
                    <a:pt x="96927" y="144638"/>
                  </a:lnTo>
                  <a:lnTo>
                    <a:pt x="93454" y="154516"/>
                  </a:lnTo>
                  <a:lnTo>
                    <a:pt x="89005" y="163641"/>
                  </a:lnTo>
                  <a:lnTo>
                    <a:pt x="83803" y="172166"/>
                  </a:lnTo>
                  <a:lnTo>
                    <a:pt x="78102" y="180205"/>
                  </a:lnTo>
                  <a:lnTo>
                    <a:pt x="74002" y="186697"/>
                  </a:lnTo>
                  <a:lnTo>
                    <a:pt x="74004" y="190577"/>
                  </a:lnTo>
                  <a:lnTo>
                    <a:pt x="77422" y="192999"/>
                  </a:lnTo>
                  <a:lnTo>
                    <a:pt x="83197" y="195173"/>
                  </a:lnTo>
                  <a:lnTo>
                    <a:pt x="90557" y="197916"/>
                  </a:lnTo>
                  <a:lnTo>
                    <a:pt x="98965" y="201532"/>
                  </a:lnTo>
                  <a:lnTo>
                    <a:pt x="107741" y="206168"/>
                  </a:lnTo>
                  <a:lnTo>
                    <a:pt x="116036" y="211991"/>
                  </a:lnTo>
                  <a:lnTo>
                    <a:pt x="123429" y="218972"/>
                  </a:lnTo>
                  <a:lnTo>
                    <a:pt x="129717" y="227260"/>
                  </a:lnTo>
                  <a:lnTo>
                    <a:pt x="134726" y="237255"/>
                  </a:lnTo>
                  <a:lnTo>
                    <a:pt x="138500" y="249011"/>
                  </a:lnTo>
                  <a:lnTo>
                    <a:pt x="141070" y="262143"/>
                  </a:lnTo>
                  <a:lnTo>
                    <a:pt x="142363" y="276019"/>
                  </a:lnTo>
                  <a:lnTo>
                    <a:pt x="142450" y="290193"/>
                  </a:lnTo>
                  <a:lnTo>
                    <a:pt x="141206" y="304115"/>
                  </a:lnTo>
                  <a:lnTo>
                    <a:pt x="138244" y="317076"/>
                  </a:lnTo>
                  <a:lnTo>
                    <a:pt x="133509" y="328782"/>
                  </a:lnTo>
                  <a:lnTo>
                    <a:pt x="127229" y="339133"/>
                  </a:lnTo>
                  <a:lnTo>
                    <a:pt x="119725" y="348029"/>
                  </a:lnTo>
                  <a:lnTo>
                    <a:pt x="111305" y="355567"/>
                  </a:lnTo>
                  <a:lnTo>
                    <a:pt x="102059" y="361818"/>
                  </a:lnTo>
                  <a:lnTo>
                    <a:pt x="91875" y="366736"/>
                  </a:lnTo>
                  <a:lnTo>
                    <a:pt x="80773" y="370419"/>
                  </a:lnTo>
                  <a:lnTo>
                    <a:pt x="68915" y="373087"/>
                  </a:lnTo>
                  <a:lnTo>
                    <a:pt x="55066" y="375260"/>
                  </a:lnTo>
                  <a:lnTo>
                    <a:pt x="34653" y="377130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3179606" y="4990507"/>
            <a:ext cx="105286" cy="147400"/>
            <a:chOff x="3179606" y="4990507"/>
            <a:chExt cx="105286" cy="147400"/>
          </a:xfrm>
        </p:grpSpPr>
        <p:sp>
          <p:nvSpPr>
            <p:cNvPr id="113" name="Freeform 112"/>
            <p:cNvSpPr/>
            <p:nvPr/>
          </p:nvSpPr>
          <p:spPr>
            <a:xfrm>
              <a:off x="3179606" y="5001036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102284" y="8734"/>
                  </a:lnTo>
                  <a:lnTo>
                    <a:pt x="98862" y="16441"/>
                  </a:lnTo>
                  <a:lnTo>
                    <a:pt x="94665" y="23847"/>
                  </a:lnTo>
                  <a:lnTo>
                    <a:pt x="89765" y="31282"/>
                  </a:lnTo>
                  <a:lnTo>
                    <a:pt x="84283" y="39108"/>
                  </a:lnTo>
                  <a:lnTo>
                    <a:pt x="78353" y="47482"/>
                  </a:lnTo>
                  <a:lnTo>
                    <a:pt x="72092" y="56226"/>
                  </a:lnTo>
                  <a:lnTo>
                    <a:pt x="65593" y="64941"/>
                  </a:lnTo>
                  <a:lnTo>
                    <a:pt x="58929" y="73399"/>
                  </a:lnTo>
                  <a:lnTo>
                    <a:pt x="52150" y="81705"/>
                  </a:lnTo>
                  <a:lnTo>
                    <a:pt x="45294" y="90194"/>
                  </a:lnTo>
                  <a:lnTo>
                    <a:pt x="38388" y="99040"/>
                  </a:lnTo>
                  <a:lnTo>
                    <a:pt x="31562" y="107811"/>
                  </a:lnTo>
                  <a:lnTo>
                    <a:pt x="24268" y="116417"/>
                  </a:lnTo>
                  <a:lnTo>
                    <a:pt x="14747" y="12561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00663" y="4990507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134" y="11668"/>
                  </a:lnTo>
                  <a:lnTo>
                    <a:pt x="1414" y="22157"/>
                  </a:lnTo>
                  <a:lnTo>
                    <a:pt x="4008" y="32463"/>
                  </a:lnTo>
                  <a:lnTo>
                    <a:pt x="7727" y="42938"/>
                  </a:lnTo>
                  <a:lnTo>
                    <a:pt x="12360" y="53930"/>
                  </a:lnTo>
                  <a:lnTo>
                    <a:pt x="17683" y="65554"/>
                  </a:lnTo>
                  <a:lnTo>
                    <a:pt x="23208" y="77162"/>
                  </a:lnTo>
                  <a:lnTo>
                    <a:pt x="28723" y="88582"/>
                  </a:lnTo>
                  <a:lnTo>
                    <a:pt x="34712" y="100819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3421761" y="4579896"/>
            <a:ext cx="400084" cy="804249"/>
            <a:chOff x="3421761" y="4579896"/>
            <a:chExt cx="400084" cy="804249"/>
          </a:xfrm>
        </p:grpSpPr>
        <p:sp>
          <p:nvSpPr>
            <p:cNvPr id="116" name="Freeform 115"/>
            <p:cNvSpPr/>
            <p:nvPr/>
          </p:nvSpPr>
          <p:spPr>
            <a:xfrm>
              <a:off x="3421761" y="4979979"/>
              <a:ext cx="400084" cy="9476"/>
            </a:xfrm>
            <a:custGeom>
              <a:avLst/>
              <a:gdLst/>
              <a:ahLst/>
              <a:cxnLst/>
              <a:rect l="0" t="0" r="0" b="0"/>
              <a:pathLst>
                <a:path w="400084" h="9476">
                  <a:moveTo>
                    <a:pt x="0" y="0"/>
                  </a:moveTo>
                  <a:lnTo>
                    <a:pt x="8935" y="2867"/>
                  </a:lnTo>
                  <a:lnTo>
                    <a:pt x="18563" y="5008"/>
                  </a:lnTo>
                  <a:lnTo>
                    <a:pt x="29850" y="6611"/>
                  </a:lnTo>
                  <a:lnTo>
                    <a:pt x="42517" y="7792"/>
                  </a:lnTo>
                  <a:lnTo>
                    <a:pt x="55997" y="8641"/>
                  </a:lnTo>
                  <a:lnTo>
                    <a:pt x="69873" y="9234"/>
                  </a:lnTo>
                  <a:lnTo>
                    <a:pt x="84082" y="9475"/>
                  </a:lnTo>
                  <a:lnTo>
                    <a:pt x="98822" y="9111"/>
                  </a:lnTo>
                  <a:lnTo>
                    <a:pt x="114172" y="8055"/>
                  </a:lnTo>
                  <a:lnTo>
                    <a:pt x="129918" y="6533"/>
                  </a:lnTo>
                  <a:lnTo>
                    <a:pt x="145648" y="4973"/>
                  </a:lnTo>
                  <a:lnTo>
                    <a:pt x="161121" y="3630"/>
                  </a:lnTo>
                  <a:lnTo>
                    <a:pt x="176275" y="2577"/>
                  </a:lnTo>
                  <a:lnTo>
                    <a:pt x="191137" y="1796"/>
                  </a:lnTo>
                  <a:lnTo>
                    <a:pt x="205765" y="1235"/>
                  </a:lnTo>
                  <a:lnTo>
                    <a:pt x="220216" y="842"/>
                  </a:lnTo>
                  <a:lnTo>
                    <a:pt x="234539" y="571"/>
                  </a:lnTo>
                  <a:lnTo>
                    <a:pt x="248772" y="385"/>
                  </a:lnTo>
                  <a:lnTo>
                    <a:pt x="262942" y="259"/>
                  </a:lnTo>
                  <a:lnTo>
                    <a:pt x="277069" y="174"/>
                  </a:lnTo>
                  <a:lnTo>
                    <a:pt x="291167" y="116"/>
                  </a:lnTo>
                  <a:lnTo>
                    <a:pt x="305245" y="78"/>
                  </a:lnTo>
                  <a:lnTo>
                    <a:pt x="319310" y="51"/>
                  </a:lnTo>
                  <a:lnTo>
                    <a:pt x="333352" y="34"/>
                  </a:lnTo>
                  <a:lnTo>
                    <a:pt x="346962" y="23"/>
                  </a:lnTo>
                  <a:lnTo>
                    <a:pt x="360772" y="14"/>
                  </a:lnTo>
                  <a:lnTo>
                    <a:pt x="377116" y="6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84932" y="5053679"/>
              <a:ext cx="190957" cy="330466"/>
            </a:xfrm>
            <a:custGeom>
              <a:avLst/>
              <a:gdLst/>
              <a:ahLst/>
              <a:cxnLst/>
              <a:rect l="0" t="0" r="0" b="0"/>
              <a:pathLst>
                <a:path w="190957" h="330466">
                  <a:moveTo>
                    <a:pt x="136871" y="0"/>
                  </a:moveTo>
                  <a:lnTo>
                    <a:pt x="128069" y="5867"/>
                  </a:lnTo>
                  <a:lnTo>
                    <a:pt x="119723" y="11432"/>
                  </a:lnTo>
                  <a:lnTo>
                    <a:pt x="111029" y="17231"/>
                  </a:lnTo>
                  <a:lnTo>
                    <a:pt x="102081" y="23312"/>
                  </a:lnTo>
                  <a:lnTo>
                    <a:pt x="93234" y="29641"/>
                  </a:lnTo>
                  <a:lnTo>
                    <a:pt x="84703" y="36115"/>
                  </a:lnTo>
                  <a:lnTo>
                    <a:pt x="76886" y="40745"/>
                  </a:lnTo>
                  <a:lnTo>
                    <a:pt x="72124" y="40858"/>
                  </a:lnTo>
                  <a:lnTo>
                    <a:pt x="72417" y="37682"/>
                  </a:lnTo>
                  <a:lnTo>
                    <a:pt x="76456" y="33786"/>
                  </a:lnTo>
                  <a:lnTo>
                    <a:pt x="83243" y="30340"/>
                  </a:lnTo>
                  <a:lnTo>
                    <a:pt x="92103" y="27648"/>
                  </a:lnTo>
                  <a:lnTo>
                    <a:pt x="102174" y="26164"/>
                  </a:lnTo>
                  <a:lnTo>
                    <a:pt x="112412" y="26678"/>
                  </a:lnTo>
                  <a:lnTo>
                    <a:pt x="122217" y="29436"/>
                  </a:lnTo>
                  <a:lnTo>
                    <a:pt x="130922" y="34221"/>
                  </a:lnTo>
                  <a:lnTo>
                    <a:pt x="137635" y="40638"/>
                  </a:lnTo>
                  <a:lnTo>
                    <a:pt x="142067" y="48285"/>
                  </a:lnTo>
                  <a:lnTo>
                    <a:pt x="144263" y="56824"/>
                  </a:lnTo>
                  <a:lnTo>
                    <a:pt x="144315" y="65991"/>
                  </a:lnTo>
                  <a:lnTo>
                    <a:pt x="142504" y="75592"/>
                  </a:lnTo>
                  <a:lnTo>
                    <a:pt x="139208" y="85323"/>
                  </a:lnTo>
                  <a:lnTo>
                    <a:pt x="134797" y="94783"/>
                  </a:lnTo>
                  <a:lnTo>
                    <a:pt x="129606" y="103772"/>
                  </a:lnTo>
                  <a:lnTo>
                    <a:pt x="124855" y="112113"/>
                  </a:lnTo>
                  <a:lnTo>
                    <a:pt x="122562" y="119569"/>
                  </a:lnTo>
                  <a:lnTo>
                    <a:pt x="123618" y="126108"/>
                  </a:lnTo>
                  <a:lnTo>
                    <a:pt x="127587" y="132009"/>
                  </a:lnTo>
                  <a:lnTo>
                    <a:pt x="133305" y="137747"/>
                  </a:lnTo>
                  <a:lnTo>
                    <a:pt x="139887" y="143623"/>
                  </a:lnTo>
                  <a:lnTo>
                    <a:pt x="146841" y="150064"/>
                  </a:lnTo>
                  <a:lnTo>
                    <a:pt x="153933" y="157686"/>
                  </a:lnTo>
                  <a:lnTo>
                    <a:pt x="161053" y="166706"/>
                  </a:lnTo>
                  <a:lnTo>
                    <a:pt x="167998" y="176849"/>
                  </a:lnTo>
                  <a:lnTo>
                    <a:pt x="174449" y="187568"/>
                  </a:lnTo>
                  <a:lnTo>
                    <a:pt x="180265" y="198483"/>
                  </a:lnTo>
                  <a:lnTo>
                    <a:pt x="185157" y="209571"/>
                  </a:lnTo>
                  <a:lnTo>
                    <a:pt x="188614" y="221074"/>
                  </a:lnTo>
                  <a:lnTo>
                    <a:pt x="190492" y="233101"/>
                  </a:lnTo>
                  <a:lnTo>
                    <a:pt x="190956" y="245466"/>
                  </a:lnTo>
                  <a:lnTo>
                    <a:pt x="190287" y="257774"/>
                  </a:lnTo>
                  <a:lnTo>
                    <a:pt x="188758" y="269792"/>
                  </a:lnTo>
                  <a:lnTo>
                    <a:pt x="186275" y="281303"/>
                  </a:lnTo>
                  <a:lnTo>
                    <a:pt x="182408" y="292033"/>
                  </a:lnTo>
                  <a:lnTo>
                    <a:pt x="177020" y="301907"/>
                  </a:lnTo>
                  <a:lnTo>
                    <a:pt x="169944" y="310688"/>
                  </a:lnTo>
                  <a:lnTo>
                    <a:pt x="160834" y="317917"/>
                  </a:lnTo>
                  <a:lnTo>
                    <a:pt x="149701" y="323478"/>
                  </a:lnTo>
                  <a:lnTo>
                    <a:pt x="136834" y="327400"/>
                  </a:lnTo>
                  <a:lnTo>
                    <a:pt x="122610" y="329674"/>
                  </a:lnTo>
                  <a:lnTo>
                    <a:pt x="107387" y="330465"/>
                  </a:lnTo>
                  <a:lnTo>
                    <a:pt x="91779" y="330049"/>
                  </a:lnTo>
                  <a:lnTo>
                    <a:pt x="76615" y="328716"/>
                  </a:lnTo>
                  <a:lnTo>
                    <a:pt x="62320" y="326718"/>
                  </a:lnTo>
                  <a:lnTo>
                    <a:pt x="49195" y="324404"/>
                  </a:lnTo>
                  <a:lnTo>
                    <a:pt x="36211" y="321995"/>
                  </a:lnTo>
                  <a:lnTo>
                    <a:pt x="21117" y="319284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53347" y="4579896"/>
              <a:ext cx="244127" cy="328711"/>
            </a:xfrm>
            <a:custGeom>
              <a:avLst/>
              <a:gdLst/>
              <a:ahLst/>
              <a:cxnLst/>
              <a:rect l="0" t="0" r="0" b="0"/>
              <a:pathLst>
                <a:path w="244127" h="328711">
                  <a:moveTo>
                    <a:pt x="178984" y="0"/>
                  </a:moveTo>
                  <a:lnTo>
                    <a:pt x="175983" y="8801"/>
                  </a:lnTo>
                  <a:lnTo>
                    <a:pt x="172561" y="17148"/>
                  </a:lnTo>
                  <a:lnTo>
                    <a:pt x="168365" y="25843"/>
                  </a:lnTo>
                  <a:lnTo>
                    <a:pt x="163465" y="34790"/>
                  </a:lnTo>
                  <a:lnTo>
                    <a:pt x="157984" y="43638"/>
                  </a:lnTo>
                  <a:lnTo>
                    <a:pt x="152065" y="52102"/>
                  </a:lnTo>
                  <a:lnTo>
                    <a:pt x="146268" y="57559"/>
                  </a:lnTo>
                  <a:lnTo>
                    <a:pt x="142096" y="57418"/>
                  </a:lnTo>
                  <a:lnTo>
                    <a:pt x="140737" y="53704"/>
                  </a:lnTo>
                  <a:lnTo>
                    <a:pt x="141921" y="48205"/>
                  </a:lnTo>
                  <a:lnTo>
                    <a:pt x="145311" y="42188"/>
                  </a:lnTo>
                  <a:lnTo>
                    <a:pt x="150950" y="36730"/>
                  </a:lnTo>
                  <a:lnTo>
                    <a:pt x="158672" y="32316"/>
                  </a:lnTo>
                  <a:lnTo>
                    <a:pt x="167795" y="29311"/>
                  </a:lnTo>
                  <a:lnTo>
                    <a:pt x="177308" y="28171"/>
                  </a:lnTo>
                  <a:lnTo>
                    <a:pt x="186587" y="28963"/>
                  </a:lnTo>
                  <a:lnTo>
                    <a:pt x="195088" y="31762"/>
                  </a:lnTo>
                  <a:lnTo>
                    <a:pt x="202188" y="36828"/>
                  </a:lnTo>
                  <a:lnTo>
                    <a:pt x="207693" y="44081"/>
                  </a:lnTo>
                  <a:lnTo>
                    <a:pt x="211592" y="53016"/>
                  </a:lnTo>
                  <a:lnTo>
                    <a:pt x="213857" y="62914"/>
                  </a:lnTo>
                  <a:lnTo>
                    <a:pt x="214641" y="73264"/>
                  </a:lnTo>
                  <a:lnTo>
                    <a:pt x="214053" y="83633"/>
                  </a:lnTo>
                  <a:lnTo>
                    <a:pt x="212072" y="93588"/>
                  </a:lnTo>
                  <a:lnTo>
                    <a:pt x="208818" y="102946"/>
                  </a:lnTo>
                  <a:lnTo>
                    <a:pt x="204516" y="111720"/>
                  </a:lnTo>
                  <a:lnTo>
                    <a:pt x="199413" y="120007"/>
                  </a:lnTo>
                  <a:lnTo>
                    <a:pt x="193757" y="127936"/>
                  </a:lnTo>
                  <a:lnTo>
                    <a:pt x="188938" y="136137"/>
                  </a:lnTo>
                  <a:lnTo>
                    <a:pt x="187057" y="144475"/>
                  </a:lnTo>
                  <a:lnTo>
                    <a:pt x="188475" y="151756"/>
                  </a:lnTo>
                  <a:lnTo>
                    <a:pt x="192599" y="158252"/>
                  </a:lnTo>
                  <a:lnTo>
                    <a:pt x="198706" y="164486"/>
                  </a:lnTo>
                  <a:lnTo>
                    <a:pt x="205882" y="170910"/>
                  </a:lnTo>
                  <a:lnTo>
                    <a:pt x="213078" y="177941"/>
                  </a:lnTo>
                  <a:lnTo>
                    <a:pt x="219728" y="185727"/>
                  </a:lnTo>
                  <a:lnTo>
                    <a:pt x="225683" y="194217"/>
                  </a:lnTo>
                  <a:lnTo>
                    <a:pt x="231000" y="203281"/>
                  </a:lnTo>
                  <a:lnTo>
                    <a:pt x="235794" y="212785"/>
                  </a:lnTo>
                  <a:lnTo>
                    <a:pt x="239863" y="222774"/>
                  </a:lnTo>
                  <a:lnTo>
                    <a:pt x="242701" y="233464"/>
                  </a:lnTo>
                  <a:lnTo>
                    <a:pt x="244126" y="244906"/>
                  </a:lnTo>
                  <a:lnTo>
                    <a:pt x="244102" y="256690"/>
                  </a:lnTo>
                  <a:lnTo>
                    <a:pt x="242566" y="268068"/>
                  </a:lnTo>
                  <a:lnTo>
                    <a:pt x="239638" y="278640"/>
                  </a:lnTo>
                  <a:lnTo>
                    <a:pt x="235401" y="288195"/>
                  </a:lnTo>
                  <a:lnTo>
                    <a:pt x="229816" y="296542"/>
                  </a:lnTo>
                  <a:lnTo>
                    <a:pt x="222988" y="303709"/>
                  </a:lnTo>
                  <a:lnTo>
                    <a:pt x="215134" y="309878"/>
                  </a:lnTo>
                  <a:lnTo>
                    <a:pt x="206491" y="315271"/>
                  </a:lnTo>
                  <a:lnTo>
                    <a:pt x="197268" y="320082"/>
                  </a:lnTo>
                  <a:lnTo>
                    <a:pt x="187465" y="324148"/>
                  </a:lnTo>
                  <a:lnTo>
                    <a:pt x="176900" y="326975"/>
                  </a:lnTo>
                  <a:lnTo>
                    <a:pt x="165532" y="328398"/>
                  </a:lnTo>
                  <a:lnTo>
                    <a:pt x="153456" y="328710"/>
                  </a:lnTo>
                  <a:lnTo>
                    <a:pt x="140818" y="328463"/>
                  </a:lnTo>
                  <a:lnTo>
                    <a:pt x="127760" y="328036"/>
                  </a:lnTo>
                  <a:lnTo>
                    <a:pt x="114397" y="327447"/>
                  </a:lnTo>
                  <a:lnTo>
                    <a:pt x="100820" y="326452"/>
                  </a:lnTo>
                  <a:lnTo>
                    <a:pt x="87100" y="324934"/>
                  </a:lnTo>
                  <a:lnTo>
                    <a:pt x="73446" y="322915"/>
                  </a:lnTo>
                  <a:lnTo>
                    <a:pt x="60199" y="320481"/>
                  </a:lnTo>
                  <a:lnTo>
                    <a:pt x="47523" y="317734"/>
                  </a:lnTo>
                  <a:lnTo>
                    <a:pt x="35852" y="314912"/>
                  </a:lnTo>
                  <a:lnTo>
                    <a:pt x="24830" y="312105"/>
                  </a:lnTo>
                  <a:lnTo>
                    <a:pt x="13488" y="30906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4306155" y="4293432"/>
            <a:ext cx="273742" cy="539149"/>
            <a:chOff x="4306155" y="4293432"/>
            <a:chExt cx="273742" cy="539149"/>
          </a:xfrm>
        </p:grpSpPr>
        <p:sp>
          <p:nvSpPr>
            <p:cNvPr id="120" name="Freeform 119"/>
            <p:cNvSpPr/>
            <p:nvPr/>
          </p:nvSpPr>
          <p:spPr>
            <a:xfrm>
              <a:off x="4306155" y="4464082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1" y="14736"/>
                  </a:lnTo>
                  <a:lnTo>
                    <a:pt x="1" y="29288"/>
                  </a:lnTo>
                  <a:lnTo>
                    <a:pt x="1" y="45073"/>
                  </a:lnTo>
                  <a:lnTo>
                    <a:pt x="1" y="61789"/>
                  </a:lnTo>
                  <a:lnTo>
                    <a:pt x="1" y="78634"/>
                  </a:lnTo>
                  <a:lnTo>
                    <a:pt x="5" y="95109"/>
                  </a:lnTo>
                  <a:lnTo>
                    <a:pt x="178" y="110899"/>
                  </a:lnTo>
                  <a:lnTo>
                    <a:pt x="826" y="125721"/>
                  </a:lnTo>
                  <a:lnTo>
                    <a:pt x="2075" y="139554"/>
                  </a:lnTo>
                  <a:lnTo>
                    <a:pt x="3728" y="153180"/>
                  </a:lnTo>
                  <a:lnTo>
                    <a:pt x="5376" y="168015"/>
                  </a:lnTo>
                  <a:lnTo>
                    <a:pt x="6779" y="184748"/>
                  </a:lnTo>
                  <a:lnTo>
                    <a:pt x="7871" y="203229"/>
                  </a:lnTo>
                  <a:lnTo>
                    <a:pt x="8679" y="222858"/>
                  </a:lnTo>
                  <a:lnTo>
                    <a:pt x="9257" y="243129"/>
                  </a:lnTo>
                  <a:lnTo>
                    <a:pt x="9662" y="263418"/>
                  </a:lnTo>
                  <a:lnTo>
                    <a:pt x="9942" y="282944"/>
                  </a:lnTo>
                  <a:lnTo>
                    <a:pt x="10133" y="301344"/>
                  </a:lnTo>
                  <a:lnTo>
                    <a:pt x="10263" y="318038"/>
                  </a:lnTo>
                  <a:lnTo>
                    <a:pt x="10365" y="333681"/>
                  </a:lnTo>
                  <a:lnTo>
                    <a:pt x="10448" y="349642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76554" y="4293432"/>
              <a:ext cx="203343" cy="456677"/>
            </a:xfrm>
            <a:custGeom>
              <a:avLst/>
              <a:gdLst/>
              <a:ahLst/>
              <a:cxnLst/>
              <a:rect l="0" t="0" r="0" b="0"/>
              <a:pathLst>
                <a:path w="203343" h="456677">
                  <a:moveTo>
                    <a:pt x="203342" y="128537"/>
                  </a:moveTo>
                  <a:lnTo>
                    <a:pt x="197474" y="134471"/>
                  </a:lnTo>
                  <a:lnTo>
                    <a:pt x="191910" y="140676"/>
                  </a:lnTo>
                  <a:lnTo>
                    <a:pt x="186111" y="147776"/>
                  </a:lnTo>
                  <a:lnTo>
                    <a:pt x="180031" y="155889"/>
                  </a:lnTo>
                  <a:lnTo>
                    <a:pt x="173700" y="165184"/>
                  </a:lnTo>
                  <a:lnTo>
                    <a:pt x="167172" y="175632"/>
                  </a:lnTo>
                  <a:lnTo>
                    <a:pt x="160496" y="187057"/>
                  </a:lnTo>
                  <a:lnTo>
                    <a:pt x="153713" y="199243"/>
                  </a:lnTo>
                  <a:lnTo>
                    <a:pt x="146856" y="211987"/>
                  </a:lnTo>
                  <a:lnTo>
                    <a:pt x="139946" y="224967"/>
                  </a:lnTo>
                  <a:lnTo>
                    <a:pt x="133001" y="237752"/>
                  </a:lnTo>
                  <a:lnTo>
                    <a:pt x="126032" y="250132"/>
                  </a:lnTo>
                  <a:lnTo>
                    <a:pt x="119046" y="262242"/>
                  </a:lnTo>
                  <a:lnTo>
                    <a:pt x="112051" y="274446"/>
                  </a:lnTo>
                  <a:lnTo>
                    <a:pt x="105051" y="286957"/>
                  </a:lnTo>
                  <a:lnTo>
                    <a:pt x="98215" y="299818"/>
                  </a:lnTo>
                  <a:lnTo>
                    <a:pt x="91850" y="312992"/>
                  </a:lnTo>
                  <a:lnTo>
                    <a:pt x="86089" y="326410"/>
                  </a:lnTo>
                  <a:lnTo>
                    <a:pt x="80898" y="339846"/>
                  </a:lnTo>
                  <a:lnTo>
                    <a:pt x="76178" y="352940"/>
                  </a:lnTo>
                  <a:lnTo>
                    <a:pt x="71826" y="365522"/>
                  </a:lnTo>
                  <a:lnTo>
                    <a:pt x="68071" y="377597"/>
                  </a:lnTo>
                  <a:lnTo>
                    <a:pt x="65455" y="389246"/>
                  </a:lnTo>
                  <a:lnTo>
                    <a:pt x="64181" y="400561"/>
                  </a:lnTo>
                  <a:lnTo>
                    <a:pt x="64309" y="411466"/>
                  </a:lnTo>
                  <a:lnTo>
                    <a:pt x="65916" y="421723"/>
                  </a:lnTo>
                  <a:lnTo>
                    <a:pt x="68897" y="431246"/>
                  </a:lnTo>
                  <a:lnTo>
                    <a:pt x="73338" y="439777"/>
                  </a:lnTo>
                  <a:lnTo>
                    <a:pt x="79593" y="446830"/>
                  </a:lnTo>
                  <a:lnTo>
                    <a:pt x="87680" y="452261"/>
                  </a:lnTo>
                  <a:lnTo>
                    <a:pt x="97024" y="455754"/>
                  </a:lnTo>
                  <a:lnTo>
                    <a:pt x="106672" y="456676"/>
                  </a:lnTo>
                  <a:lnTo>
                    <a:pt x="116041" y="454922"/>
                  </a:lnTo>
                  <a:lnTo>
                    <a:pt x="124768" y="450829"/>
                  </a:lnTo>
                  <a:lnTo>
                    <a:pt x="132550" y="444886"/>
                  </a:lnTo>
                  <a:lnTo>
                    <a:pt x="139340" y="437560"/>
                  </a:lnTo>
                  <a:lnTo>
                    <a:pt x="145424" y="429239"/>
                  </a:lnTo>
                  <a:lnTo>
                    <a:pt x="151292" y="420218"/>
                  </a:lnTo>
                  <a:lnTo>
                    <a:pt x="157240" y="410706"/>
                  </a:lnTo>
                  <a:lnTo>
                    <a:pt x="163053" y="400695"/>
                  </a:lnTo>
                  <a:lnTo>
                    <a:pt x="168125" y="389983"/>
                  </a:lnTo>
                  <a:lnTo>
                    <a:pt x="172156" y="378517"/>
                  </a:lnTo>
                  <a:lnTo>
                    <a:pt x="174844" y="366545"/>
                  </a:lnTo>
                  <a:lnTo>
                    <a:pt x="175742" y="354507"/>
                  </a:lnTo>
                  <a:lnTo>
                    <a:pt x="174783" y="342669"/>
                  </a:lnTo>
                  <a:lnTo>
                    <a:pt x="172206" y="331110"/>
                  </a:lnTo>
                  <a:lnTo>
                    <a:pt x="168350" y="319816"/>
                  </a:lnTo>
                  <a:lnTo>
                    <a:pt x="163539" y="308741"/>
                  </a:lnTo>
                  <a:lnTo>
                    <a:pt x="158042" y="298000"/>
                  </a:lnTo>
                  <a:lnTo>
                    <a:pt x="152061" y="287852"/>
                  </a:lnTo>
                  <a:lnTo>
                    <a:pt x="145742" y="278394"/>
                  </a:lnTo>
                  <a:lnTo>
                    <a:pt x="139026" y="269567"/>
                  </a:lnTo>
                  <a:lnTo>
                    <a:pt x="131678" y="261251"/>
                  </a:lnTo>
                  <a:lnTo>
                    <a:pt x="123625" y="253322"/>
                  </a:lnTo>
                  <a:lnTo>
                    <a:pt x="115097" y="245674"/>
                  </a:lnTo>
                  <a:lnTo>
                    <a:pt x="106527" y="238224"/>
                  </a:lnTo>
                  <a:lnTo>
                    <a:pt x="98165" y="230917"/>
                  </a:lnTo>
                  <a:lnTo>
                    <a:pt x="89922" y="223873"/>
                  </a:lnTo>
                  <a:lnTo>
                    <a:pt x="81476" y="217370"/>
                  </a:lnTo>
                  <a:lnTo>
                    <a:pt x="72650" y="211510"/>
                  </a:lnTo>
                  <a:lnTo>
                    <a:pt x="63585" y="206084"/>
                  </a:lnTo>
                  <a:lnTo>
                    <a:pt x="54647" y="200673"/>
                  </a:lnTo>
                  <a:lnTo>
                    <a:pt x="46040" y="195025"/>
                  </a:lnTo>
                  <a:lnTo>
                    <a:pt x="37802" y="188908"/>
                  </a:lnTo>
                  <a:lnTo>
                    <a:pt x="29890" y="182038"/>
                  </a:lnTo>
                  <a:lnTo>
                    <a:pt x="22245" y="174331"/>
                  </a:lnTo>
                  <a:lnTo>
                    <a:pt x="15128" y="165713"/>
                  </a:lnTo>
                  <a:lnTo>
                    <a:pt x="9101" y="156025"/>
                  </a:lnTo>
                  <a:lnTo>
                    <a:pt x="4389" y="145285"/>
                  </a:lnTo>
                  <a:lnTo>
                    <a:pt x="1225" y="133651"/>
                  </a:lnTo>
                  <a:lnTo>
                    <a:pt x="0" y="121317"/>
                  </a:lnTo>
                  <a:lnTo>
                    <a:pt x="736" y="108476"/>
                  </a:lnTo>
                  <a:lnTo>
                    <a:pt x="3162" y="95599"/>
                  </a:lnTo>
                  <a:lnTo>
                    <a:pt x="6916" y="83415"/>
                  </a:lnTo>
                  <a:lnTo>
                    <a:pt x="11658" y="72261"/>
                  </a:lnTo>
                  <a:lnTo>
                    <a:pt x="17109" y="62128"/>
                  </a:lnTo>
                  <a:lnTo>
                    <a:pt x="23058" y="52854"/>
                  </a:lnTo>
                  <a:lnTo>
                    <a:pt x="29357" y="44247"/>
                  </a:lnTo>
                  <a:lnTo>
                    <a:pt x="36059" y="36296"/>
                  </a:lnTo>
                  <a:lnTo>
                    <a:pt x="43397" y="29167"/>
                  </a:lnTo>
                  <a:lnTo>
                    <a:pt x="51449" y="22885"/>
                  </a:lnTo>
                  <a:lnTo>
                    <a:pt x="60146" y="17342"/>
                  </a:lnTo>
                  <a:lnTo>
                    <a:pt x="69362" y="12383"/>
                  </a:lnTo>
                  <a:lnTo>
                    <a:pt x="78971" y="7872"/>
                  </a:lnTo>
                  <a:lnTo>
                    <a:pt x="88864" y="4010"/>
                  </a:lnTo>
                  <a:lnTo>
                    <a:pt x="98958" y="1322"/>
                  </a:lnTo>
                  <a:lnTo>
                    <a:pt x="109186" y="0"/>
                  </a:lnTo>
                  <a:lnTo>
                    <a:pt x="119343" y="96"/>
                  </a:lnTo>
                  <a:lnTo>
                    <a:pt x="129089" y="1681"/>
                  </a:lnTo>
                  <a:lnTo>
                    <a:pt x="138274" y="4639"/>
                  </a:lnTo>
                  <a:lnTo>
                    <a:pt x="146917" y="8726"/>
                  </a:lnTo>
                  <a:lnTo>
                    <a:pt x="155108" y="13677"/>
                  </a:lnTo>
                  <a:lnTo>
                    <a:pt x="162940" y="19267"/>
                  </a:lnTo>
                  <a:lnTo>
                    <a:pt x="170013" y="25476"/>
                  </a:lnTo>
                  <a:lnTo>
                    <a:pt x="175480" y="32474"/>
                  </a:lnTo>
                  <a:lnTo>
                    <a:pt x="179012" y="40284"/>
                  </a:lnTo>
                  <a:lnTo>
                    <a:pt x="180906" y="48539"/>
                  </a:lnTo>
                  <a:lnTo>
                    <a:pt x="182018" y="57479"/>
                  </a:lnTo>
                  <a:lnTo>
                    <a:pt x="182440" y="69006"/>
                  </a:lnTo>
                  <a:lnTo>
                    <a:pt x="182285" y="86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2611067" y="1695088"/>
            <a:ext cx="1726675" cy="842280"/>
            <a:chOff x="2611067" y="1695088"/>
            <a:chExt cx="1726675" cy="842280"/>
          </a:xfrm>
        </p:grpSpPr>
        <p:sp>
          <p:nvSpPr>
            <p:cNvPr id="123" name="Freeform 122"/>
            <p:cNvSpPr/>
            <p:nvPr/>
          </p:nvSpPr>
          <p:spPr>
            <a:xfrm>
              <a:off x="2611067" y="1910910"/>
              <a:ext cx="303309" cy="513037"/>
            </a:xfrm>
            <a:custGeom>
              <a:avLst/>
              <a:gdLst/>
              <a:ahLst/>
              <a:cxnLst/>
              <a:rect l="0" t="0" r="0" b="0"/>
              <a:pathLst>
                <a:path w="303309" h="513037">
                  <a:moveTo>
                    <a:pt x="94756" y="5276"/>
                  </a:moveTo>
                  <a:lnTo>
                    <a:pt x="91823" y="14077"/>
                  </a:lnTo>
                  <a:lnTo>
                    <a:pt x="89040" y="22424"/>
                  </a:lnTo>
                  <a:lnTo>
                    <a:pt x="86136" y="31123"/>
                  </a:lnTo>
                  <a:lnTo>
                    <a:pt x="82923" y="40244"/>
                  </a:lnTo>
                  <a:lnTo>
                    <a:pt x="79110" y="49739"/>
                  </a:lnTo>
                  <a:lnTo>
                    <a:pt x="74597" y="59531"/>
                  </a:lnTo>
                  <a:lnTo>
                    <a:pt x="69606" y="69545"/>
                  </a:lnTo>
                  <a:lnTo>
                    <a:pt x="64567" y="79719"/>
                  </a:lnTo>
                  <a:lnTo>
                    <a:pt x="59728" y="89913"/>
                  </a:lnTo>
                  <a:lnTo>
                    <a:pt x="54921" y="96849"/>
                  </a:lnTo>
                  <a:lnTo>
                    <a:pt x="50642" y="96972"/>
                  </a:lnTo>
                  <a:lnTo>
                    <a:pt x="48135" y="92353"/>
                  </a:lnTo>
                  <a:lnTo>
                    <a:pt x="47408" y="85090"/>
                  </a:lnTo>
                  <a:lnTo>
                    <a:pt x="48195" y="76557"/>
                  </a:lnTo>
                  <a:lnTo>
                    <a:pt x="50400" y="67715"/>
                  </a:lnTo>
                  <a:lnTo>
                    <a:pt x="53853" y="59044"/>
                  </a:lnTo>
                  <a:lnTo>
                    <a:pt x="58311" y="50701"/>
                  </a:lnTo>
                  <a:lnTo>
                    <a:pt x="63530" y="42688"/>
                  </a:lnTo>
                  <a:lnTo>
                    <a:pt x="69309" y="34955"/>
                  </a:lnTo>
                  <a:lnTo>
                    <a:pt x="75648" y="27602"/>
                  </a:lnTo>
                  <a:lnTo>
                    <a:pt x="82736" y="20881"/>
                  </a:lnTo>
                  <a:lnTo>
                    <a:pt x="90621" y="14879"/>
                  </a:lnTo>
                  <a:lnTo>
                    <a:pt x="99374" y="9695"/>
                  </a:lnTo>
                  <a:lnTo>
                    <a:pt x="109160" y="5510"/>
                  </a:lnTo>
                  <a:lnTo>
                    <a:pt x="119961" y="2335"/>
                  </a:lnTo>
                  <a:lnTo>
                    <a:pt x="131298" y="355"/>
                  </a:lnTo>
                  <a:lnTo>
                    <a:pt x="142369" y="0"/>
                  </a:lnTo>
                  <a:lnTo>
                    <a:pt x="152731" y="1364"/>
                  </a:lnTo>
                  <a:lnTo>
                    <a:pt x="162144" y="4569"/>
                  </a:lnTo>
                  <a:lnTo>
                    <a:pt x="170395" y="9918"/>
                  </a:lnTo>
                  <a:lnTo>
                    <a:pt x="177493" y="17370"/>
                  </a:lnTo>
                  <a:lnTo>
                    <a:pt x="183446" y="26610"/>
                  </a:lnTo>
                  <a:lnTo>
                    <a:pt x="188162" y="37246"/>
                  </a:lnTo>
                  <a:lnTo>
                    <a:pt x="191705" y="48915"/>
                  </a:lnTo>
                  <a:lnTo>
                    <a:pt x="194104" y="61323"/>
                  </a:lnTo>
                  <a:lnTo>
                    <a:pt x="195274" y="74250"/>
                  </a:lnTo>
                  <a:lnTo>
                    <a:pt x="195280" y="87531"/>
                  </a:lnTo>
                  <a:lnTo>
                    <a:pt x="194150" y="100888"/>
                  </a:lnTo>
                  <a:lnTo>
                    <a:pt x="191796" y="113936"/>
                  </a:lnTo>
                  <a:lnTo>
                    <a:pt x="188287" y="126487"/>
                  </a:lnTo>
                  <a:lnTo>
                    <a:pt x="183813" y="138374"/>
                  </a:lnTo>
                  <a:lnTo>
                    <a:pt x="178594" y="149364"/>
                  </a:lnTo>
                  <a:lnTo>
                    <a:pt x="172859" y="159418"/>
                  </a:lnTo>
                  <a:lnTo>
                    <a:pt x="168019" y="168394"/>
                  </a:lnTo>
                  <a:lnTo>
                    <a:pt x="167286" y="175526"/>
                  </a:lnTo>
                  <a:lnTo>
                    <a:pt x="171710" y="180435"/>
                  </a:lnTo>
                  <a:lnTo>
                    <a:pt x="179285" y="183998"/>
                  </a:lnTo>
                  <a:lnTo>
                    <a:pt x="188660" y="187349"/>
                  </a:lnTo>
                  <a:lnTo>
                    <a:pt x="198921" y="191533"/>
                  </a:lnTo>
                  <a:lnTo>
                    <a:pt x="209540" y="196985"/>
                  </a:lnTo>
                  <a:lnTo>
                    <a:pt x="220099" y="203526"/>
                  </a:lnTo>
                  <a:lnTo>
                    <a:pt x="230184" y="210647"/>
                  </a:lnTo>
                  <a:lnTo>
                    <a:pt x="239631" y="217984"/>
                  </a:lnTo>
                  <a:lnTo>
                    <a:pt x="248466" y="225682"/>
                  </a:lnTo>
                  <a:lnTo>
                    <a:pt x="256794" y="234284"/>
                  </a:lnTo>
                  <a:lnTo>
                    <a:pt x="264730" y="244027"/>
                  </a:lnTo>
                  <a:lnTo>
                    <a:pt x="272215" y="254689"/>
                  </a:lnTo>
                  <a:lnTo>
                    <a:pt x="279024" y="265770"/>
                  </a:lnTo>
                  <a:lnTo>
                    <a:pt x="285083" y="276938"/>
                  </a:lnTo>
                  <a:lnTo>
                    <a:pt x="290305" y="288371"/>
                  </a:lnTo>
                  <a:lnTo>
                    <a:pt x="294515" y="300637"/>
                  </a:lnTo>
                  <a:lnTo>
                    <a:pt x="297716" y="313997"/>
                  </a:lnTo>
                  <a:lnTo>
                    <a:pt x="300052" y="328240"/>
                  </a:lnTo>
                  <a:lnTo>
                    <a:pt x="301711" y="342879"/>
                  </a:lnTo>
                  <a:lnTo>
                    <a:pt x="302858" y="357577"/>
                  </a:lnTo>
                  <a:lnTo>
                    <a:pt x="303308" y="372022"/>
                  </a:lnTo>
                  <a:lnTo>
                    <a:pt x="302554" y="385868"/>
                  </a:lnTo>
                  <a:lnTo>
                    <a:pt x="300415" y="398992"/>
                  </a:lnTo>
                  <a:lnTo>
                    <a:pt x="297012" y="411447"/>
                  </a:lnTo>
                  <a:lnTo>
                    <a:pt x="292586" y="423359"/>
                  </a:lnTo>
                  <a:lnTo>
                    <a:pt x="287382" y="434855"/>
                  </a:lnTo>
                  <a:lnTo>
                    <a:pt x="281447" y="445882"/>
                  </a:lnTo>
                  <a:lnTo>
                    <a:pt x="274640" y="456222"/>
                  </a:lnTo>
                  <a:lnTo>
                    <a:pt x="266948" y="465805"/>
                  </a:lnTo>
                  <a:lnTo>
                    <a:pt x="258325" y="474546"/>
                  </a:lnTo>
                  <a:lnTo>
                    <a:pt x="248627" y="482272"/>
                  </a:lnTo>
                  <a:lnTo>
                    <a:pt x="237878" y="488987"/>
                  </a:lnTo>
                  <a:lnTo>
                    <a:pt x="226235" y="494835"/>
                  </a:lnTo>
                  <a:lnTo>
                    <a:pt x="213895" y="500006"/>
                  </a:lnTo>
                  <a:lnTo>
                    <a:pt x="201039" y="504664"/>
                  </a:lnTo>
                  <a:lnTo>
                    <a:pt x="187814" y="508624"/>
                  </a:lnTo>
                  <a:lnTo>
                    <a:pt x="174331" y="511380"/>
                  </a:lnTo>
                  <a:lnTo>
                    <a:pt x="160668" y="512756"/>
                  </a:lnTo>
                  <a:lnTo>
                    <a:pt x="146884" y="513036"/>
                  </a:lnTo>
                  <a:lnTo>
                    <a:pt x="133016" y="512767"/>
                  </a:lnTo>
                  <a:lnTo>
                    <a:pt x="119092" y="512326"/>
                  </a:lnTo>
                  <a:lnTo>
                    <a:pt x="105131" y="511726"/>
                  </a:lnTo>
                  <a:lnTo>
                    <a:pt x="91144" y="510725"/>
                  </a:lnTo>
                  <a:lnTo>
                    <a:pt x="77149" y="509207"/>
                  </a:lnTo>
                  <a:lnTo>
                    <a:pt x="63373" y="507349"/>
                  </a:lnTo>
                  <a:lnTo>
                    <a:pt x="48689" y="505362"/>
                  </a:lnTo>
                  <a:lnTo>
                    <a:pt x="29569" y="503069"/>
                  </a:lnTo>
                  <a:lnTo>
                    <a:pt x="0" y="500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79606" y="1758259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20990" y="11668"/>
                  </a:lnTo>
                  <a:lnTo>
                    <a:pt x="20350" y="22157"/>
                  </a:lnTo>
                  <a:lnTo>
                    <a:pt x="19057" y="32463"/>
                  </a:lnTo>
                  <a:lnTo>
                    <a:pt x="17370" y="42937"/>
                  </a:lnTo>
                  <a:lnTo>
                    <a:pt x="15702" y="53929"/>
                  </a:lnTo>
                  <a:lnTo>
                    <a:pt x="14285" y="65567"/>
                  </a:lnTo>
                  <a:lnTo>
                    <a:pt x="13014" y="77648"/>
                  </a:lnTo>
                  <a:lnTo>
                    <a:pt x="11555" y="89754"/>
                  </a:lnTo>
                  <a:lnTo>
                    <a:pt x="9727" y="101642"/>
                  </a:lnTo>
                  <a:lnTo>
                    <a:pt x="7669" y="113402"/>
                  </a:lnTo>
                  <a:lnTo>
                    <a:pt x="5741" y="125364"/>
                  </a:lnTo>
                  <a:lnTo>
                    <a:pt x="4147" y="137709"/>
                  </a:lnTo>
                  <a:lnTo>
                    <a:pt x="2924" y="150458"/>
                  </a:lnTo>
                  <a:lnTo>
                    <a:pt x="2028" y="163555"/>
                  </a:lnTo>
                  <a:lnTo>
                    <a:pt x="1391" y="176903"/>
                  </a:lnTo>
                  <a:lnTo>
                    <a:pt x="946" y="189631"/>
                  </a:lnTo>
                  <a:lnTo>
                    <a:pt x="591" y="201259"/>
                  </a:lnTo>
                  <a:lnTo>
                    <a:pt x="293" y="21168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052343" y="1747730"/>
              <a:ext cx="127264" cy="186836"/>
            </a:xfrm>
            <a:custGeom>
              <a:avLst/>
              <a:gdLst/>
              <a:ahLst/>
              <a:cxnLst/>
              <a:rect l="0" t="0" r="0" b="0"/>
              <a:pathLst>
                <a:path w="127264" h="186836">
                  <a:moveTo>
                    <a:pt x="127263" y="115814"/>
                  </a:moveTo>
                  <a:lnTo>
                    <a:pt x="121395" y="121681"/>
                  </a:lnTo>
                  <a:lnTo>
                    <a:pt x="115831" y="127246"/>
                  </a:lnTo>
                  <a:lnTo>
                    <a:pt x="110027" y="133040"/>
                  </a:lnTo>
                  <a:lnTo>
                    <a:pt x="103774" y="138948"/>
                  </a:lnTo>
                  <a:lnTo>
                    <a:pt x="96795" y="144630"/>
                  </a:lnTo>
                  <a:lnTo>
                    <a:pt x="89014" y="149909"/>
                  </a:lnTo>
                  <a:lnTo>
                    <a:pt x="80513" y="154932"/>
                  </a:lnTo>
                  <a:lnTo>
                    <a:pt x="71434" y="160067"/>
                  </a:lnTo>
                  <a:lnTo>
                    <a:pt x="61920" y="165517"/>
                  </a:lnTo>
                  <a:lnTo>
                    <a:pt x="52092" y="171161"/>
                  </a:lnTo>
                  <a:lnTo>
                    <a:pt x="42043" y="176650"/>
                  </a:lnTo>
                  <a:lnTo>
                    <a:pt x="31853" y="181765"/>
                  </a:lnTo>
                  <a:lnTo>
                    <a:pt x="22062" y="185656"/>
                  </a:lnTo>
                  <a:lnTo>
                    <a:pt x="13627" y="186835"/>
                  </a:lnTo>
                  <a:lnTo>
                    <a:pt x="6966" y="184734"/>
                  </a:lnTo>
                  <a:lnTo>
                    <a:pt x="2326" y="179913"/>
                  </a:lnTo>
                  <a:lnTo>
                    <a:pt x="29" y="173548"/>
                  </a:lnTo>
                  <a:lnTo>
                    <a:pt x="0" y="166491"/>
                  </a:lnTo>
                  <a:lnTo>
                    <a:pt x="1725" y="159031"/>
                  </a:lnTo>
                  <a:lnTo>
                    <a:pt x="4468" y="151059"/>
                  </a:lnTo>
                  <a:lnTo>
                    <a:pt x="7709" y="142523"/>
                  </a:lnTo>
                  <a:lnTo>
                    <a:pt x="11168" y="133471"/>
                  </a:lnTo>
                  <a:lnTo>
                    <a:pt x="14707" y="124002"/>
                  </a:lnTo>
                  <a:lnTo>
                    <a:pt x="18274" y="114217"/>
                  </a:lnTo>
                  <a:lnTo>
                    <a:pt x="22007" y="104203"/>
                  </a:lnTo>
                  <a:lnTo>
                    <a:pt x="26207" y="94026"/>
                  </a:lnTo>
                  <a:lnTo>
                    <a:pt x="30997" y="83737"/>
                  </a:lnTo>
                  <a:lnTo>
                    <a:pt x="36182" y="73370"/>
                  </a:lnTo>
                  <a:lnTo>
                    <a:pt x="41356" y="62950"/>
                  </a:lnTo>
                  <a:lnTo>
                    <a:pt x="46275" y="52504"/>
                  </a:lnTo>
                  <a:lnTo>
                    <a:pt x="50727" y="42305"/>
                  </a:lnTo>
                  <a:lnTo>
                    <a:pt x="54886" y="31767"/>
                  </a:lnTo>
                  <a:lnTo>
                    <a:pt x="59114" y="18846"/>
                  </a:lnTo>
                  <a:lnTo>
                    <a:pt x="640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011150" y="202147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2759" y="2867"/>
                  </a:lnTo>
                  <a:lnTo>
                    <a:pt x="213772" y="5009"/>
                  </a:lnTo>
                  <a:lnTo>
                    <a:pt x="203777" y="6617"/>
                  </a:lnTo>
                  <a:lnTo>
                    <a:pt x="192796" y="7970"/>
                  </a:lnTo>
                  <a:lnTo>
                    <a:pt x="180984" y="9467"/>
                  </a:lnTo>
                  <a:lnTo>
                    <a:pt x="168521" y="11313"/>
                  </a:lnTo>
                  <a:lnTo>
                    <a:pt x="155410" y="13380"/>
                  </a:lnTo>
                  <a:lnTo>
                    <a:pt x="141481" y="15312"/>
                  </a:lnTo>
                  <a:lnTo>
                    <a:pt x="126716" y="16913"/>
                  </a:lnTo>
                  <a:lnTo>
                    <a:pt x="111547" y="18310"/>
                  </a:lnTo>
                  <a:lnTo>
                    <a:pt x="96746" y="19854"/>
                  </a:lnTo>
                  <a:lnTo>
                    <a:pt x="82717" y="21745"/>
                  </a:lnTo>
                  <a:lnTo>
                    <a:pt x="69518" y="24015"/>
                  </a:lnTo>
                  <a:lnTo>
                    <a:pt x="57040" y="26617"/>
                  </a:lnTo>
                  <a:lnTo>
                    <a:pt x="45141" y="29478"/>
                  </a:lnTo>
                  <a:lnTo>
                    <a:pt x="34129" y="32376"/>
                  </a:lnTo>
                  <a:lnTo>
                    <a:pt x="23685" y="35242"/>
                  </a:lnTo>
                  <a:lnTo>
                    <a:pt x="12888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158549" y="2147813"/>
              <a:ext cx="21058" cy="74054"/>
            </a:xfrm>
            <a:custGeom>
              <a:avLst/>
              <a:gdLst/>
              <a:ahLst/>
              <a:cxnLst/>
              <a:rect l="0" t="0" r="0" b="0"/>
              <a:pathLst>
                <a:path w="21058" h="74054">
                  <a:moveTo>
                    <a:pt x="21057" y="0"/>
                  </a:moveTo>
                  <a:lnTo>
                    <a:pt x="18123" y="8801"/>
                  </a:lnTo>
                  <a:lnTo>
                    <a:pt x="15341" y="17148"/>
                  </a:lnTo>
                  <a:lnTo>
                    <a:pt x="12446" y="25851"/>
                  </a:lnTo>
                  <a:lnTo>
                    <a:pt x="9578" y="35145"/>
                  </a:lnTo>
                  <a:lnTo>
                    <a:pt x="7062" y="45288"/>
                  </a:lnTo>
                  <a:lnTo>
                    <a:pt x="5046" y="56259"/>
                  </a:lnTo>
                  <a:lnTo>
                    <a:pt x="3313" y="66741"/>
                  </a:lnTo>
                  <a:lnTo>
                    <a:pt x="1718" y="7405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018685" y="2137285"/>
              <a:ext cx="117687" cy="263638"/>
            </a:xfrm>
            <a:custGeom>
              <a:avLst/>
              <a:gdLst/>
              <a:ahLst/>
              <a:cxnLst/>
              <a:rect l="0" t="0" r="0" b="0"/>
              <a:pathLst>
                <a:path w="117687" h="263638">
                  <a:moveTo>
                    <a:pt x="34579" y="0"/>
                  </a:moveTo>
                  <a:lnTo>
                    <a:pt x="25845" y="5867"/>
                  </a:lnTo>
                  <a:lnTo>
                    <a:pt x="18138" y="11432"/>
                  </a:lnTo>
                  <a:lnTo>
                    <a:pt x="10746" y="17175"/>
                  </a:lnTo>
                  <a:lnTo>
                    <a:pt x="3924" y="21164"/>
                  </a:lnTo>
                  <a:lnTo>
                    <a:pt x="0" y="20732"/>
                  </a:lnTo>
                  <a:lnTo>
                    <a:pt x="873" y="17181"/>
                  </a:lnTo>
                  <a:lnTo>
                    <a:pt x="5263" y="13227"/>
                  </a:lnTo>
                  <a:lnTo>
                    <a:pt x="12252" y="10296"/>
                  </a:lnTo>
                  <a:lnTo>
                    <a:pt x="21219" y="8786"/>
                  </a:lnTo>
                  <a:lnTo>
                    <a:pt x="31011" y="9256"/>
                  </a:lnTo>
                  <a:lnTo>
                    <a:pt x="39991" y="12689"/>
                  </a:lnTo>
                  <a:lnTo>
                    <a:pt x="47322" y="19331"/>
                  </a:lnTo>
                  <a:lnTo>
                    <a:pt x="52736" y="28505"/>
                  </a:lnTo>
                  <a:lnTo>
                    <a:pt x="56162" y="39021"/>
                  </a:lnTo>
                  <a:lnTo>
                    <a:pt x="57794" y="50043"/>
                  </a:lnTo>
                  <a:lnTo>
                    <a:pt x="57808" y="60997"/>
                  </a:lnTo>
                  <a:lnTo>
                    <a:pt x="56247" y="71411"/>
                  </a:lnTo>
                  <a:lnTo>
                    <a:pt x="53309" y="81104"/>
                  </a:lnTo>
                  <a:lnTo>
                    <a:pt x="50241" y="89949"/>
                  </a:lnTo>
                  <a:lnTo>
                    <a:pt x="49161" y="97758"/>
                  </a:lnTo>
                  <a:lnTo>
                    <a:pt x="51071" y="104541"/>
                  </a:lnTo>
                  <a:lnTo>
                    <a:pt x="55631" y="110608"/>
                  </a:lnTo>
                  <a:lnTo>
                    <a:pt x="61756" y="116459"/>
                  </a:lnTo>
                  <a:lnTo>
                    <a:pt x="68613" y="122406"/>
                  </a:lnTo>
                  <a:lnTo>
                    <a:pt x="75754" y="128726"/>
                  </a:lnTo>
                  <a:lnTo>
                    <a:pt x="82971" y="135734"/>
                  </a:lnTo>
                  <a:lnTo>
                    <a:pt x="90176" y="143528"/>
                  </a:lnTo>
                  <a:lnTo>
                    <a:pt x="97178" y="152035"/>
                  </a:lnTo>
                  <a:lnTo>
                    <a:pt x="103666" y="161115"/>
                  </a:lnTo>
                  <a:lnTo>
                    <a:pt x="109504" y="170629"/>
                  </a:lnTo>
                  <a:lnTo>
                    <a:pt x="114239" y="180457"/>
                  </a:lnTo>
                  <a:lnTo>
                    <a:pt x="117059" y="190506"/>
                  </a:lnTo>
                  <a:lnTo>
                    <a:pt x="117686" y="200700"/>
                  </a:lnTo>
                  <a:lnTo>
                    <a:pt x="116157" y="210663"/>
                  </a:lnTo>
                  <a:lnTo>
                    <a:pt x="112547" y="219747"/>
                  </a:lnTo>
                  <a:lnTo>
                    <a:pt x="107120" y="227674"/>
                  </a:lnTo>
                  <a:lnTo>
                    <a:pt x="100241" y="234658"/>
                  </a:lnTo>
                  <a:lnTo>
                    <a:pt x="92270" y="241197"/>
                  </a:lnTo>
                  <a:lnTo>
                    <a:pt x="83508" y="247623"/>
                  </a:lnTo>
                  <a:lnTo>
                    <a:pt x="74188" y="253602"/>
                  </a:lnTo>
                  <a:lnTo>
                    <a:pt x="64480" y="258260"/>
                  </a:lnTo>
                  <a:lnTo>
                    <a:pt x="54520" y="261212"/>
                  </a:lnTo>
                  <a:lnTo>
                    <a:pt x="44846" y="262701"/>
                  </a:lnTo>
                  <a:lnTo>
                    <a:pt x="35464" y="263488"/>
                  </a:lnTo>
                  <a:lnTo>
                    <a:pt x="25548" y="263637"/>
                  </a:lnTo>
                  <a:lnTo>
                    <a:pt x="1352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168084" y="2116227"/>
              <a:ext cx="128597" cy="295295"/>
            </a:xfrm>
            <a:custGeom>
              <a:avLst/>
              <a:gdLst/>
              <a:ahLst/>
              <a:cxnLst/>
              <a:rect l="0" t="0" r="0" b="0"/>
              <a:pathLst>
                <a:path w="128597" h="295295">
                  <a:moveTo>
                    <a:pt x="22050" y="0"/>
                  </a:moveTo>
                  <a:lnTo>
                    <a:pt x="19117" y="8802"/>
                  </a:lnTo>
                  <a:lnTo>
                    <a:pt x="16335" y="17148"/>
                  </a:lnTo>
                  <a:lnTo>
                    <a:pt x="13435" y="25847"/>
                  </a:lnTo>
                  <a:lnTo>
                    <a:pt x="10395" y="34968"/>
                  </a:lnTo>
                  <a:lnTo>
                    <a:pt x="7230" y="44463"/>
                  </a:lnTo>
                  <a:lnTo>
                    <a:pt x="3982" y="54184"/>
                  </a:lnTo>
                  <a:lnTo>
                    <a:pt x="1263" y="61546"/>
                  </a:lnTo>
                  <a:lnTo>
                    <a:pt x="0" y="63360"/>
                  </a:lnTo>
                  <a:lnTo>
                    <a:pt x="238" y="60603"/>
                  </a:lnTo>
                  <a:lnTo>
                    <a:pt x="1596" y="54888"/>
                  </a:lnTo>
                  <a:lnTo>
                    <a:pt x="3870" y="47523"/>
                  </a:lnTo>
                  <a:lnTo>
                    <a:pt x="7108" y="39523"/>
                  </a:lnTo>
                  <a:lnTo>
                    <a:pt x="11277" y="31457"/>
                  </a:lnTo>
                  <a:lnTo>
                    <a:pt x="16560" y="24041"/>
                  </a:lnTo>
                  <a:lnTo>
                    <a:pt x="23401" y="18252"/>
                  </a:lnTo>
                  <a:lnTo>
                    <a:pt x="31890" y="14474"/>
                  </a:lnTo>
                  <a:lnTo>
                    <a:pt x="41508" y="12899"/>
                  </a:lnTo>
                  <a:lnTo>
                    <a:pt x="51342" y="13802"/>
                  </a:lnTo>
                  <a:lnTo>
                    <a:pt x="60831" y="17079"/>
                  </a:lnTo>
                  <a:lnTo>
                    <a:pt x="69470" y="22514"/>
                  </a:lnTo>
                  <a:lnTo>
                    <a:pt x="76661" y="29966"/>
                  </a:lnTo>
                  <a:lnTo>
                    <a:pt x="82226" y="39157"/>
                  </a:lnTo>
                  <a:lnTo>
                    <a:pt x="86164" y="49732"/>
                  </a:lnTo>
                  <a:lnTo>
                    <a:pt x="88456" y="61344"/>
                  </a:lnTo>
                  <a:lnTo>
                    <a:pt x="89258" y="73699"/>
                  </a:lnTo>
                  <a:lnTo>
                    <a:pt x="88682" y="86246"/>
                  </a:lnTo>
                  <a:lnTo>
                    <a:pt x="86709" y="98210"/>
                  </a:lnTo>
                  <a:lnTo>
                    <a:pt x="83455" y="109203"/>
                  </a:lnTo>
                  <a:lnTo>
                    <a:pt x="78984" y="118718"/>
                  </a:lnTo>
                  <a:lnTo>
                    <a:pt x="73235" y="125981"/>
                  </a:lnTo>
                  <a:lnTo>
                    <a:pt x="66316" y="130769"/>
                  </a:lnTo>
                  <a:lnTo>
                    <a:pt x="59261" y="132662"/>
                  </a:lnTo>
                  <a:lnTo>
                    <a:pt x="54835" y="131268"/>
                  </a:lnTo>
                  <a:lnTo>
                    <a:pt x="54781" y="128334"/>
                  </a:lnTo>
                  <a:lnTo>
                    <a:pt x="58093" y="126204"/>
                  </a:lnTo>
                  <a:lnTo>
                    <a:pt x="63552" y="125624"/>
                  </a:lnTo>
                  <a:lnTo>
                    <a:pt x="70118" y="126740"/>
                  </a:lnTo>
                  <a:lnTo>
                    <a:pt x="77159" y="129390"/>
                  </a:lnTo>
                  <a:lnTo>
                    <a:pt x="84360" y="133445"/>
                  </a:lnTo>
                  <a:lnTo>
                    <a:pt x="91584" y="138911"/>
                  </a:lnTo>
                  <a:lnTo>
                    <a:pt x="98777" y="145666"/>
                  </a:lnTo>
                  <a:lnTo>
                    <a:pt x="105762" y="153642"/>
                  </a:lnTo>
                  <a:lnTo>
                    <a:pt x="112236" y="162899"/>
                  </a:lnTo>
                  <a:lnTo>
                    <a:pt x="118066" y="173353"/>
                  </a:lnTo>
                  <a:lnTo>
                    <a:pt x="122965" y="184967"/>
                  </a:lnTo>
                  <a:lnTo>
                    <a:pt x="126427" y="197819"/>
                  </a:lnTo>
                  <a:lnTo>
                    <a:pt x="128303" y="211823"/>
                  </a:lnTo>
                  <a:lnTo>
                    <a:pt x="128596" y="226293"/>
                  </a:lnTo>
                  <a:lnTo>
                    <a:pt x="127281" y="240088"/>
                  </a:lnTo>
                  <a:lnTo>
                    <a:pt x="124504" y="252615"/>
                  </a:lnTo>
                  <a:lnTo>
                    <a:pt x="120369" y="263650"/>
                  </a:lnTo>
                  <a:lnTo>
                    <a:pt x="114854" y="273072"/>
                  </a:lnTo>
                  <a:lnTo>
                    <a:pt x="108067" y="280991"/>
                  </a:lnTo>
                  <a:lnTo>
                    <a:pt x="100072" y="287344"/>
                  </a:lnTo>
                  <a:lnTo>
                    <a:pt x="90803" y="291805"/>
                  </a:lnTo>
                  <a:lnTo>
                    <a:pt x="80350" y="294366"/>
                  </a:lnTo>
                  <a:lnTo>
                    <a:pt x="69076" y="295294"/>
                  </a:lnTo>
                  <a:lnTo>
                    <a:pt x="57517" y="294937"/>
                  </a:lnTo>
                  <a:lnTo>
                    <a:pt x="46018" y="293632"/>
                  </a:lnTo>
                  <a:lnTo>
                    <a:pt x="35158" y="291799"/>
                  </a:lnTo>
                  <a:lnTo>
                    <a:pt x="24775" y="289774"/>
                  </a:lnTo>
                  <a:lnTo>
                    <a:pt x="13964" y="287384"/>
                  </a:lnTo>
                  <a:lnTo>
                    <a:pt x="993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348062" y="2411026"/>
              <a:ext cx="88218" cy="126342"/>
            </a:xfrm>
            <a:custGeom>
              <a:avLst/>
              <a:gdLst/>
              <a:ahLst/>
              <a:cxnLst/>
              <a:rect l="0" t="0" r="0" b="0"/>
              <a:pathLst>
                <a:path w="88218" h="126342">
                  <a:moveTo>
                    <a:pt x="52642" y="0"/>
                  </a:moveTo>
                  <a:lnTo>
                    <a:pt x="58510" y="5867"/>
                  </a:lnTo>
                  <a:lnTo>
                    <a:pt x="64074" y="11432"/>
                  </a:lnTo>
                  <a:lnTo>
                    <a:pt x="69865" y="17240"/>
                  </a:lnTo>
                  <a:lnTo>
                    <a:pt x="75599" y="23666"/>
                  </a:lnTo>
                  <a:lnTo>
                    <a:pt x="80633" y="31293"/>
                  </a:lnTo>
                  <a:lnTo>
                    <a:pt x="84645" y="40318"/>
                  </a:lnTo>
                  <a:lnTo>
                    <a:pt x="87324" y="50299"/>
                  </a:lnTo>
                  <a:lnTo>
                    <a:pt x="88217" y="60378"/>
                  </a:lnTo>
                  <a:lnTo>
                    <a:pt x="87252" y="70037"/>
                  </a:lnTo>
                  <a:lnTo>
                    <a:pt x="84501" y="78959"/>
                  </a:lnTo>
                  <a:lnTo>
                    <a:pt x="79995" y="86872"/>
                  </a:lnTo>
                  <a:lnTo>
                    <a:pt x="73931" y="93744"/>
                  </a:lnTo>
                  <a:lnTo>
                    <a:pt x="66608" y="99714"/>
                  </a:lnTo>
                  <a:lnTo>
                    <a:pt x="58332" y="104973"/>
                  </a:lnTo>
                  <a:lnTo>
                    <a:pt x="49370" y="109699"/>
                  </a:lnTo>
                  <a:lnTo>
                    <a:pt x="40190" y="113890"/>
                  </a:lnTo>
                  <a:lnTo>
                    <a:pt x="30456" y="117781"/>
                  </a:lnTo>
                  <a:lnTo>
                    <a:pt x="18200" y="121718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853430" y="1904184"/>
              <a:ext cx="257258" cy="444731"/>
            </a:xfrm>
            <a:custGeom>
              <a:avLst/>
              <a:gdLst/>
              <a:ahLst/>
              <a:cxnLst/>
              <a:rect l="0" t="0" r="0" b="0"/>
              <a:pathLst>
                <a:path w="257258" h="444731">
                  <a:moveTo>
                    <a:pt x="84228" y="1474"/>
                  </a:moveTo>
                  <a:lnTo>
                    <a:pt x="78360" y="10208"/>
                  </a:lnTo>
                  <a:lnTo>
                    <a:pt x="72795" y="17914"/>
                  </a:lnTo>
                  <a:lnTo>
                    <a:pt x="66997" y="25321"/>
                  </a:lnTo>
                  <a:lnTo>
                    <a:pt x="60916" y="32755"/>
                  </a:lnTo>
                  <a:lnTo>
                    <a:pt x="54586" y="40582"/>
                  </a:lnTo>
                  <a:lnTo>
                    <a:pt x="48069" y="48887"/>
                  </a:lnTo>
                  <a:lnTo>
                    <a:pt x="41835" y="55079"/>
                  </a:lnTo>
                  <a:lnTo>
                    <a:pt x="37337" y="56114"/>
                  </a:lnTo>
                  <a:lnTo>
                    <a:pt x="35768" y="53366"/>
                  </a:lnTo>
                  <a:lnTo>
                    <a:pt x="36816" y="48509"/>
                  </a:lnTo>
                  <a:lnTo>
                    <a:pt x="39786" y="42564"/>
                  </a:lnTo>
                  <a:lnTo>
                    <a:pt x="44085" y="36072"/>
                  </a:lnTo>
                  <a:lnTo>
                    <a:pt x="49287" y="29315"/>
                  </a:lnTo>
                  <a:lnTo>
                    <a:pt x="55262" y="22594"/>
                  </a:lnTo>
                  <a:lnTo>
                    <a:pt x="62117" y="16284"/>
                  </a:lnTo>
                  <a:lnTo>
                    <a:pt x="69851" y="10556"/>
                  </a:lnTo>
                  <a:lnTo>
                    <a:pt x="78506" y="5722"/>
                  </a:lnTo>
                  <a:lnTo>
                    <a:pt x="88229" y="2302"/>
                  </a:lnTo>
                  <a:lnTo>
                    <a:pt x="98991" y="449"/>
                  </a:lnTo>
                  <a:lnTo>
                    <a:pt x="110473" y="0"/>
                  </a:lnTo>
                  <a:lnTo>
                    <a:pt x="122173" y="679"/>
                  </a:lnTo>
                  <a:lnTo>
                    <a:pt x="133777" y="2216"/>
                  </a:lnTo>
                  <a:lnTo>
                    <a:pt x="145008" y="4702"/>
                  </a:lnTo>
                  <a:lnTo>
                    <a:pt x="155549" y="8573"/>
                  </a:lnTo>
                  <a:lnTo>
                    <a:pt x="165294" y="13958"/>
                  </a:lnTo>
                  <a:lnTo>
                    <a:pt x="173991" y="20863"/>
                  </a:lnTo>
                  <a:lnTo>
                    <a:pt x="181162" y="29325"/>
                  </a:lnTo>
                  <a:lnTo>
                    <a:pt x="186685" y="39201"/>
                  </a:lnTo>
                  <a:lnTo>
                    <a:pt x="190581" y="50070"/>
                  </a:lnTo>
                  <a:lnTo>
                    <a:pt x="192838" y="61350"/>
                  </a:lnTo>
                  <a:lnTo>
                    <a:pt x="193613" y="72672"/>
                  </a:lnTo>
                  <a:lnTo>
                    <a:pt x="193017" y="83882"/>
                  </a:lnTo>
                  <a:lnTo>
                    <a:pt x="191031" y="94942"/>
                  </a:lnTo>
                  <a:lnTo>
                    <a:pt x="187771" y="105858"/>
                  </a:lnTo>
                  <a:lnTo>
                    <a:pt x="183467" y="116494"/>
                  </a:lnTo>
                  <a:lnTo>
                    <a:pt x="178362" y="126570"/>
                  </a:lnTo>
                  <a:lnTo>
                    <a:pt x="172670" y="135981"/>
                  </a:lnTo>
                  <a:lnTo>
                    <a:pt x="166561" y="144776"/>
                  </a:lnTo>
                  <a:lnTo>
                    <a:pt x="160161" y="153071"/>
                  </a:lnTo>
                  <a:lnTo>
                    <a:pt x="153557" y="160982"/>
                  </a:lnTo>
                  <a:lnTo>
                    <a:pt x="146647" y="168448"/>
                  </a:lnTo>
                  <a:lnTo>
                    <a:pt x="139170" y="175242"/>
                  </a:lnTo>
                  <a:lnTo>
                    <a:pt x="131074" y="181257"/>
                  </a:lnTo>
                  <a:lnTo>
                    <a:pt x="124164" y="185203"/>
                  </a:lnTo>
                  <a:lnTo>
                    <a:pt x="121277" y="186390"/>
                  </a:lnTo>
                  <a:lnTo>
                    <a:pt x="122637" y="186870"/>
                  </a:lnTo>
                  <a:lnTo>
                    <a:pt x="127325" y="187682"/>
                  </a:lnTo>
                  <a:lnTo>
                    <a:pt x="134594" y="189078"/>
                  </a:lnTo>
                  <a:lnTo>
                    <a:pt x="143828" y="191037"/>
                  </a:lnTo>
                  <a:lnTo>
                    <a:pt x="154347" y="193779"/>
                  </a:lnTo>
                  <a:lnTo>
                    <a:pt x="165434" y="197807"/>
                  </a:lnTo>
                  <a:lnTo>
                    <a:pt x="176641" y="203291"/>
                  </a:lnTo>
                  <a:lnTo>
                    <a:pt x="187615" y="210259"/>
                  </a:lnTo>
                  <a:lnTo>
                    <a:pt x="197989" y="218761"/>
                  </a:lnTo>
                  <a:lnTo>
                    <a:pt x="207634" y="228668"/>
                  </a:lnTo>
                  <a:lnTo>
                    <a:pt x="216603" y="239727"/>
                  </a:lnTo>
                  <a:lnTo>
                    <a:pt x="225022" y="251666"/>
                  </a:lnTo>
                  <a:lnTo>
                    <a:pt x="233015" y="264249"/>
                  </a:lnTo>
                  <a:lnTo>
                    <a:pt x="240369" y="277290"/>
                  </a:lnTo>
                  <a:lnTo>
                    <a:pt x="246556" y="290649"/>
                  </a:lnTo>
                  <a:lnTo>
                    <a:pt x="251381" y="304224"/>
                  </a:lnTo>
                  <a:lnTo>
                    <a:pt x="254790" y="317779"/>
                  </a:lnTo>
                  <a:lnTo>
                    <a:pt x="256711" y="330961"/>
                  </a:lnTo>
                  <a:lnTo>
                    <a:pt x="257257" y="343607"/>
                  </a:lnTo>
                  <a:lnTo>
                    <a:pt x="256505" y="355726"/>
                  </a:lnTo>
                  <a:lnTo>
                    <a:pt x="254414" y="367405"/>
                  </a:lnTo>
                  <a:lnTo>
                    <a:pt x="251076" y="378740"/>
                  </a:lnTo>
                  <a:lnTo>
                    <a:pt x="246379" y="389660"/>
                  </a:lnTo>
                  <a:lnTo>
                    <a:pt x="239945" y="399926"/>
                  </a:lnTo>
                  <a:lnTo>
                    <a:pt x="231725" y="409460"/>
                  </a:lnTo>
                  <a:lnTo>
                    <a:pt x="221951" y="418168"/>
                  </a:lnTo>
                  <a:lnTo>
                    <a:pt x="210949" y="425872"/>
                  </a:lnTo>
                  <a:lnTo>
                    <a:pt x="199031" y="432562"/>
                  </a:lnTo>
                  <a:lnTo>
                    <a:pt x="186454" y="438055"/>
                  </a:lnTo>
                  <a:lnTo>
                    <a:pt x="173412" y="441922"/>
                  </a:lnTo>
                  <a:lnTo>
                    <a:pt x="160050" y="444079"/>
                  </a:lnTo>
                  <a:lnTo>
                    <a:pt x="146469" y="444730"/>
                  </a:lnTo>
                  <a:lnTo>
                    <a:pt x="132739" y="444188"/>
                  </a:lnTo>
                  <a:lnTo>
                    <a:pt x="118907" y="442753"/>
                  </a:lnTo>
                  <a:lnTo>
                    <a:pt x="105007" y="440673"/>
                  </a:lnTo>
                  <a:lnTo>
                    <a:pt x="91061" y="438140"/>
                  </a:lnTo>
                  <a:lnTo>
                    <a:pt x="77094" y="435289"/>
                  </a:lnTo>
                  <a:lnTo>
                    <a:pt x="63443" y="432054"/>
                  </a:lnTo>
                  <a:lnTo>
                    <a:pt x="50729" y="428197"/>
                  </a:lnTo>
                  <a:lnTo>
                    <a:pt x="39225" y="423645"/>
                  </a:lnTo>
                  <a:lnTo>
                    <a:pt x="29165" y="418771"/>
                  </a:lnTo>
                  <a:lnTo>
                    <a:pt x="19928" y="413825"/>
                  </a:lnTo>
                  <a:lnTo>
                    <a:pt x="10707" y="408371"/>
                  </a:lnTo>
                  <a:lnTo>
                    <a:pt x="0" y="401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79813" y="1695088"/>
              <a:ext cx="122153" cy="226862"/>
            </a:xfrm>
            <a:custGeom>
              <a:avLst/>
              <a:gdLst/>
              <a:ahLst/>
              <a:cxnLst/>
              <a:rect l="0" t="0" r="0" b="0"/>
              <a:pathLst>
                <a:path w="122153" h="226862">
                  <a:moveTo>
                    <a:pt x="94757" y="0"/>
                  </a:moveTo>
                  <a:lnTo>
                    <a:pt x="88889" y="8801"/>
                  </a:lnTo>
                  <a:lnTo>
                    <a:pt x="83324" y="17148"/>
                  </a:lnTo>
                  <a:lnTo>
                    <a:pt x="77530" y="25851"/>
                  </a:lnTo>
                  <a:lnTo>
                    <a:pt x="71622" y="35145"/>
                  </a:lnTo>
                  <a:lnTo>
                    <a:pt x="65941" y="45288"/>
                  </a:lnTo>
                  <a:lnTo>
                    <a:pt x="60661" y="56329"/>
                  </a:lnTo>
                  <a:lnTo>
                    <a:pt x="55638" y="67996"/>
                  </a:lnTo>
                  <a:lnTo>
                    <a:pt x="50503" y="79818"/>
                  </a:lnTo>
                  <a:lnTo>
                    <a:pt x="45058" y="91511"/>
                  </a:lnTo>
                  <a:lnTo>
                    <a:pt x="39587" y="103141"/>
                  </a:lnTo>
                  <a:lnTo>
                    <a:pt x="34746" y="115015"/>
                  </a:lnTo>
                  <a:lnTo>
                    <a:pt x="30857" y="127295"/>
                  </a:lnTo>
                  <a:lnTo>
                    <a:pt x="27755" y="139832"/>
                  </a:lnTo>
                  <a:lnTo>
                    <a:pt x="24982" y="152254"/>
                  </a:lnTo>
                  <a:lnTo>
                    <a:pt x="22242" y="164354"/>
                  </a:lnTo>
                  <a:lnTo>
                    <a:pt x="19892" y="176090"/>
                  </a:lnTo>
                  <a:lnTo>
                    <a:pt x="18825" y="187504"/>
                  </a:lnTo>
                  <a:lnTo>
                    <a:pt x="19451" y="198645"/>
                  </a:lnTo>
                  <a:lnTo>
                    <a:pt x="22025" y="208922"/>
                  </a:lnTo>
                  <a:lnTo>
                    <a:pt x="26884" y="217160"/>
                  </a:lnTo>
                  <a:lnTo>
                    <a:pt x="33970" y="222878"/>
                  </a:lnTo>
                  <a:lnTo>
                    <a:pt x="42780" y="226072"/>
                  </a:lnTo>
                  <a:lnTo>
                    <a:pt x="52587" y="226861"/>
                  </a:lnTo>
                  <a:lnTo>
                    <a:pt x="62873" y="225572"/>
                  </a:lnTo>
                  <a:lnTo>
                    <a:pt x="73198" y="222471"/>
                  </a:lnTo>
                  <a:lnTo>
                    <a:pt x="83123" y="217665"/>
                  </a:lnTo>
                  <a:lnTo>
                    <a:pt x="92455" y="211368"/>
                  </a:lnTo>
                  <a:lnTo>
                    <a:pt x="101043" y="203872"/>
                  </a:lnTo>
                  <a:lnTo>
                    <a:pt x="108672" y="195472"/>
                  </a:lnTo>
                  <a:lnTo>
                    <a:pt x="115303" y="186429"/>
                  </a:lnTo>
                  <a:lnTo>
                    <a:pt x="120248" y="177426"/>
                  </a:lnTo>
                  <a:lnTo>
                    <a:pt x="122152" y="169527"/>
                  </a:lnTo>
                  <a:lnTo>
                    <a:pt x="120541" y="163225"/>
                  </a:lnTo>
                  <a:lnTo>
                    <a:pt x="115881" y="158657"/>
                  </a:lnTo>
                  <a:lnTo>
                    <a:pt x="109093" y="155876"/>
                  </a:lnTo>
                  <a:lnTo>
                    <a:pt x="100944" y="154714"/>
                  </a:lnTo>
                  <a:lnTo>
                    <a:pt x="92105" y="155032"/>
                  </a:lnTo>
                  <a:lnTo>
                    <a:pt x="83202" y="156825"/>
                  </a:lnTo>
                  <a:lnTo>
                    <a:pt x="74556" y="159950"/>
                  </a:lnTo>
                  <a:lnTo>
                    <a:pt x="66095" y="164163"/>
                  </a:lnTo>
                  <a:lnTo>
                    <a:pt x="57486" y="169206"/>
                  </a:lnTo>
                  <a:lnTo>
                    <a:pt x="48549" y="174851"/>
                  </a:lnTo>
                  <a:lnTo>
                    <a:pt x="39515" y="180810"/>
                  </a:lnTo>
                  <a:lnTo>
                    <a:pt x="29958" y="187420"/>
                  </a:lnTo>
                  <a:lnTo>
                    <a:pt x="17919" y="19637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127171" y="2084642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5901" y="0"/>
                  </a:lnTo>
                  <a:lnTo>
                    <a:pt x="181990" y="0"/>
                  </a:lnTo>
                  <a:lnTo>
                    <a:pt x="167497" y="0"/>
                  </a:lnTo>
                  <a:lnTo>
                    <a:pt x="152467" y="0"/>
                  </a:lnTo>
                  <a:lnTo>
                    <a:pt x="137291" y="0"/>
                  </a:lnTo>
                  <a:lnTo>
                    <a:pt x="122224" y="0"/>
                  </a:lnTo>
                  <a:lnTo>
                    <a:pt x="107360" y="0"/>
                  </a:lnTo>
                  <a:lnTo>
                    <a:pt x="92699" y="0"/>
                  </a:lnTo>
                  <a:lnTo>
                    <a:pt x="78221" y="0"/>
                  </a:lnTo>
                  <a:lnTo>
                    <a:pt x="64104" y="0"/>
                  </a:lnTo>
                  <a:lnTo>
                    <a:pt x="49146" y="0"/>
                  </a:lnTo>
                  <a:lnTo>
                    <a:pt x="297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179813" y="2232041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4" y="79490"/>
                  </a:lnTo>
                  <a:lnTo>
                    <a:pt x="3735" y="91154"/>
                  </a:lnTo>
                  <a:lnTo>
                    <a:pt x="5563" y="102909"/>
                  </a:lnTo>
                  <a:lnTo>
                    <a:pt x="7717" y="116906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274569" y="2179399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43"/>
                  </a:lnTo>
                  <a:lnTo>
                    <a:pt x="178" y="85868"/>
                  </a:lnTo>
                  <a:lnTo>
                    <a:pt x="827" y="100082"/>
                  </a:lnTo>
                  <a:lnTo>
                    <a:pt x="2075" y="115046"/>
                  </a:lnTo>
                  <a:lnTo>
                    <a:pt x="3727" y="130518"/>
                  </a:lnTo>
                  <a:lnTo>
                    <a:pt x="5375" y="146056"/>
                  </a:lnTo>
                  <a:lnTo>
                    <a:pt x="6779" y="161379"/>
                  </a:lnTo>
                  <a:lnTo>
                    <a:pt x="7874" y="175803"/>
                  </a:lnTo>
                  <a:lnTo>
                    <a:pt x="8802" y="189578"/>
                  </a:lnTo>
                  <a:lnTo>
                    <a:pt x="9641" y="203911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Freeform 136"/>
          <p:cNvSpPr/>
          <p:nvPr/>
        </p:nvSpPr>
        <p:spPr>
          <a:xfrm>
            <a:off x="-9091" y="1585100"/>
            <a:ext cx="4914121" cy="1341822"/>
          </a:xfrm>
          <a:custGeom>
            <a:avLst/>
            <a:gdLst/>
            <a:ahLst/>
            <a:cxnLst/>
            <a:rect l="0" t="0" r="0" b="0"/>
            <a:pathLst>
              <a:path w="4914121" h="1341822">
                <a:moveTo>
                  <a:pt x="1798935" y="225801"/>
                </a:moveTo>
                <a:lnTo>
                  <a:pt x="1790000" y="222867"/>
                </a:lnTo>
                <a:lnTo>
                  <a:pt x="1780373" y="220085"/>
                </a:lnTo>
                <a:lnTo>
                  <a:pt x="1769085" y="217190"/>
                </a:lnTo>
                <a:lnTo>
                  <a:pt x="1756418" y="214323"/>
                </a:lnTo>
                <a:lnTo>
                  <a:pt x="1742938" y="211806"/>
                </a:lnTo>
                <a:lnTo>
                  <a:pt x="1729057" y="209795"/>
                </a:lnTo>
                <a:lnTo>
                  <a:pt x="1714676" y="208283"/>
                </a:lnTo>
                <a:lnTo>
                  <a:pt x="1699288" y="207188"/>
                </a:lnTo>
                <a:lnTo>
                  <a:pt x="1682676" y="206415"/>
                </a:lnTo>
                <a:lnTo>
                  <a:pt x="1664758" y="205879"/>
                </a:lnTo>
                <a:lnTo>
                  <a:pt x="1645435" y="205511"/>
                </a:lnTo>
                <a:lnTo>
                  <a:pt x="1624799" y="205260"/>
                </a:lnTo>
                <a:lnTo>
                  <a:pt x="1603075" y="205091"/>
                </a:lnTo>
                <a:lnTo>
                  <a:pt x="1580515" y="204976"/>
                </a:lnTo>
                <a:lnTo>
                  <a:pt x="1557360" y="204895"/>
                </a:lnTo>
                <a:lnTo>
                  <a:pt x="1534441" y="204670"/>
                </a:lnTo>
                <a:lnTo>
                  <a:pt x="1513119" y="203988"/>
                </a:lnTo>
                <a:lnTo>
                  <a:pt x="1494001" y="202716"/>
                </a:lnTo>
                <a:lnTo>
                  <a:pt x="1476861" y="201048"/>
                </a:lnTo>
                <a:lnTo>
                  <a:pt x="1461031" y="199389"/>
                </a:lnTo>
                <a:lnTo>
                  <a:pt x="1445969" y="197980"/>
                </a:lnTo>
                <a:lnTo>
                  <a:pt x="1431340" y="196883"/>
                </a:lnTo>
                <a:lnTo>
                  <a:pt x="1416955" y="196072"/>
                </a:lnTo>
                <a:lnTo>
                  <a:pt x="1402695" y="195491"/>
                </a:lnTo>
                <a:lnTo>
                  <a:pt x="1388012" y="195085"/>
                </a:lnTo>
                <a:lnTo>
                  <a:pt x="1371950" y="194805"/>
                </a:lnTo>
                <a:lnTo>
                  <a:pt x="1354102" y="194608"/>
                </a:lnTo>
                <a:lnTo>
                  <a:pt x="1334556" y="194305"/>
                </a:lnTo>
                <a:lnTo>
                  <a:pt x="1313608" y="193569"/>
                </a:lnTo>
                <a:lnTo>
                  <a:pt x="1291602" y="192261"/>
                </a:lnTo>
                <a:lnTo>
                  <a:pt x="1269319" y="190569"/>
                </a:lnTo>
                <a:lnTo>
                  <a:pt x="1247907" y="188894"/>
                </a:lnTo>
                <a:lnTo>
                  <a:pt x="1227922" y="187478"/>
                </a:lnTo>
                <a:lnTo>
                  <a:pt x="1209389" y="186546"/>
                </a:lnTo>
                <a:lnTo>
                  <a:pt x="1192087" y="186379"/>
                </a:lnTo>
                <a:lnTo>
                  <a:pt x="1175740" y="187044"/>
                </a:lnTo>
                <a:lnTo>
                  <a:pt x="1160097" y="188288"/>
                </a:lnTo>
                <a:lnTo>
                  <a:pt x="1144957" y="189654"/>
                </a:lnTo>
                <a:lnTo>
                  <a:pt x="1130168" y="190865"/>
                </a:lnTo>
                <a:lnTo>
                  <a:pt x="1115622" y="191827"/>
                </a:lnTo>
                <a:lnTo>
                  <a:pt x="1101241" y="192546"/>
                </a:lnTo>
                <a:lnTo>
                  <a:pt x="1086973" y="193065"/>
                </a:lnTo>
                <a:lnTo>
                  <a:pt x="1072781" y="193430"/>
                </a:lnTo>
                <a:lnTo>
                  <a:pt x="1058639" y="193682"/>
                </a:lnTo>
                <a:lnTo>
                  <a:pt x="1044532" y="193856"/>
                </a:lnTo>
                <a:lnTo>
                  <a:pt x="1030448" y="193973"/>
                </a:lnTo>
                <a:lnTo>
                  <a:pt x="1016379" y="194053"/>
                </a:lnTo>
                <a:lnTo>
                  <a:pt x="1002306" y="194107"/>
                </a:lnTo>
                <a:lnTo>
                  <a:pt x="987736" y="194143"/>
                </a:lnTo>
                <a:lnTo>
                  <a:pt x="971744" y="194167"/>
                </a:lnTo>
                <a:lnTo>
                  <a:pt x="953954" y="194183"/>
                </a:lnTo>
                <a:lnTo>
                  <a:pt x="934954" y="194194"/>
                </a:lnTo>
                <a:lnTo>
                  <a:pt x="915968" y="194201"/>
                </a:lnTo>
                <a:lnTo>
                  <a:pt x="897720" y="194211"/>
                </a:lnTo>
                <a:lnTo>
                  <a:pt x="880403" y="194387"/>
                </a:lnTo>
                <a:lnTo>
                  <a:pt x="863940" y="195037"/>
                </a:lnTo>
                <a:lnTo>
                  <a:pt x="848167" y="196287"/>
                </a:lnTo>
                <a:lnTo>
                  <a:pt x="832914" y="197941"/>
                </a:lnTo>
                <a:lnTo>
                  <a:pt x="818037" y="199589"/>
                </a:lnTo>
                <a:lnTo>
                  <a:pt x="803426" y="200993"/>
                </a:lnTo>
                <a:lnTo>
                  <a:pt x="788998" y="202086"/>
                </a:lnTo>
                <a:lnTo>
                  <a:pt x="774697" y="202894"/>
                </a:lnTo>
                <a:lnTo>
                  <a:pt x="760482" y="203477"/>
                </a:lnTo>
                <a:lnTo>
                  <a:pt x="746325" y="204055"/>
                </a:lnTo>
                <a:lnTo>
                  <a:pt x="732208" y="204982"/>
                </a:lnTo>
                <a:lnTo>
                  <a:pt x="718121" y="206427"/>
                </a:lnTo>
                <a:lnTo>
                  <a:pt x="704220" y="208382"/>
                </a:lnTo>
                <a:lnTo>
                  <a:pt x="690807" y="210766"/>
                </a:lnTo>
                <a:lnTo>
                  <a:pt x="678002" y="213481"/>
                </a:lnTo>
                <a:lnTo>
                  <a:pt x="665606" y="216439"/>
                </a:lnTo>
                <a:lnTo>
                  <a:pt x="653209" y="219571"/>
                </a:lnTo>
                <a:lnTo>
                  <a:pt x="640569" y="222818"/>
                </a:lnTo>
                <a:lnTo>
                  <a:pt x="627621" y="225980"/>
                </a:lnTo>
                <a:lnTo>
                  <a:pt x="614388" y="228724"/>
                </a:lnTo>
                <a:lnTo>
                  <a:pt x="600932" y="230906"/>
                </a:lnTo>
                <a:lnTo>
                  <a:pt x="587470" y="232709"/>
                </a:lnTo>
                <a:lnTo>
                  <a:pt x="574360" y="234535"/>
                </a:lnTo>
                <a:lnTo>
                  <a:pt x="561761" y="236618"/>
                </a:lnTo>
                <a:lnTo>
                  <a:pt x="549505" y="239019"/>
                </a:lnTo>
                <a:lnTo>
                  <a:pt x="537203" y="241710"/>
                </a:lnTo>
                <a:lnTo>
                  <a:pt x="524631" y="244634"/>
                </a:lnTo>
                <a:lnTo>
                  <a:pt x="511898" y="247734"/>
                </a:lnTo>
                <a:lnTo>
                  <a:pt x="499343" y="250961"/>
                </a:lnTo>
                <a:lnTo>
                  <a:pt x="487154" y="254277"/>
                </a:lnTo>
                <a:lnTo>
                  <a:pt x="475358" y="257656"/>
                </a:lnTo>
                <a:lnTo>
                  <a:pt x="463904" y="261077"/>
                </a:lnTo>
                <a:lnTo>
                  <a:pt x="452719" y="264526"/>
                </a:lnTo>
                <a:lnTo>
                  <a:pt x="441732" y="267996"/>
                </a:lnTo>
                <a:lnTo>
                  <a:pt x="430889" y="271479"/>
                </a:lnTo>
                <a:lnTo>
                  <a:pt x="420146" y="274970"/>
                </a:lnTo>
                <a:lnTo>
                  <a:pt x="409471" y="278468"/>
                </a:lnTo>
                <a:lnTo>
                  <a:pt x="398845" y="281969"/>
                </a:lnTo>
                <a:lnTo>
                  <a:pt x="388250" y="285478"/>
                </a:lnTo>
                <a:lnTo>
                  <a:pt x="377677" y="289157"/>
                </a:lnTo>
                <a:lnTo>
                  <a:pt x="367119" y="293312"/>
                </a:lnTo>
                <a:lnTo>
                  <a:pt x="356571" y="298069"/>
                </a:lnTo>
                <a:lnTo>
                  <a:pt x="346029" y="303230"/>
                </a:lnTo>
                <a:lnTo>
                  <a:pt x="335492" y="308387"/>
                </a:lnTo>
                <a:lnTo>
                  <a:pt x="324962" y="313303"/>
                </a:lnTo>
                <a:lnTo>
                  <a:pt x="314602" y="318078"/>
                </a:lnTo>
                <a:lnTo>
                  <a:pt x="304719" y="323043"/>
                </a:lnTo>
                <a:lnTo>
                  <a:pt x="295438" y="328380"/>
                </a:lnTo>
                <a:lnTo>
                  <a:pt x="286561" y="333947"/>
                </a:lnTo>
                <a:lnTo>
                  <a:pt x="277680" y="339384"/>
                </a:lnTo>
                <a:lnTo>
                  <a:pt x="268558" y="344492"/>
                </a:lnTo>
                <a:lnTo>
                  <a:pt x="259295" y="349397"/>
                </a:lnTo>
                <a:lnTo>
                  <a:pt x="250222" y="354450"/>
                </a:lnTo>
                <a:lnTo>
                  <a:pt x="241521" y="359850"/>
                </a:lnTo>
                <a:lnTo>
                  <a:pt x="233050" y="365629"/>
                </a:lnTo>
                <a:lnTo>
                  <a:pt x="224449" y="371741"/>
                </a:lnTo>
                <a:lnTo>
                  <a:pt x="215510" y="378121"/>
                </a:lnTo>
                <a:lnTo>
                  <a:pt x="206031" y="384863"/>
                </a:lnTo>
                <a:lnTo>
                  <a:pt x="195749" y="392220"/>
                </a:lnTo>
                <a:lnTo>
                  <a:pt x="184614" y="400277"/>
                </a:lnTo>
                <a:lnTo>
                  <a:pt x="173050" y="408806"/>
                </a:lnTo>
                <a:lnTo>
                  <a:pt x="161828" y="417376"/>
                </a:lnTo>
                <a:lnTo>
                  <a:pt x="151359" y="425733"/>
                </a:lnTo>
                <a:lnTo>
                  <a:pt x="141704" y="433801"/>
                </a:lnTo>
                <a:lnTo>
                  <a:pt x="132760" y="441599"/>
                </a:lnTo>
                <a:lnTo>
                  <a:pt x="124369" y="449186"/>
                </a:lnTo>
                <a:lnTo>
                  <a:pt x="116225" y="456942"/>
                </a:lnTo>
                <a:lnTo>
                  <a:pt x="107901" y="465529"/>
                </a:lnTo>
                <a:lnTo>
                  <a:pt x="99187" y="475244"/>
                </a:lnTo>
                <a:lnTo>
                  <a:pt x="90212" y="486213"/>
                </a:lnTo>
                <a:lnTo>
                  <a:pt x="81340" y="498558"/>
                </a:lnTo>
                <a:lnTo>
                  <a:pt x="72785" y="512195"/>
                </a:lnTo>
                <a:lnTo>
                  <a:pt x="64754" y="526742"/>
                </a:lnTo>
                <a:lnTo>
                  <a:pt x="57514" y="541644"/>
                </a:lnTo>
                <a:lnTo>
                  <a:pt x="51129" y="556547"/>
                </a:lnTo>
                <a:lnTo>
                  <a:pt x="45503" y="571144"/>
                </a:lnTo>
                <a:lnTo>
                  <a:pt x="40482" y="585098"/>
                </a:lnTo>
                <a:lnTo>
                  <a:pt x="35916" y="598298"/>
                </a:lnTo>
                <a:lnTo>
                  <a:pt x="31677" y="610805"/>
                </a:lnTo>
                <a:lnTo>
                  <a:pt x="27669" y="622753"/>
                </a:lnTo>
                <a:lnTo>
                  <a:pt x="23822" y="634286"/>
                </a:lnTo>
                <a:lnTo>
                  <a:pt x="20084" y="645848"/>
                </a:lnTo>
                <a:lnTo>
                  <a:pt x="16421" y="658145"/>
                </a:lnTo>
                <a:lnTo>
                  <a:pt x="12813" y="671499"/>
                </a:lnTo>
                <a:lnTo>
                  <a:pt x="9407" y="685895"/>
                </a:lnTo>
                <a:lnTo>
                  <a:pt x="6501" y="701162"/>
                </a:lnTo>
                <a:lnTo>
                  <a:pt x="4214" y="717100"/>
                </a:lnTo>
                <a:lnTo>
                  <a:pt x="2509" y="733531"/>
                </a:lnTo>
                <a:lnTo>
                  <a:pt x="1282" y="750312"/>
                </a:lnTo>
                <a:lnTo>
                  <a:pt x="424" y="767329"/>
                </a:lnTo>
                <a:lnTo>
                  <a:pt x="0" y="784178"/>
                </a:lnTo>
                <a:lnTo>
                  <a:pt x="239" y="800191"/>
                </a:lnTo>
                <a:lnTo>
                  <a:pt x="1214" y="815081"/>
                </a:lnTo>
                <a:lnTo>
                  <a:pt x="2851" y="829216"/>
                </a:lnTo>
                <a:lnTo>
                  <a:pt x="5021" y="843395"/>
                </a:lnTo>
                <a:lnTo>
                  <a:pt x="7597" y="858089"/>
                </a:lnTo>
                <a:lnTo>
                  <a:pt x="10630" y="873419"/>
                </a:lnTo>
                <a:lnTo>
                  <a:pt x="14344" y="889329"/>
                </a:lnTo>
                <a:lnTo>
                  <a:pt x="18811" y="905702"/>
                </a:lnTo>
                <a:lnTo>
                  <a:pt x="24115" y="922257"/>
                </a:lnTo>
                <a:lnTo>
                  <a:pt x="30433" y="938591"/>
                </a:lnTo>
                <a:lnTo>
                  <a:pt x="37750" y="954494"/>
                </a:lnTo>
                <a:lnTo>
                  <a:pt x="45597" y="969781"/>
                </a:lnTo>
                <a:lnTo>
                  <a:pt x="53169" y="984207"/>
                </a:lnTo>
                <a:lnTo>
                  <a:pt x="60039" y="997721"/>
                </a:lnTo>
                <a:lnTo>
                  <a:pt x="66294" y="1010272"/>
                </a:lnTo>
                <a:lnTo>
                  <a:pt x="72335" y="1021716"/>
                </a:lnTo>
                <a:lnTo>
                  <a:pt x="78437" y="1032085"/>
                </a:lnTo>
                <a:lnTo>
                  <a:pt x="84706" y="1041541"/>
                </a:lnTo>
                <a:lnTo>
                  <a:pt x="91155" y="1050287"/>
                </a:lnTo>
                <a:lnTo>
                  <a:pt x="97759" y="1058513"/>
                </a:lnTo>
                <a:lnTo>
                  <a:pt x="104485" y="1066532"/>
                </a:lnTo>
                <a:lnTo>
                  <a:pt x="111299" y="1074763"/>
                </a:lnTo>
                <a:lnTo>
                  <a:pt x="118178" y="1083412"/>
                </a:lnTo>
                <a:lnTo>
                  <a:pt x="125101" y="1092341"/>
                </a:lnTo>
                <a:lnTo>
                  <a:pt x="132055" y="1101181"/>
                </a:lnTo>
                <a:lnTo>
                  <a:pt x="139044" y="1109724"/>
                </a:lnTo>
                <a:lnTo>
                  <a:pt x="146553" y="1118086"/>
                </a:lnTo>
                <a:lnTo>
                  <a:pt x="155497" y="1126614"/>
                </a:lnTo>
                <a:lnTo>
                  <a:pt x="166249" y="1135494"/>
                </a:lnTo>
                <a:lnTo>
                  <a:pt x="178217" y="1144594"/>
                </a:lnTo>
                <a:lnTo>
                  <a:pt x="190175" y="1153557"/>
                </a:lnTo>
                <a:lnTo>
                  <a:pt x="201403" y="1162180"/>
                </a:lnTo>
                <a:lnTo>
                  <a:pt x="211870" y="1170428"/>
                </a:lnTo>
                <a:lnTo>
                  <a:pt x="221960" y="1178347"/>
                </a:lnTo>
                <a:lnTo>
                  <a:pt x="231965" y="1186002"/>
                </a:lnTo>
                <a:lnTo>
                  <a:pt x="242023" y="1193295"/>
                </a:lnTo>
                <a:lnTo>
                  <a:pt x="252177" y="1199973"/>
                </a:lnTo>
                <a:lnTo>
                  <a:pt x="262425" y="1205949"/>
                </a:lnTo>
                <a:lnTo>
                  <a:pt x="272751" y="1211284"/>
                </a:lnTo>
                <a:lnTo>
                  <a:pt x="283138" y="1216103"/>
                </a:lnTo>
                <a:lnTo>
                  <a:pt x="293568" y="1220530"/>
                </a:lnTo>
                <a:lnTo>
                  <a:pt x="304029" y="1224674"/>
                </a:lnTo>
                <a:lnTo>
                  <a:pt x="314511" y="1228617"/>
                </a:lnTo>
                <a:lnTo>
                  <a:pt x="325009" y="1232422"/>
                </a:lnTo>
                <a:lnTo>
                  <a:pt x="335516" y="1236131"/>
                </a:lnTo>
                <a:lnTo>
                  <a:pt x="346031" y="1239774"/>
                </a:lnTo>
                <a:lnTo>
                  <a:pt x="356554" y="1243374"/>
                </a:lnTo>
                <a:lnTo>
                  <a:pt x="367249" y="1246944"/>
                </a:lnTo>
                <a:lnTo>
                  <a:pt x="378422" y="1250494"/>
                </a:lnTo>
                <a:lnTo>
                  <a:pt x="390196" y="1254030"/>
                </a:lnTo>
                <a:lnTo>
                  <a:pt x="402376" y="1257558"/>
                </a:lnTo>
                <a:lnTo>
                  <a:pt x="414551" y="1261079"/>
                </a:lnTo>
                <a:lnTo>
                  <a:pt x="426486" y="1264597"/>
                </a:lnTo>
                <a:lnTo>
                  <a:pt x="438280" y="1268112"/>
                </a:lnTo>
                <a:lnTo>
                  <a:pt x="450264" y="1271625"/>
                </a:lnTo>
                <a:lnTo>
                  <a:pt x="462624" y="1275137"/>
                </a:lnTo>
                <a:lnTo>
                  <a:pt x="475383" y="1278648"/>
                </a:lnTo>
                <a:lnTo>
                  <a:pt x="488487" y="1282159"/>
                </a:lnTo>
                <a:lnTo>
                  <a:pt x="501863" y="1285664"/>
                </a:lnTo>
                <a:lnTo>
                  <a:pt x="515439" y="1289001"/>
                </a:lnTo>
                <a:lnTo>
                  <a:pt x="529160" y="1291863"/>
                </a:lnTo>
                <a:lnTo>
                  <a:pt x="542981" y="1294124"/>
                </a:lnTo>
                <a:lnTo>
                  <a:pt x="556873" y="1295981"/>
                </a:lnTo>
                <a:lnTo>
                  <a:pt x="570812" y="1297842"/>
                </a:lnTo>
                <a:lnTo>
                  <a:pt x="584783" y="1299944"/>
                </a:lnTo>
                <a:lnTo>
                  <a:pt x="598777" y="1302188"/>
                </a:lnTo>
                <a:lnTo>
                  <a:pt x="612785" y="1304241"/>
                </a:lnTo>
                <a:lnTo>
                  <a:pt x="626807" y="1305924"/>
                </a:lnTo>
                <a:lnTo>
                  <a:pt x="641005" y="1307376"/>
                </a:lnTo>
                <a:lnTo>
                  <a:pt x="655682" y="1308958"/>
                </a:lnTo>
                <a:lnTo>
                  <a:pt x="670963" y="1310869"/>
                </a:lnTo>
                <a:lnTo>
                  <a:pt x="686649" y="1312983"/>
                </a:lnTo>
                <a:lnTo>
                  <a:pt x="702333" y="1314949"/>
                </a:lnTo>
                <a:lnTo>
                  <a:pt x="717777" y="1316568"/>
                </a:lnTo>
                <a:lnTo>
                  <a:pt x="733079" y="1317807"/>
                </a:lnTo>
                <a:lnTo>
                  <a:pt x="748572" y="1318714"/>
                </a:lnTo>
                <a:lnTo>
                  <a:pt x="764437" y="1319363"/>
                </a:lnTo>
                <a:lnTo>
                  <a:pt x="780532" y="1319986"/>
                </a:lnTo>
                <a:lnTo>
                  <a:pt x="796497" y="1320944"/>
                </a:lnTo>
                <a:lnTo>
                  <a:pt x="812134" y="1322403"/>
                </a:lnTo>
                <a:lnTo>
                  <a:pt x="827567" y="1324199"/>
                </a:lnTo>
                <a:lnTo>
                  <a:pt x="843149" y="1325944"/>
                </a:lnTo>
                <a:lnTo>
                  <a:pt x="859073" y="1327412"/>
                </a:lnTo>
                <a:lnTo>
                  <a:pt x="875208" y="1328548"/>
                </a:lnTo>
                <a:lnTo>
                  <a:pt x="891200" y="1329385"/>
                </a:lnTo>
                <a:lnTo>
                  <a:pt x="906854" y="1329987"/>
                </a:lnTo>
                <a:lnTo>
                  <a:pt x="922300" y="1330578"/>
                </a:lnTo>
                <a:lnTo>
                  <a:pt x="937889" y="1331514"/>
                </a:lnTo>
                <a:lnTo>
                  <a:pt x="953823" y="1332960"/>
                </a:lnTo>
                <a:lnTo>
                  <a:pt x="970135" y="1334747"/>
                </a:lnTo>
                <a:lnTo>
                  <a:pt x="986777" y="1336485"/>
                </a:lnTo>
                <a:lnTo>
                  <a:pt x="1003682" y="1337948"/>
                </a:lnTo>
                <a:lnTo>
                  <a:pt x="1020781" y="1339082"/>
                </a:lnTo>
                <a:lnTo>
                  <a:pt x="1038020" y="1339917"/>
                </a:lnTo>
                <a:lnTo>
                  <a:pt x="1055352" y="1340514"/>
                </a:lnTo>
                <a:lnTo>
                  <a:pt x="1072584" y="1340931"/>
                </a:lnTo>
                <a:lnTo>
                  <a:pt x="1089387" y="1341218"/>
                </a:lnTo>
                <a:lnTo>
                  <a:pt x="1105625" y="1341415"/>
                </a:lnTo>
                <a:lnTo>
                  <a:pt x="1121649" y="1341548"/>
                </a:lnTo>
                <a:lnTo>
                  <a:pt x="1138168" y="1341638"/>
                </a:lnTo>
                <a:lnTo>
                  <a:pt x="1155542" y="1341699"/>
                </a:lnTo>
                <a:lnTo>
                  <a:pt x="1173636" y="1341739"/>
                </a:lnTo>
                <a:lnTo>
                  <a:pt x="1192015" y="1341767"/>
                </a:lnTo>
                <a:lnTo>
                  <a:pt x="1210381" y="1341785"/>
                </a:lnTo>
                <a:lnTo>
                  <a:pt x="1228613" y="1341798"/>
                </a:lnTo>
                <a:lnTo>
                  <a:pt x="1246686" y="1341806"/>
                </a:lnTo>
                <a:lnTo>
                  <a:pt x="1264619" y="1341811"/>
                </a:lnTo>
                <a:lnTo>
                  <a:pt x="1282441" y="1341814"/>
                </a:lnTo>
                <a:lnTo>
                  <a:pt x="1300179" y="1341817"/>
                </a:lnTo>
                <a:lnTo>
                  <a:pt x="1317858" y="1341819"/>
                </a:lnTo>
                <a:lnTo>
                  <a:pt x="1335496" y="1341819"/>
                </a:lnTo>
                <a:lnTo>
                  <a:pt x="1353104" y="1341821"/>
                </a:lnTo>
                <a:lnTo>
                  <a:pt x="1370692" y="1341817"/>
                </a:lnTo>
                <a:lnTo>
                  <a:pt x="1388268" y="1341644"/>
                </a:lnTo>
                <a:lnTo>
                  <a:pt x="1405834" y="1340996"/>
                </a:lnTo>
                <a:lnTo>
                  <a:pt x="1423398" y="1339748"/>
                </a:lnTo>
                <a:lnTo>
                  <a:pt x="1441127" y="1338095"/>
                </a:lnTo>
                <a:lnTo>
                  <a:pt x="1459328" y="1336447"/>
                </a:lnTo>
                <a:lnTo>
                  <a:pt x="1478128" y="1335044"/>
                </a:lnTo>
                <a:lnTo>
                  <a:pt x="1497331" y="1333951"/>
                </a:lnTo>
                <a:lnTo>
                  <a:pt x="1516528" y="1333143"/>
                </a:lnTo>
                <a:lnTo>
                  <a:pt x="1535480" y="1332560"/>
                </a:lnTo>
                <a:lnTo>
                  <a:pt x="1554121" y="1331982"/>
                </a:lnTo>
                <a:lnTo>
                  <a:pt x="1572476" y="1331055"/>
                </a:lnTo>
                <a:lnTo>
                  <a:pt x="1590607" y="1329615"/>
                </a:lnTo>
                <a:lnTo>
                  <a:pt x="1608732" y="1327832"/>
                </a:lnTo>
                <a:lnTo>
                  <a:pt x="1627208" y="1326097"/>
                </a:lnTo>
                <a:lnTo>
                  <a:pt x="1646195" y="1324635"/>
                </a:lnTo>
                <a:lnTo>
                  <a:pt x="1665525" y="1323502"/>
                </a:lnTo>
                <a:lnTo>
                  <a:pt x="1684809" y="1322668"/>
                </a:lnTo>
                <a:lnTo>
                  <a:pt x="1703818" y="1322068"/>
                </a:lnTo>
                <a:lnTo>
                  <a:pt x="1722498" y="1321478"/>
                </a:lnTo>
                <a:lnTo>
                  <a:pt x="1740880" y="1320542"/>
                </a:lnTo>
                <a:lnTo>
                  <a:pt x="1759028" y="1319097"/>
                </a:lnTo>
                <a:lnTo>
                  <a:pt x="1777165" y="1317311"/>
                </a:lnTo>
                <a:lnTo>
                  <a:pt x="1795648" y="1315573"/>
                </a:lnTo>
                <a:lnTo>
                  <a:pt x="1814641" y="1314105"/>
                </a:lnTo>
                <a:lnTo>
                  <a:pt x="1833974" y="1312799"/>
                </a:lnTo>
                <a:lnTo>
                  <a:pt x="1853260" y="1311315"/>
                </a:lnTo>
                <a:lnTo>
                  <a:pt x="1872271" y="1309470"/>
                </a:lnTo>
                <a:lnTo>
                  <a:pt x="1890952" y="1307400"/>
                </a:lnTo>
                <a:lnTo>
                  <a:pt x="1909335" y="1305464"/>
                </a:lnTo>
                <a:lnTo>
                  <a:pt x="1927483" y="1303860"/>
                </a:lnTo>
                <a:lnTo>
                  <a:pt x="1945621" y="1302462"/>
                </a:lnTo>
                <a:lnTo>
                  <a:pt x="1964104" y="1300915"/>
                </a:lnTo>
                <a:lnTo>
                  <a:pt x="1983097" y="1299028"/>
                </a:lnTo>
                <a:lnTo>
                  <a:pt x="2002430" y="1296930"/>
                </a:lnTo>
                <a:lnTo>
                  <a:pt x="2021716" y="1294975"/>
                </a:lnTo>
                <a:lnTo>
                  <a:pt x="2040731" y="1293363"/>
                </a:lnTo>
                <a:lnTo>
                  <a:pt x="2059585" y="1292128"/>
                </a:lnTo>
                <a:lnTo>
                  <a:pt x="2078616" y="1291224"/>
                </a:lnTo>
                <a:lnTo>
                  <a:pt x="2098009" y="1290577"/>
                </a:lnTo>
                <a:lnTo>
                  <a:pt x="2117626" y="1289956"/>
                </a:lnTo>
                <a:lnTo>
                  <a:pt x="2137110" y="1288999"/>
                </a:lnTo>
                <a:lnTo>
                  <a:pt x="2156261" y="1287540"/>
                </a:lnTo>
                <a:lnTo>
                  <a:pt x="2175207" y="1285745"/>
                </a:lnTo>
                <a:lnTo>
                  <a:pt x="2194301" y="1284000"/>
                </a:lnTo>
                <a:lnTo>
                  <a:pt x="2213750" y="1282528"/>
                </a:lnTo>
                <a:lnTo>
                  <a:pt x="2233914" y="1281219"/>
                </a:lnTo>
                <a:lnTo>
                  <a:pt x="2255362" y="1279733"/>
                </a:lnTo>
                <a:lnTo>
                  <a:pt x="2278272" y="1277887"/>
                </a:lnTo>
                <a:lnTo>
                  <a:pt x="2302185" y="1275817"/>
                </a:lnTo>
                <a:lnTo>
                  <a:pt x="2326229" y="1273880"/>
                </a:lnTo>
                <a:lnTo>
                  <a:pt x="2349876" y="1272276"/>
                </a:lnTo>
                <a:lnTo>
                  <a:pt x="2372803" y="1270877"/>
                </a:lnTo>
                <a:lnTo>
                  <a:pt x="2394731" y="1269330"/>
                </a:lnTo>
                <a:lnTo>
                  <a:pt x="2415630" y="1267438"/>
                </a:lnTo>
                <a:lnTo>
                  <a:pt x="2435801" y="1265167"/>
                </a:lnTo>
                <a:lnTo>
                  <a:pt x="2455740" y="1262563"/>
                </a:lnTo>
                <a:lnTo>
                  <a:pt x="2475752" y="1259703"/>
                </a:lnTo>
                <a:lnTo>
                  <a:pt x="2495790" y="1256815"/>
                </a:lnTo>
                <a:lnTo>
                  <a:pt x="2515557" y="1254263"/>
                </a:lnTo>
                <a:lnTo>
                  <a:pt x="2534900" y="1252213"/>
                </a:lnTo>
                <a:lnTo>
                  <a:pt x="2553974" y="1250500"/>
                </a:lnTo>
                <a:lnTo>
                  <a:pt x="2573154" y="1248735"/>
                </a:lnTo>
                <a:lnTo>
                  <a:pt x="2592646" y="1246697"/>
                </a:lnTo>
                <a:lnTo>
                  <a:pt x="2612331" y="1244497"/>
                </a:lnTo>
                <a:lnTo>
                  <a:pt x="2631859" y="1242473"/>
                </a:lnTo>
                <a:lnTo>
                  <a:pt x="2651035" y="1240810"/>
                </a:lnTo>
                <a:lnTo>
                  <a:pt x="2669829" y="1239371"/>
                </a:lnTo>
                <a:lnTo>
                  <a:pt x="2688288" y="1237798"/>
                </a:lnTo>
                <a:lnTo>
                  <a:pt x="2706488" y="1235893"/>
                </a:lnTo>
                <a:lnTo>
                  <a:pt x="2724660" y="1233783"/>
                </a:lnTo>
                <a:lnTo>
                  <a:pt x="2743166" y="1231819"/>
                </a:lnTo>
                <a:lnTo>
                  <a:pt x="2762174" y="1230197"/>
                </a:lnTo>
                <a:lnTo>
                  <a:pt x="2781518" y="1228786"/>
                </a:lnTo>
                <a:lnTo>
                  <a:pt x="2800811" y="1227232"/>
                </a:lnTo>
                <a:lnTo>
                  <a:pt x="2819826" y="1225335"/>
                </a:lnTo>
                <a:lnTo>
                  <a:pt x="2838510" y="1223060"/>
                </a:lnTo>
                <a:lnTo>
                  <a:pt x="2856895" y="1220454"/>
                </a:lnTo>
                <a:lnTo>
                  <a:pt x="2875040" y="1217592"/>
                </a:lnTo>
                <a:lnTo>
                  <a:pt x="2893006" y="1214703"/>
                </a:lnTo>
                <a:lnTo>
                  <a:pt x="2910842" y="1212151"/>
                </a:lnTo>
                <a:lnTo>
                  <a:pt x="2928591" y="1210100"/>
                </a:lnTo>
                <a:lnTo>
                  <a:pt x="2946445" y="1208386"/>
                </a:lnTo>
                <a:lnTo>
                  <a:pt x="2964731" y="1206621"/>
                </a:lnTo>
                <a:lnTo>
                  <a:pt x="2983588" y="1204579"/>
                </a:lnTo>
                <a:lnTo>
                  <a:pt x="3002829" y="1202206"/>
                </a:lnTo>
                <a:lnTo>
                  <a:pt x="3022052" y="1199533"/>
                </a:lnTo>
                <a:lnTo>
                  <a:pt x="3041020" y="1196626"/>
                </a:lnTo>
                <a:lnTo>
                  <a:pt x="3059673" y="1193707"/>
                </a:lnTo>
                <a:lnTo>
                  <a:pt x="3078036" y="1191134"/>
                </a:lnTo>
                <a:lnTo>
                  <a:pt x="3096172" y="1189071"/>
                </a:lnTo>
                <a:lnTo>
                  <a:pt x="3114301" y="1187348"/>
                </a:lnTo>
                <a:lnTo>
                  <a:pt x="3132779" y="1185577"/>
                </a:lnTo>
                <a:lnTo>
                  <a:pt x="3151768" y="1183530"/>
                </a:lnTo>
                <a:lnTo>
                  <a:pt x="3171098" y="1181154"/>
                </a:lnTo>
                <a:lnTo>
                  <a:pt x="3190383" y="1178480"/>
                </a:lnTo>
                <a:lnTo>
                  <a:pt x="3209392" y="1175567"/>
                </a:lnTo>
                <a:lnTo>
                  <a:pt x="3228072" y="1172475"/>
                </a:lnTo>
                <a:lnTo>
                  <a:pt x="3246455" y="1169253"/>
                </a:lnTo>
                <a:lnTo>
                  <a:pt x="3264603" y="1165945"/>
                </a:lnTo>
                <a:lnTo>
                  <a:pt x="3282740" y="1162741"/>
                </a:lnTo>
                <a:lnTo>
                  <a:pt x="3301224" y="1159970"/>
                </a:lnTo>
                <a:lnTo>
                  <a:pt x="3320216" y="1157770"/>
                </a:lnTo>
                <a:lnTo>
                  <a:pt x="3339550" y="1155954"/>
                </a:lnTo>
                <a:lnTo>
                  <a:pt x="3358835" y="1154120"/>
                </a:lnTo>
                <a:lnTo>
                  <a:pt x="3377846" y="1152032"/>
                </a:lnTo>
                <a:lnTo>
                  <a:pt x="3396527" y="1149627"/>
                </a:lnTo>
                <a:lnTo>
                  <a:pt x="3414910" y="1146933"/>
                </a:lnTo>
                <a:lnTo>
                  <a:pt x="3433054" y="1144012"/>
                </a:lnTo>
                <a:lnTo>
                  <a:pt x="3451018" y="1141084"/>
                </a:lnTo>
                <a:lnTo>
                  <a:pt x="3468853" y="1138505"/>
                </a:lnTo>
                <a:lnTo>
                  <a:pt x="3486593" y="1136437"/>
                </a:lnTo>
                <a:lnTo>
                  <a:pt x="3504101" y="1134710"/>
                </a:lnTo>
                <a:lnTo>
                  <a:pt x="3521090" y="1132937"/>
                </a:lnTo>
                <a:lnTo>
                  <a:pt x="3537450" y="1130895"/>
                </a:lnTo>
                <a:lnTo>
                  <a:pt x="3553385" y="1128691"/>
                </a:lnTo>
                <a:lnTo>
                  <a:pt x="3569311" y="1126665"/>
                </a:lnTo>
                <a:lnTo>
                  <a:pt x="3585474" y="1125000"/>
                </a:lnTo>
                <a:lnTo>
                  <a:pt x="3601941" y="1123560"/>
                </a:lnTo>
                <a:lnTo>
                  <a:pt x="3618689" y="1121986"/>
                </a:lnTo>
                <a:lnTo>
                  <a:pt x="3635664" y="1120076"/>
                </a:lnTo>
                <a:lnTo>
                  <a:pt x="3652810" y="1117792"/>
                </a:lnTo>
                <a:lnTo>
                  <a:pt x="3670080" y="1115181"/>
                </a:lnTo>
                <a:lnTo>
                  <a:pt x="3687434" y="1112315"/>
                </a:lnTo>
                <a:lnTo>
                  <a:pt x="3704680" y="1109424"/>
                </a:lnTo>
                <a:lnTo>
                  <a:pt x="3721492" y="1106869"/>
                </a:lnTo>
                <a:lnTo>
                  <a:pt x="3737733" y="1104818"/>
                </a:lnTo>
                <a:lnTo>
                  <a:pt x="3753588" y="1103103"/>
                </a:lnTo>
                <a:lnTo>
                  <a:pt x="3769461" y="1101337"/>
                </a:lnTo>
                <a:lnTo>
                  <a:pt x="3785588" y="1099300"/>
                </a:lnTo>
                <a:lnTo>
                  <a:pt x="3802031" y="1097099"/>
                </a:lnTo>
                <a:lnTo>
                  <a:pt x="3818763" y="1095075"/>
                </a:lnTo>
                <a:lnTo>
                  <a:pt x="3835727" y="1093411"/>
                </a:lnTo>
                <a:lnTo>
                  <a:pt x="3852866" y="1091973"/>
                </a:lnTo>
                <a:lnTo>
                  <a:pt x="3870132" y="1090400"/>
                </a:lnTo>
                <a:lnTo>
                  <a:pt x="3887482" y="1088494"/>
                </a:lnTo>
                <a:lnTo>
                  <a:pt x="3904726" y="1086384"/>
                </a:lnTo>
                <a:lnTo>
                  <a:pt x="3921537" y="1084421"/>
                </a:lnTo>
                <a:lnTo>
                  <a:pt x="3937772" y="1082799"/>
                </a:lnTo>
                <a:lnTo>
                  <a:pt x="3953453" y="1081388"/>
                </a:lnTo>
                <a:lnTo>
                  <a:pt x="3968678" y="1079833"/>
                </a:lnTo>
                <a:lnTo>
                  <a:pt x="3983556" y="1077936"/>
                </a:lnTo>
                <a:lnTo>
                  <a:pt x="3998346" y="1075661"/>
                </a:lnTo>
                <a:lnTo>
                  <a:pt x="4013429" y="1073055"/>
                </a:lnTo>
                <a:lnTo>
                  <a:pt x="4028986" y="1070188"/>
                </a:lnTo>
                <a:lnTo>
                  <a:pt x="4044859" y="1067127"/>
                </a:lnTo>
                <a:lnTo>
                  <a:pt x="4060668" y="1063926"/>
                </a:lnTo>
                <a:lnTo>
                  <a:pt x="4076197" y="1060627"/>
                </a:lnTo>
                <a:lnTo>
                  <a:pt x="4091556" y="1057260"/>
                </a:lnTo>
                <a:lnTo>
                  <a:pt x="4107087" y="1053847"/>
                </a:lnTo>
                <a:lnTo>
                  <a:pt x="4122977" y="1050407"/>
                </a:lnTo>
                <a:lnTo>
                  <a:pt x="4139089" y="1047113"/>
                </a:lnTo>
                <a:lnTo>
                  <a:pt x="4155066" y="1044281"/>
                </a:lnTo>
                <a:lnTo>
                  <a:pt x="4170700" y="1042040"/>
                </a:lnTo>
                <a:lnTo>
                  <a:pt x="4185793" y="1040196"/>
                </a:lnTo>
                <a:lnTo>
                  <a:pt x="4200081" y="1038344"/>
                </a:lnTo>
                <a:lnTo>
                  <a:pt x="4213514" y="1036243"/>
                </a:lnTo>
                <a:lnTo>
                  <a:pt x="4226519" y="1033830"/>
                </a:lnTo>
                <a:lnTo>
                  <a:pt x="4239864" y="1031131"/>
                </a:lnTo>
                <a:lnTo>
                  <a:pt x="4253953" y="1028201"/>
                </a:lnTo>
                <a:lnTo>
                  <a:pt x="4268520" y="1025098"/>
                </a:lnTo>
                <a:lnTo>
                  <a:pt x="4282846" y="1021869"/>
                </a:lnTo>
                <a:lnTo>
                  <a:pt x="4296525" y="1018551"/>
                </a:lnTo>
                <a:lnTo>
                  <a:pt x="4309641" y="1015172"/>
                </a:lnTo>
                <a:lnTo>
                  <a:pt x="4322588" y="1011750"/>
                </a:lnTo>
                <a:lnTo>
                  <a:pt x="4335630" y="1008300"/>
                </a:lnTo>
                <a:lnTo>
                  <a:pt x="4348863" y="1004830"/>
                </a:lnTo>
                <a:lnTo>
                  <a:pt x="4362294" y="1001347"/>
                </a:lnTo>
                <a:lnTo>
                  <a:pt x="4375891" y="997855"/>
                </a:lnTo>
                <a:lnTo>
                  <a:pt x="4389618" y="994358"/>
                </a:lnTo>
                <a:lnTo>
                  <a:pt x="4403440" y="990856"/>
                </a:lnTo>
                <a:lnTo>
                  <a:pt x="4417326" y="987352"/>
                </a:lnTo>
                <a:lnTo>
                  <a:pt x="4431090" y="983846"/>
                </a:lnTo>
                <a:lnTo>
                  <a:pt x="4444412" y="980339"/>
                </a:lnTo>
                <a:lnTo>
                  <a:pt x="4457155" y="976831"/>
                </a:lnTo>
                <a:lnTo>
                  <a:pt x="4469509" y="973322"/>
                </a:lnTo>
                <a:lnTo>
                  <a:pt x="4481878" y="969814"/>
                </a:lnTo>
                <a:lnTo>
                  <a:pt x="4494495" y="966305"/>
                </a:lnTo>
                <a:lnTo>
                  <a:pt x="4507258" y="962795"/>
                </a:lnTo>
                <a:lnTo>
                  <a:pt x="4519833" y="959286"/>
                </a:lnTo>
                <a:lnTo>
                  <a:pt x="4532036" y="955777"/>
                </a:lnTo>
                <a:lnTo>
                  <a:pt x="4543841" y="952267"/>
                </a:lnTo>
                <a:lnTo>
                  <a:pt x="4555301" y="948758"/>
                </a:lnTo>
                <a:lnTo>
                  <a:pt x="4566490" y="945244"/>
                </a:lnTo>
                <a:lnTo>
                  <a:pt x="4577480" y="941562"/>
                </a:lnTo>
                <a:lnTo>
                  <a:pt x="4588325" y="937404"/>
                </a:lnTo>
                <a:lnTo>
                  <a:pt x="4599079" y="932641"/>
                </a:lnTo>
                <a:lnTo>
                  <a:pt x="4610099" y="927306"/>
                </a:lnTo>
                <a:lnTo>
                  <a:pt x="4622023" y="921500"/>
                </a:lnTo>
                <a:lnTo>
                  <a:pt x="4635110" y="915334"/>
                </a:lnTo>
                <a:lnTo>
                  <a:pt x="4648817" y="908907"/>
                </a:lnTo>
                <a:lnTo>
                  <a:pt x="4662023" y="902293"/>
                </a:lnTo>
                <a:lnTo>
                  <a:pt x="4674133" y="895544"/>
                </a:lnTo>
                <a:lnTo>
                  <a:pt x="4685380" y="888539"/>
                </a:lnTo>
                <a:lnTo>
                  <a:pt x="4696534" y="880997"/>
                </a:lnTo>
                <a:lnTo>
                  <a:pt x="4708075" y="872814"/>
                </a:lnTo>
                <a:lnTo>
                  <a:pt x="4720150" y="864199"/>
                </a:lnTo>
                <a:lnTo>
                  <a:pt x="4732729" y="855569"/>
                </a:lnTo>
                <a:lnTo>
                  <a:pt x="4745710" y="847173"/>
                </a:lnTo>
                <a:lnTo>
                  <a:pt x="4758667" y="839078"/>
                </a:lnTo>
                <a:lnTo>
                  <a:pt x="4770900" y="831262"/>
                </a:lnTo>
                <a:lnTo>
                  <a:pt x="4782088" y="823668"/>
                </a:lnTo>
                <a:lnTo>
                  <a:pt x="4792411" y="816076"/>
                </a:lnTo>
                <a:lnTo>
                  <a:pt x="4802344" y="808133"/>
                </a:lnTo>
                <a:lnTo>
                  <a:pt x="4812211" y="799667"/>
                </a:lnTo>
                <a:lnTo>
                  <a:pt x="4821993" y="790521"/>
                </a:lnTo>
                <a:lnTo>
                  <a:pt x="4831422" y="780471"/>
                </a:lnTo>
                <a:lnTo>
                  <a:pt x="4840357" y="769484"/>
                </a:lnTo>
                <a:lnTo>
                  <a:pt x="4848647" y="757682"/>
                </a:lnTo>
                <a:lnTo>
                  <a:pt x="4856062" y="745236"/>
                </a:lnTo>
                <a:lnTo>
                  <a:pt x="4862570" y="732309"/>
                </a:lnTo>
                <a:lnTo>
                  <a:pt x="4868447" y="719037"/>
                </a:lnTo>
                <a:lnTo>
                  <a:pt x="4874169" y="705522"/>
                </a:lnTo>
                <a:lnTo>
                  <a:pt x="4880015" y="691838"/>
                </a:lnTo>
                <a:lnTo>
                  <a:pt x="4885757" y="678039"/>
                </a:lnTo>
                <a:lnTo>
                  <a:pt x="4890781" y="664162"/>
                </a:lnTo>
                <a:lnTo>
                  <a:pt x="4894793" y="650232"/>
                </a:lnTo>
                <a:lnTo>
                  <a:pt x="4897978" y="636267"/>
                </a:lnTo>
                <a:lnTo>
                  <a:pt x="4900806" y="622277"/>
                </a:lnTo>
                <a:lnTo>
                  <a:pt x="4903592" y="608272"/>
                </a:lnTo>
                <a:lnTo>
                  <a:pt x="4906312" y="594255"/>
                </a:lnTo>
                <a:lnTo>
                  <a:pt x="4908693" y="580232"/>
                </a:lnTo>
                <a:lnTo>
                  <a:pt x="4910594" y="566203"/>
                </a:lnTo>
                <a:lnTo>
                  <a:pt x="4912024" y="552172"/>
                </a:lnTo>
                <a:lnTo>
                  <a:pt x="4913059" y="538138"/>
                </a:lnTo>
                <a:lnTo>
                  <a:pt x="4913785" y="524103"/>
                </a:lnTo>
                <a:lnTo>
                  <a:pt x="4914120" y="510067"/>
                </a:lnTo>
                <a:lnTo>
                  <a:pt x="4913819" y="496030"/>
                </a:lnTo>
                <a:lnTo>
                  <a:pt x="4912803" y="481998"/>
                </a:lnTo>
                <a:lnTo>
                  <a:pt x="4911139" y="468133"/>
                </a:lnTo>
                <a:lnTo>
                  <a:pt x="4908950" y="454744"/>
                </a:lnTo>
                <a:lnTo>
                  <a:pt x="4906367" y="441959"/>
                </a:lnTo>
                <a:lnTo>
                  <a:pt x="4903497" y="429747"/>
                </a:lnTo>
                <a:lnTo>
                  <a:pt x="4900426" y="418005"/>
                </a:lnTo>
                <a:lnTo>
                  <a:pt x="4897209" y="406619"/>
                </a:lnTo>
                <a:lnTo>
                  <a:pt x="4893727" y="395326"/>
                </a:lnTo>
                <a:lnTo>
                  <a:pt x="4889704" y="383745"/>
                </a:lnTo>
                <a:lnTo>
                  <a:pt x="4885032" y="371692"/>
                </a:lnTo>
                <a:lnTo>
                  <a:pt x="4879758" y="359325"/>
                </a:lnTo>
                <a:lnTo>
                  <a:pt x="4873992" y="347023"/>
                </a:lnTo>
                <a:lnTo>
                  <a:pt x="4867854" y="335012"/>
                </a:lnTo>
                <a:lnTo>
                  <a:pt x="4861445" y="323506"/>
                </a:lnTo>
                <a:lnTo>
                  <a:pt x="4854843" y="312781"/>
                </a:lnTo>
                <a:lnTo>
                  <a:pt x="4848108" y="302902"/>
                </a:lnTo>
                <a:lnTo>
                  <a:pt x="4841280" y="293777"/>
                </a:lnTo>
                <a:lnTo>
                  <a:pt x="4834390" y="285254"/>
                </a:lnTo>
                <a:lnTo>
                  <a:pt x="4827453" y="277179"/>
                </a:lnTo>
                <a:lnTo>
                  <a:pt x="4820320" y="269261"/>
                </a:lnTo>
                <a:lnTo>
                  <a:pt x="4812691" y="261097"/>
                </a:lnTo>
                <a:lnTo>
                  <a:pt x="4804445" y="252493"/>
                </a:lnTo>
                <a:lnTo>
                  <a:pt x="4795618" y="243594"/>
                </a:lnTo>
                <a:lnTo>
                  <a:pt x="4786314" y="234774"/>
                </a:lnTo>
                <a:lnTo>
                  <a:pt x="4776647" y="226250"/>
                </a:lnTo>
                <a:lnTo>
                  <a:pt x="4766714" y="218069"/>
                </a:lnTo>
                <a:lnTo>
                  <a:pt x="4756594" y="210196"/>
                </a:lnTo>
                <a:lnTo>
                  <a:pt x="4746339" y="202563"/>
                </a:lnTo>
                <a:lnTo>
                  <a:pt x="4735826" y="194946"/>
                </a:lnTo>
                <a:lnTo>
                  <a:pt x="4724775" y="186986"/>
                </a:lnTo>
                <a:lnTo>
                  <a:pt x="4713074" y="178522"/>
                </a:lnTo>
                <a:lnTo>
                  <a:pt x="4700604" y="169888"/>
                </a:lnTo>
                <a:lnTo>
                  <a:pt x="4687169" y="161777"/>
                </a:lnTo>
                <a:lnTo>
                  <a:pt x="4672756" y="154542"/>
                </a:lnTo>
                <a:lnTo>
                  <a:pt x="4657501" y="148042"/>
                </a:lnTo>
                <a:lnTo>
                  <a:pt x="4641583" y="141835"/>
                </a:lnTo>
                <a:lnTo>
                  <a:pt x="4625172" y="135622"/>
                </a:lnTo>
                <a:lnTo>
                  <a:pt x="4608407" y="129279"/>
                </a:lnTo>
                <a:lnTo>
                  <a:pt x="4591393" y="122780"/>
                </a:lnTo>
                <a:lnTo>
                  <a:pt x="4574208" y="116142"/>
                </a:lnTo>
                <a:lnTo>
                  <a:pt x="4556905" y="109395"/>
                </a:lnTo>
                <a:lnTo>
                  <a:pt x="4539521" y="102565"/>
                </a:lnTo>
                <a:lnTo>
                  <a:pt x="4522084" y="95681"/>
                </a:lnTo>
                <a:lnTo>
                  <a:pt x="4504611" y="88924"/>
                </a:lnTo>
                <a:lnTo>
                  <a:pt x="4487112" y="82614"/>
                </a:lnTo>
                <a:lnTo>
                  <a:pt x="4469593" y="76889"/>
                </a:lnTo>
                <a:lnTo>
                  <a:pt x="4451895" y="71723"/>
                </a:lnTo>
                <a:lnTo>
                  <a:pt x="4433714" y="67018"/>
                </a:lnTo>
                <a:lnTo>
                  <a:pt x="4414923" y="62668"/>
                </a:lnTo>
                <a:lnTo>
                  <a:pt x="4395557" y="58575"/>
                </a:lnTo>
                <a:lnTo>
                  <a:pt x="4375717" y="54666"/>
                </a:lnTo>
                <a:lnTo>
                  <a:pt x="4355511" y="50885"/>
                </a:lnTo>
                <a:lnTo>
                  <a:pt x="4334875" y="47192"/>
                </a:lnTo>
                <a:lnTo>
                  <a:pt x="4313576" y="43559"/>
                </a:lnTo>
                <a:lnTo>
                  <a:pt x="4291547" y="39966"/>
                </a:lnTo>
                <a:lnTo>
                  <a:pt x="4269024" y="36401"/>
                </a:lnTo>
                <a:lnTo>
                  <a:pt x="4246445" y="32854"/>
                </a:lnTo>
                <a:lnTo>
                  <a:pt x="4224079" y="29324"/>
                </a:lnTo>
                <a:lnTo>
                  <a:pt x="4202331" y="25971"/>
                </a:lnTo>
                <a:lnTo>
                  <a:pt x="4181801" y="23098"/>
                </a:lnTo>
                <a:lnTo>
                  <a:pt x="4162683" y="20834"/>
                </a:lnTo>
                <a:lnTo>
                  <a:pt x="4144371" y="19146"/>
                </a:lnTo>
                <a:lnTo>
                  <a:pt x="4125694" y="17929"/>
                </a:lnTo>
                <a:lnTo>
                  <a:pt x="4106006" y="17069"/>
                </a:lnTo>
                <a:lnTo>
                  <a:pt x="4085184" y="16304"/>
                </a:lnTo>
                <a:lnTo>
                  <a:pt x="4063362" y="15249"/>
                </a:lnTo>
                <a:lnTo>
                  <a:pt x="4040763" y="13724"/>
                </a:lnTo>
                <a:lnTo>
                  <a:pt x="4018077" y="11885"/>
                </a:lnTo>
                <a:lnTo>
                  <a:pt x="3996395" y="10111"/>
                </a:lnTo>
                <a:lnTo>
                  <a:pt x="3976228" y="8624"/>
                </a:lnTo>
                <a:lnTo>
                  <a:pt x="3957572" y="7474"/>
                </a:lnTo>
                <a:lnTo>
                  <a:pt x="3940189" y="6629"/>
                </a:lnTo>
                <a:lnTo>
                  <a:pt x="3923788" y="6025"/>
                </a:lnTo>
                <a:lnTo>
                  <a:pt x="3908108" y="5603"/>
                </a:lnTo>
                <a:lnTo>
                  <a:pt x="3892943" y="5313"/>
                </a:lnTo>
                <a:lnTo>
                  <a:pt x="3878139" y="5114"/>
                </a:lnTo>
                <a:lnTo>
                  <a:pt x="3863582" y="4979"/>
                </a:lnTo>
                <a:lnTo>
                  <a:pt x="3849194" y="4888"/>
                </a:lnTo>
                <a:lnTo>
                  <a:pt x="3834921" y="4827"/>
                </a:lnTo>
                <a:lnTo>
                  <a:pt x="3820725" y="4786"/>
                </a:lnTo>
                <a:lnTo>
                  <a:pt x="3806581" y="4758"/>
                </a:lnTo>
                <a:lnTo>
                  <a:pt x="3792472" y="4740"/>
                </a:lnTo>
                <a:lnTo>
                  <a:pt x="3778388" y="4727"/>
                </a:lnTo>
                <a:lnTo>
                  <a:pt x="3764318" y="4719"/>
                </a:lnTo>
                <a:lnTo>
                  <a:pt x="3750259" y="4709"/>
                </a:lnTo>
                <a:lnTo>
                  <a:pt x="3736207" y="4533"/>
                </a:lnTo>
                <a:lnTo>
                  <a:pt x="3722159" y="3882"/>
                </a:lnTo>
                <a:lnTo>
                  <a:pt x="3708115" y="2636"/>
                </a:lnTo>
                <a:lnTo>
                  <a:pt x="3694073" y="1155"/>
                </a:lnTo>
                <a:lnTo>
                  <a:pt x="3680032" y="155"/>
                </a:lnTo>
                <a:lnTo>
                  <a:pt x="3665988" y="0"/>
                </a:lnTo>
                <a:lnTo>
                  <a:pt x="3651776" y="559"/>
                </a:lnTo>
                <a:lnTo>
                  <a:pt x="3637089" y="1400"/>
                </a:lnTo>
                <a:lnTo>
                  <a:pt x="3621801" y="2224"/>
                </a:lnTo>
                <a:lnTo>
                  <a:pt x="3606110" y="2912"/>
                </a:lnTo>
                <a:lnTo>
                  <a:pt x="3590424" y="3440"/>
                </a:lnTo>
                <a:lnTo>
                  <a:pt x="3574983" y="3827"/>
                </a:lnTo>
                <a:lnTo>
                  <a:pt x="3559852" y="4102"/>
                </a:lnTo>
                <a:lnTo>
                  <a:pt x="3545006" y="4294"/>
                </a:lnTo>
                <a:lnTo>
                  <a:pt x="3530385" y="4426"/>
                </a:lnTo>
                <a:lnTo>
                  <a:pt x="3515769" y="4516"/>
                </a:lnTo>
                <a:lnTo>
                  <a:pt x="3500804" y="4578"/>
                </a:lnTo>
                <a:lnTo>
                  <a:pt x="3485322" y="4619"/>
                </a:lnTo>
                <a:lnTo>
                  <a:pt x="3469328" y="4647"/>
                </a:lnTo>
                <a:lnTo>
                  <a:pt x="3452906" y="4665"/>
                </a:lnTo>
                <a:lnTo>
                  <a:pt x="3436153" y="4678"/>
                </a:lnTo>
                <a:lnTo>
                  <a:pt x="3419157" y="4686"/>
                </a:lnTo>
                <a:lnTo>
                  <a:pt x="3401988" y="4692"/>
                </a:lnTo>
                <a:lnTo>
                  <a:pt x="3384698" y="4700"/>
                </a:lnTo>
                <a:lnTo>
                  <a:pt x="3367325" y="4875"/>
                </a:lnTo>
                <a:lnTo>
                  <a:pt x="3349895" y="5525"/>
                </a:lnTo>
                <a:lnTo>
                  <a:pt x="3332427" y="6775"/>
                </a:lnTo>
                <a:lnTo>
                  <a:pt x="3314932" y="8428"/>
                </a:lnTo>
                <a:lnTo>
                  <a:pt x="3297420" y="10077"/>
                </a:lnTo>
                <a:lnTo>
                  <a:pt x="3279896" y="11480"/>
                </a:lnTo>
                <a:lnTo>
                  <a:pt x="3262365" y="12573"/>
                </a:lnTo>
                <a:lnTo>
                  <a:pt x="3244828" y="13381"/>
                </a:lnTo>
                <a:lnTo>
                  <a:pt x="3227287" y="13959"/>
                </a:lnTo>
                <a:lnTo>
                  <a:pt x="3209744" y="14364"/>
                </a:lnTo>
                <a:lnTo>
                  <a:pt x="3192200" y="14644"/>
                </a:lnTo>
                <a:lnTo>
                  <a:pt x="3174654" y="14835"/>
                </a:lnTo>
                <a:lnTo>
                  <a:pt x="3157108" y="14965"/>
                </a:lnTo>
                <a:lnTo>
                  <a:pt x="3139562" y="15053"/>
                </a:lnTo>
                <a:lnTo>
                  <a:pt x="3122015" y="15111"/>
                </a:lnTo>
                <a:lnTo>
                  <a:pt x="3104468" y="15151"/>
                </a:lnTo>
                <a:lnTo>
                  <a:pt x="3086921" y="15178"/>
                </a:lnTo>
                <a:lnTo>
                  <a:pt x="3069373" y="15195"/>
                </a:lnTo>
                <a:lnTo>
                  <a:pt x="3051826" y="15207"/>
                </a:lnTo>
                <a:lnTo>
                  <a:pt x="3034279" y="15215"/>
                </a:lnTo>
                <a:lnTo>
                  <a:pt x="3016731" y="15225"/>
                </a:lnTo>
                <a:lnTo>
                  <a:pt x="2999184" y="15402"/>
                </a:lnTo>
                <a:lnTo>
                  <a:pt x="2981636" y="16052"/>
                </a:lnTo>
                <a:lnTo>
                  <a:pt x="2964085" y="17302"/>
                </a:lnTo>
                <a:lnTo>
                  <a:pt x="2946364" y="18956"/>
                </a:lnTo>
                <a:lnTo>
                  <a:pt x="2928168" y="20605"/>
                </a:lnTo>
                <a:lnTo>
                  <a:pt x="2909372" y="22008"/>
                </a:lnTo>
                <a:lnTo>
                  <a:pt x="2890172" y="23101"/>
                </a:lnTo>
                <a:lnTo>
                  <a:pt x="2870976" y="23910"/>
                </a:lnTo>
                <a:lnTo>
                  <a:pt x="2852021" y="24492"/>
                </a:lnTo>
                <a:lnTo>
                  <a:pt x="2833208" y="25070"/>
                </a:lnTo>
                <a:lnTo>
                  <a:pt x="2814205" y="25998"/>
                </a:lnTo>
                <a:lnTo>
                  <a:pt x="2794830" y="27438"/>
                </a:lnTo>
                <a:lnTo>
                  <a:pt x="2775225" y="29220"/>
                </a:lnTo>
                <a:lnTo>
                  <a:pt x="2755750" y="30956"/>
                </a:lnTo>
                <a:lnTo>
                  <a:pt x="2736604" y="32418"/>
                </a:lnTo>
                <a:lnTo>
                  <a:pt x="2717661" y="33550"/>
                </a:lnTo>
                <a:lnTo>
                  <a:pt x="2698570" y="34385"/>
                </a:lnTo>
                <a:lnTo>
                  <a:pt x="2679136" y="34981"/>
                </a:lnTo>
                <a:lnTo>
                  <a:pt x="2659492" y="35398"/>
                </a:lnTo>
                <a:lnTo>
                  <a:pt x="2639990" y="35685"/>
                </a:lnTo>
                <a:lnTo>
                  <a:pt x="2620826" y="35882"/>
                </a:lnTo>
                <a:lnTo>
                  <a:pt x="2601871" y="36015"/>
                </a:lnTo>
                <a:lnTo>
                  <a:pt x="2582772" y="36105"/>
                </a:lnTo>
                <a:lnTo>
                  <a:pt x="2563329" y="36170"/>
                </a:lnTo>
                <a:lnTo>
                  <a:pt x="2543508" y="36383"/>
                </a:lnTo>
                <a:lnTo>
                  <a:pt x="2523355" y="37059"/>
                </a:lnTo>
                <a:lnTo>
                  <a:pt x="2502941" y="38326"/>
                </a:lnTo>
                <a:lnTo>
                  <a:pt x="2482333" y="39991"/>
                </a:lnTo>
                <a:lnTo>
                  <a:pt x="2461585" y="41647"/>
                </a:lnTo>
                <a:lnTo>
                  <a:pt x="2440738" y="43055"/>
                </a:lnTo>
                <a:lnTo>
                  <a:pt x="2419824" y="44152"/>
                </a:lnTo>
                <a:lnTo>
                  <a:pt x="2398863" y="44962"/>
                </a:lnTo>
                <a:lnTo>
                  <a:pt x="2377871" y="45542"/>
                </a:lnTo>
                <a:lnTo>
                  <a:pt x="2356858" y="45948"/>
                </a:lnTo>
                <a:lnTo>
                  <a:pt x="2335830" y="46228"/>
                </a:lnTo>
                <a:lnTo>
                  <a:pt x="2314788" y="46420"/>
                </a:lnTo>
                <a:lnTo>
                  <a:pt x="2293571" y="46550"/>
                </a:lnTo>
                <a:lnTo>
                  <a:pt x="2271874" y="46638"/>
                </a:lnTo>
                <a:lnTo>
                  <a:pt x="2249574" y="46697"/>
                </a:lnTo>
                <a:lnTo>
                  <a:pt x="2226869" y="46737"/>
                </a:lnTo>
                <a:lnTo>
                  <a:pt x="2204166" y="46763"/>
                </a:lnTo>
                <a:lnTo>
                  <a:pt x="2181703" y="46786"/>
                </a:lnTo>
                <a:lnTo>
                  <a:pt x="2159382" y="46970"/>
                </a:lnTo>
                <a:lnTo>
                  <a:pt x="2136869" y="47626"/>
                </a:lnTo>
                <a:lnTo>
                  <a:pt x="2113986" y="48881"/>
                </a:lnTo>
                <a:lnTo>
                  <a:pt x="2090872" y="50537"/>
                </a:lnTo>
                <a:lnTo>
                  <a:pt x="2067887" y="52187"/>
                </a:lnTo>
                <a:lnTo>
                  <a:pt x="2045232" y="53596"/>
                </a:lnTo>
                <a:lnTo>
                  <a:pt x="2022780" y="54863"/>
                </a:lnTo>
                <a:lnTo>
                  <a:pt x="2000179" y="56319"/>
                </a:lnTo>
                <a:lnTo>
                  <a:pt x="1977232" y="58152"/>
                </a:lnTo>
                <a:lnTo>
                  <a:pt x="1953905" y="60382"/>
                </a:lnTo>
                <a:lnTo>
                  <a:pt x="1930245" y="62959"/>
                </a:lnTo>
                <a:lnTo>
                  <a:pt x="1906323" y="65806"/>
                </a:lnTo>
                <a:lnTo>
                  <a:pt x="1882206" y="68854"/>
                </a:lnTo>
                <a:lnTo>
                  <a:pt x="1857950" y="72046"/>
                </a:lnTo>
                <a:lnTo>
                  <a:pt x="1833594" y="75339"/>
                </a:lnTo>
                <a:lnTo>
                  <a:pt x="1809171" y="78702"/>
                </a:lnTo>
                <a:lnTo>
                  <a:pt x="1784701" y="82113"/>
                </a:lnTo>
                <a:lnTo>
                  <a:pt x="1760199" y="85551"/>
                </a:lnTo>
                <a:lnTo>
                  <a:pt x="1735676" y="88843"/>
                </a:lnTo>
                <a:lnTo>
                  <a:pt x="1711139" y="91675"/>
                </a:lnTo>
                <a:lnTo>
                  <a:pt x="1686592" y="93915"/>
                </a:lnTo>
                <a:lnTo>
                  <a:pt x="1662038" y="95759"/>
                </a:lnTo>
                <a:lnTo>
                  <a:pt x="1637481" y="97611"/>
                </a:lnTo>
                <a:lnTo>
                  <a:pt x="1612920" y="99712"/>
                </a:lnTo>
                <a:lnTo>
                  <a:pt x="1588357" y="102125"/>
                </a:lnTo>
                <a:lnTo>
                  <a:pt x="1563793" y="104824"/>
                </a:lnTo>
                <a:lnTo>
                  <a:pt x="1539224" y="107753"/>
                </a:lnTo>
                <a:lnTo>
                  <a:pt x="1514486" y="110857"/>
                </a:lnTo>
                <a:lnTo>
                  <a:pt x="1489272" y="114086"/>
                </a:lnTo>
                <a:lnTo>
                  <a:pt x="1463457" y="117404"/>
                </a:lnTo>
                <a:lnTo>
                  <a:pt x="1437239" y="120783"/>
                </a:lnTo>
                <a:lnTo>
                  <a:pt x="1411024" y="124205"/>
                </a:lnTo>
                <a:lnTo>
                  <a:pt x="1385055" y="127655"/>
                </a:lnTo>
                <a:lnTo>
                  <a:pt x="1359396" y="131125"/>
                </a:lnTo>
                <a:lnTo>
                  <a:pt x="1334021" y="134608"/>
                </a:lnTo>
                <a:lnTo>
                  <a:pt x="1308872" y="138099"/>
                </a:lnTo>
                <a:lnTo>
                  <a:pt x="1283728" y="141597"/>
                </a:lnTo>
                <a:lnTo>
                  <a:pt x="1258234" y="145099"/>
                </a:lnTo>
                <a:lnTo>
                  <a:pt x="1232227" y="148607"/>
                </a:lnTo>
                <a:lnTo>
                  <a:pt x="1205878" y="152286"/>
                </a:lnTo>
                <a:lnTo>
                  <a:pt x="1179576" y="156442"/>
                </a:lnTo>
                <a:lnTo>
                  <a:pt x="1153543" y="161198"/>
                </a:lnTo>
                <a:lnTo>
                  <a:pt x="1127671" y="166359"/>
                </a:lnTo>
                <a:lnTo>
                  <a:pt x="1101622" y="171517"/>
                </a:lnTo>
                <a:lnTo>
                  <a:pt x="1075211" y="176433"/>
                </a:lnTo>
                <a:lnTo>
                  <a:pt x="1048575" y="181208"/>
                </a:lnTo>
                <a:lnTo>
                  <a:pt x="1022073" y="186173"/>
                </a:lnTo>
                <a:lnTo>
                  <a:pt x="995903" y="191514"/>
                </a:lnTo>
                <a:lnTo>
                  <a:pt x="969937" y="197254"/>
                </a:lnTo>
                <a:lnTo>
                  <a:pt x="943825" y="203339"/>
                </a:lnTo>
                <a:lnTo>
                  <a:pt x="917375" y="209696"/>
                </a:lnTo>
                <a:lnTo>
                  <a:pt x="890883" y="216253"/>
                </a:lnTo>
                <a:lnTo>
                  <a:pt x="865010" y="222955"/>
                </a:lnTo>
                <a:lnTo>
                  <a:pt x="840094" y="229753"/>
                </a:lnTo>
                <a:lnTo>
                  <a:pt x="816464" y="236452"/>
                </a:lnTo>
                <a:lnTo>
                  <a:pt x="794587" y="242724"/>
                </a:lnTo>
                <a:lnTo>
                  <a:pt x="774559" y="248419"/>
                </a:lnTo>
                <a:lnTo>
                  <a:pt x="756747" y="253411"/>
                </a:lnTo>
                <a:lnTo>
                  <a:pt x="740223" y="257999"/>
                </a:lnTo>
                <a:lnTo>
                  <a:pt x="723534" y="262585"/>
                </a:lnTo>
                <a:lnTo>
                  <a:pt x="703971" y="2679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100000">
              <a:srgbClr val="FF000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42755" y="21056"/>
            <a:ext cx="4463484" cy="771718"/>
            <a:chOff x="242755" y="21056"/>
            <a:chExt cx="4463484" cy="771718"/>
          </a:xfrm>
        </p:grpSpPr>
        <p:sp>
          <p:nvSpPr>
            <p:cNvPr id="2" name="Freeform 1"/>
            <p:cNvSpPr/>
            <p:nvPr/>
          </p:nvSpPr>
          <p:spPr>
            <a:xfrm>
              <a:off x="242755" y="91358"/>
              <a:ext cx="262613" cy="604079"/>
            </a:xfrm>
            <a:custGeom>
              <a:avLst/>
              <a:gdLst/>
              <a:ahLst/>
              <a:cxnLst/>
              <a:rect l="0" t="0" r="0" b="0"/>
              <a:pathLst>
                <a:path w="262613" h="604079">
                  <a:moveTo>
                    <a:pt x="220498" y="45512"/>
                  </a:moveTo>
                  <a:lnTo>
                    <a:pt x="217431" y="36778"/>
                  </a:lnTo>
                  <a:lnTo>
                    <a:pt x="213368" y="29071"/>
                  </a:lnTo>
                  <a:lnTo>
                    <a:pt x="207871" y="21678"/>
                  </a:lnTo>
                  <a:lnTo>
                    <a:pt x="200938" y="14763"/>
                  </a:lnTo>
                  <a:lnTo>
                    <a:pt x="192492" y="8881"/>
                  </a:lnTo>
                  <a:lnTo>
                    <a:pt x="182642" y="4271"/>
                  </a:lnTo>
                  <a:lnTo>
                    <a:pt x="171631" y="1177"/>
                  </a:lnTo>
                  <a:lnTo>
                    <a:pt x="159729" y="0"/>
                  </a:lnTo>
                  <a:lnTo>
                    <a:pt x="147182" y="768"/>
                  </a:lnTo>
                  <a:lnTo>
                    <a:pt x="134507" y="3215"/>
                  </a:lnTo>
                  <a:lnTo>
                    <a:pt x="122458" y="6984"/>
                  </a:lnTo>
                  <a:lnTo>
                    <a:pt x="111390" y="11740"/>
                  </a:lnTo>
                  <a:lnTo>
                    <a:pt x="101146" y="17371"/>
                  </a:lnTo>
                  <a:lnTo>
                    <a:pt x="91265" y="23973"/>
                  </a:lnTo>
                  <a:lnTo>
                    <a:pt x="81433" y="31523"/>
                  </a:lnTo>
                  <a:lnTo>
                    <a:pt x="71674" y="39880"/>
                  </a:lnTo>
                  <a:lnTo>
                    <a:pt x="62261" y="48868"/>
                  </a:lnTo>
                  <a:lnTo>
                    <a:pt x="53335" y="58332"/>
                  </a:lnTo>
                  <a:lnTo>
                    <a:pt x="45052" y="68467"/>
                  </a:lnTo>
                  <a:lnTo>
                    <a:pt x="37642" y="79789"/>
                  </a:lnTo>
                  <a:lnTo>
                    <a:pt x="31142" y="92483"/>
                  </a:lnTo>
                  <a:lnTo>
                    <a:pt x="25439" y="106432"/>
                  </a:lnTo>
                  <a:lnTo>
                    <a:pt x="20367" y="121399"/>
                  </a:lnTo>
                  <a:lnTo>
                    <a:pt x="15771" y="137135"/>
                  </a:lnTo>
                  <a:lnTo>
                    <a:pt x="11682" y="153431"/>
                  </a:lnTo>
                  <a:lnTo>
                    <a:pt x="8307" y="170122"/>
                  </a:lnTo>
                  <a:lnTo>
                    <a:pt x="5702" y="187092"/>
                  </a:lnTo>
                  <a:lnTo>
                    <a:pt x="3783" y="204419"/>
                  </a:lnTo>
                  <a:lnTo>
                    <a:pt x="2412" y="222350"/>
                  </a:lnTo>
                  <a:lnTo>
                    <a:pt x="1452" y="240968"/>
                  </a:lnTo>
                  <a:lnTo>
                    <a:pt x="790" y="260049"/>
                  </a:lnTo>
                  <a:lnTo>
                    <a:pt x="337" y="279165"/>
                  </a:lnTo>
                  <a:lnTo>
                    <a:pt x="35" y="298062"/>
                  </a:lnTo>
                  <a:lnTo>
                    <a:pt x="0" y="316667"/>
                  </a:lnTo>
                  <a:lnTo>
                    <a:pt x="509" y="334998"/>
                  </a:lnTo>
                  <a:lnTo>
                    <a:pt x="1668" y="353104"/>
                  </a:lnTo>
                  <a:lnTo>
                    <a:pt x="3431" y="370873"/>
                  </a:lnTo>
                  <a:lnTo>
                    <a:pt x="5686" y="388044"/>
                  </a:lnTo>
                  <a:lnTo>
                    <a:pt x="8313" y="404520"/>
                  </a:lnTo>
                  <a:lnTo>
                    <a:pt x="11213" y="420196"/>
                  </a:lnTo>
                  <a:lnTo>
                    <a:pt x="14305" y="434884"/>
                  </a:lnTo>
                  <a:lnTo>
                    <a:pt x="17535" y="448585"/>
                  </a:lnTo>
                  <a:lnTo>
                    <a:pt x="21026" y="461600"/>
                  </a:lnTo>
                  <a:lnTo>
                    <a:pt x="25054" y="474421"/>
                  </a:lnTo>
                  <a:lnTo>
                    <a:pt x="29735" y="487349"/>
                  </a:lnTo>
                  <a:lnTo>
                    <a:pt x="35185" y="500492"/>
                  </a:lnTo>
                  <a:lnTo>
                    <a:pt x="41600" y="513855"/>
                  </a:lnTo>
                  <a:lnTo>
                    <a:pt x="48988" y="527395"/>
                  </a:lnTo>
                  <a:lnTo>
                    <a:pt x="57051" y="540742"/>
                  </a:lnTo>
                  <a:lnTo>
                    <a:pt x="65302" y="553244"/>
                  </a:lnTo>
                  <a:lnTo>
                    <a:pt x="73445" y="564607"/>
                  </a:lnTo>
                  <a:lnTo>
                    <a:pt x="81538" y="574709"/>
                  </a:lnTo>
                  <a:lnTo>
                    <a:pt x="89885" y="583430"/>
                  </a:lnTo>
                  <a:lnTo>
                    <a:pt x="98648" y="590843"/>
                  </a:lnTo>
                  <a:lnTo>
                    <a:pt x="107840" y="596839"/>
                  </a:lnTo>
                  <a:lnTo>
                    <a:pt x="117396" y="601052"/>
                  </a:lnTo>
                  <a:lnTo>
                    <a:pt x="127236" y="603439"/>
                  </a:lnTo>
                  <a:lnTo>
                    <a:pt x="137286" y="604078"/>
                  </a:lnTo>
                  <a:lnTo>
                    <a:pt x="147485" y="602995"/>
                  </a:lnTo>
                  <a:lnTo>
                    <a:pt x="157785" y="600379"/>
                  </a:lnTo>
                  <a:lnTo>
                    <a:pt x="167989" y="596522"/>
                  </a:lnTo>
                  <a:lnTo>
                    <a:pt x="177767" y="591725"/>
                  </a:lnTo>
                  <a:lnTo>
                    <a:pt x="186973" y="586244"/>
                  </a:lnTo>
                  <a:lnTo>
                    <a:pt x="195630" y="580278"/>
                  </a:lnTo>
                  <a:lnTo>
                    <a:pt x="203831" y="573975"/>
                  </a:lnTo>
                  <a:lnTo>
                    <a:pt x="211683" y="567440"/>
                  </a:lnTo>
                  <a:lnTo>
                    <a:pt x="219279" y="560747"/>
                  </a:lnTo>
                  <a:lnTo>
                    <a:pt x="226694" y="553947"/>
                  </a:lnTo>
                  <a:lnTo>
                    <a:pt x="233973" y="547084"/>
                  </a:lnTo>
                  <a:lnTo>
                    <a:pt x="240853" y="540484"/>
                  </a:lnTo>
                  <a:lnTo>
                    <a:pt x="247446" y="534111"/>
                  </a:lnTo>
                  <a:lnTo>
                    <a:pt x="254331" y="527404"/>
                  </a:lnTo>
                  <a:lnTo>
                    <a:pt x="262612" y="519294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62449" y="495436"/>
              <a:ext cx="137710" cy="165741"/>
            </a:xfrm>
            <a:custGeom>
              <a:avLst/>
              <a:gdLst/>
              <a:ahLst/>
              <a:cxnLst/>
              <a:rect l="0" t="0" r="0" b="0"/>
              <a:pathLst>
                <a:path w="137710" h="165741">
                  <a:moveTo>
                    <a:pt x="69260" y="30988"/>
                  </a:moveTo>
                  <a:lnTo>
                    <a:pt x="66193" y="22455"/>
                  </a:lnTo>
                  <a:lnTo>
                    <a:pt x="62130" y="16669"/>
                  </a:lnTo>
                  <a:lnTo>
                    <a:pt x="56642" y="13161"/>
                  </a:lnTo>
                  <a:lnTo>
                    <a:pt x="50055" y="11652"/>
                  </a:lnTo>
                  <a:lnTo>
                    <a:pt x="42905" y="12071"/>
                  </a:lnTo>
                  <a:lnTo>
                    <a:pt x="35566" y="14203"/>
                  </a:lnTo>
                  <a:lnTo>
                    <a:pt x="28379" y="17882"/>
                  </a:lnTo>
                  <a:lnTo>
                    <a:pt x="21719" y="23082"/>
                  </a:lnTo>
                  <a:lnTo>
                    <a:pt x="15733" y="29651"/>
                  </a:lnTo>
                  <a:lnTo>
                    <a:pt x="10547" y="37499"/>
                  </a:lnTo>
                  <a:lnTo>
                    <a:pt x="6355" y="46668"/>
                  </a:lnTo>
                  <a:lnTo>
                    <a:pt x="3167" y="57059"/>
                  </a:lnTo>
                  <a:lnTo>
                    <a:pt x="1008" y="68460"/>
                  </a:lnTo>
                  <a:lnTo>
                    <a:pt x="0" y="80637"/>
                  </a:lnTo>
                  <a:lnTo>
                    <a:pt x="103" y="93374"/>
                  </a:lnTo>
                  <a:lnTo>
                    <a:pt x="1306" y="106180"/>
                  </a:lnTo>
                  <a:lnTo>
                    <a:pt x="3708" y="118317"/>
                  </a:lnTo>
                  <a:lnTo>
                    <a:pt x="7254" y="129436"/>
                  </a:lnTo>
                  <a:lnTo>
                    <a:pt x="11923" y="139375"/>
                  </a:lnTo>
                  <a:lnTo>
                    <a:pt x="17805" y="147986"/>
                  </a:lnTo>
                  <a:lnTo>
                    <a:pt x="24837" y="155321"/>
                  </a:lnTo>
                  <a:lnTo>
                    <a:pt x="32829" y="161096"/>
                  </a:lnTo>
                  <a:lnTo>
                    <a:pt x="41564" y="164628"/>
                  </a:lnTo>
                  <a:lnTo>
                    <a:pt x="50841" y="165740"/>
                  </a:lnTo>
                  <a:lnTo>
                    <a:pt x="60340" y="164539"/>
                  </a:lnTo>
                  <a:lnTo>
                    <a:pt x="69637" y="161150"/>
                  </a:lnTo>
                  <a:lnTo>
                    <a:pt x="78518" y="155871"/>
                  </a:lnTo>
                  <a:lnTo>
                    <a:pt x="86954" y="149092"/>
                  </a:lnTo>
                  <a:lnTo>
                    <a:pt x="95007" y="141188"/>
                  </a:lnTo>
                  <a:lnTo>
                    <a:pt x="102755" y="132471"/>
                  </a:lnTo>
                  <a:lnTo>
                    <a:pt x="110112" y="123180"/>
                  </a:lnTo>
                  <a:lnTo>
                    <a:pt x="116834" y="113492"/>
                  </a:lnTo>
                  <a:lnTo>
                    <a:pt x="122835" y="103527"/>
                  </a:lnTo>
                  <a:lnTo>
                    <a:pt x="128017" y="93207"/>
                  </a:lnTo>
                  <a:lnTo>
                    <a:pt x="132201" y="82287"/>
                  </a:lnTo>
                  <a:lnTo>
                    <a:pt x="135375" y="70682"/>
                  </a:lnTo>
                  <a:lnTo>
                    <a:pt x="137354" y="58616"/>
                  </a:lnTo>
                  <a:lnTo>
                    <a:pt x="137709" y="46516"/>
                  </a:lnTo>
                  <a:lnTo>
                    <a:pt x="136344" y="34650"/>
                  </a:lnTo>
                  <a:lnTo>
                    <a:pt x="133139" y="23581"/>
                  </a:lnTo>
                  <a:lnTo>
                    <a:pt x="127790" y="14212"/>
                  </a:lnTo>
                  <a:lnTo>
                    <a:pt x="120352" y="6894"/>
                  </a:lnTo>
                  <a:lnTo>
                    <a:pt x="111629" y="1966"/>
                  </a:lnTo>
                  <a:lnTo>
                    <a:pt x="102939" y="0"/>
                  </a:lnTo>
                  <a:lnTo>
                    <a:pt x="95034" y="1003"/>
                  </a:lnTo>
                  <a:lnTo>
                    <a:pt x="88255" y="4285"/>
                  </a:lnTo>
                  <a:lnTo>
                    <a:pt x="82126" y="9157"/>
                  </a:lnTo>
                  <a:lnTo>
                    <a:pt x="76121" y="1716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051" y="472526"/>
              <a:ext cx="273742" cy="159184"/>
            </a:xfrm>
            <a:custGeom>
              <a:avLst/>
              <a:gdLst/>
              <a:ahLst/>
              <a:cxnLst/>
              <a:rect l="0" t="0" r="0" b="0"/>
              <a:pathLst>
                <a:path w="273742" h="159184">
                  <a:moveTo>
                    <a:pt x="0" y="53898"/>
                  </a:moveTo>
                  <a:lnTo>
                    <a:pt x="5734" y="62767"/>
                  </a:lnTo>
                  <a:lnTo>
                    <a:pt x="10018" y="71754"/>
                  </a:lnTo>
                  <a:lnTo>
                    <a:pt x="13229" y="81744"/>
                  </a:lnTo>
                  <a:lnTo>
                    <a:pt x="15763" y="92552"/>
                  </a:lnTo>
                  <a:lnTo>
                    <a:pt x="18108" y="103715"/>
                  </a:lnTo>
                  <a:lnTo>
                    <a:pt x="20516" y="114873"/>
                  </a:lnTo>
                  <a:lnTo>
                    <a:pt x="21703" y="124205"/>
                  </a:lnTo>
                  <a:lnTo>
                    <a:pt x="20366" y="128945"/>
                  </a:lnTo>
                  <a:lnTo>
                    <a:pt x="17655" y="128872"/>
                  </a:lnTo>
                  <a:lnTo>
                    <a:pt x="14383" y="125197"/>
                  </a:lnTo>
                  <a:lnTo>
                    <a:pt x="11063" y="118952"/>
                  </a:lnTo>
                  <a:lnTo>
                    <a:pt x="8146" y="110675"/>
                  </a:lnTo>
                  <a:lnTo>
                    <a:pt x="5825" y="100793"/>
                  </a:lnTo>
                  <a:lnTo>
                    <a:pt x="4252" y="89856"/>
                  </a:lnTo>
                  <a:lnTo>
                    <a:pt x="3638" y="78498"/>
                  </a:lnTo>
                  <a:lnTo>
                    <a:pt x="4006" y="67113"/>
                  </a:lnTo>
                  <a:lnTo>
                    <a:pt x="5387" y="56023"/>
                  </a:lnTo>
                  <a:lnTo>
                    <a:pt x="7908" y="45573"/>
                  </a:lnTo>
                  <a:lnTo>
                    <a:pt x="11539" y="35887"/>
                  </a:lnTo>
                  <a:lnTo>
                    <a:pt x="16433" y="27230"/>
                  </a:lnTo>
                  <a:lnTo>
                    <a:pt x="23000" y="20085"/>
                  </a:lnTo>
                  <a:lnTo>
                    <a:pt x="31303" y="14583"/>
                  </a:lnTo>
                  <a:lnTo>
                    <a:pt x="40964" y="10871"/>
                  </a:lnTo>
                  <a:lnTo>
                    <a:pt x="51357" y="9270"/>
                  </a:lnTo>
                  <a:lnTo>
                    <a:pt x="62044" y="9753"/>
                  </a:lnTo>
                  <a:lnTo>
                    <a:pt x="72641" y="12178"/>
                  </a:lnTo>
                  <a:lnTo>
                    <a:pt x="82749" y="16463"/>
                  </a:lnTo>
                  <a:lnTo>
                    <a:pt x="92205" y="22380"/>
                  </a:lnTo>
                  <a:lnTo>
                    <a:pt x="100875" y="29604"/>
                  </a:lnTo>
                  <a:lnTo>
                    <a:pt x="108560" y="37814"/>
                  </a:lnTo>
                  <a:lnTo>
                    <a:pt x="115241" y="46665"/>
                  </a:lnTo>
                  <a:lnTo>
                    <a:pt x="120690" y="53291"/>
                  </a:lnTo>
                  <a:lnTo>
                    <a:pt x="124650" y="54428"/>
                  </a:lnTo>
                  <a:lnTo>
                    <a:pt x="127592" y="51288"/>
                  </a:lnTo>
                  <a:lnTo>
                    <a:pt x="130154" y="45425"/>
                  </a:lnTo>
                  <a:lnTo>
                    <a:pt x="132717" y="37865"/>
                  </a:lnTo>
                  <a:lnTo>
                    <a:pt x="135447" y="29257"/>
                  </a:lnTo>
                  <a:lnTo>
                    <a:pt x="138865" y="20482"/>
                  </a:lnTo>
                  <a:lnTo>
                    <a:pt x="143871" y="12703"/>
                  </a:lnTo>
                  <a:lnTo>
                    <a:pt x="150818" y="6472"/>
                  </a:lnTo>
                  <a:lnTo>
                    <a:pt x="159408" y="2113"/>
                  </a:lnTo>
                  <a:lnTo>
                    <a:pt x="169006" y="0"/>
                  </a:lnTo>
                  <a:lnTo>
                    <a:pt x="179122" y="98"/>
                  </a:lnTo>
                  <a:lnTo>
                    <a:pt x="189317" y="2077"/>
                  </a:lnTo>
                  <a:lnTo>
                    <a:pt x="199147" y="5522"/>
                  </a:lnTo>
                  <a:lnTo>
                    <a:pt x="208413" y="10057"/>
                  </a:lnTo>
                  <a:lnTo>
                    <a:pt x="216954" y="15537"/>
                  </a:lnTo>
                  <a:lnTo>
                    <a:pt x="224552" y="22038"/>
                  </a:lnTo>
                  <a:lnTo>
                    <a:pt x="231184" y="29524"/>
                  </a:lnTo>
                  <a:lnTo>
                    <a:pt x="236979" y="38008"/>
                  </a:lnTo>
                  <a:lnTo>
                    <a:pt x="242114" y="47613"/>
                  </a:lnTo>
                  <a:lnTo>
                    <a:pt x="246758" y="58301"/>
                  </a:lnTo>
                  <a:lnTo>
                    <a:pt x="251049" y="69903"/>
                  </a:lnTo>
                  <a:lnTo>
                    <a:pt x="255092" y="82215"/>
                  </a:lnTo>
                  <a:lnTo>
                    <a:pt x="258958" y="95038"/>
                  </a:lnTo>
                  <a:lnTo>
                    <a:pt x="262551" y="107808"/>
                  </a:lnTo>
                  <a:lnTo>
                    <a:pt x="265967" y="120956"/>
                  </a:lnTo>
                  <a:lnTo>
                    <a:pt x="269507" y="136750"/>
                  </a:lnTo>
                  <a:lnTo>
                    <a:pt x="273741" y="159183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5515" y="434220"/>
              <a:ext cx="145470" cy="358554"/>
            </a:xfrm>
            <a:custGeom>
              <a:avLst/>
              <a:gdLst/>
              <a:ahLst/>
              <a:cxnLst/>
              <a:rect l="0" t="0" r="0" b="0"/>
              <a:pathLst>
                <a:path w="145470" h="358554">
                  <a:moveTo>
                    <a:pt x="9977" y="144847"/>
                  </a:moveTo>
                  <a:lnTo>
                    <a:pt x="9977" y="156649"/>
                  </a:lnTo>
                  <a:lnTo>
                    <a:pt x="9977" y="168418"/>
                  </a:lnTo>
                  <a:lnTo>
                    <a:pt x="9981" y="181308"/>
                  </a:lnTo>
                  <a:lnTo>
                    <a:pt x="10154" y="195157"/>
                  </a:lnTo>
                  <a:lnTo>
                    <a:pt x="10803" y="209485"/>
                  </a:lnTo>
                  <a:lnTo>
                    <a:pt x="12051" y="223954"/>
                  </a:lnTo>
                  <a:lnTo>
                    <a:pt x="13704" y="238404"/>
                  </a:lnTo>
                  <a:lnTo>
                    <a:pt x="15352" y="252780"/>
                  </a:lnTo>
                  <a:lnTo>
                    <a:pt x="16759" y="267074"/>
                  </a:lnTo>
                  <a:lnTo>
                    <a:pt x="18025" y="281299"/>
                  </a:lnTo>
                  <a:lnTo>
                    <a:pt x="19481" y="295469"/>
                  </a:lnTo>
                  <a:lnTo>
                    <a:pt x="21313" y="309594"/>
                  </a:lnTo>
                  <a:lnTo>
                    <a:pt x="23543" y="323522"/>
                  </a:lnTo>
                  <a:lnTo>
                    <a:pt x="26119" y="336955"/>
                  </a:lnTo>
                  <a:lnTo>
                    <a:pt x="28941" y="349666"/>
                  </a:lnTo>
                  <a:lnTo>
                    <a:pt x="31046" y="358104"/>
                  </a:lnTo>
                  <a:lnTo>
                    <a:pt x="31341" y="358553"/>
                  </a:lnTo>
                  <a:lnTo>
                    <a:pt x="30240" y="353461"/>
                  </a:lnTo>
                  <a:lnTo>
                    <a:pt x="28253" y="344880"/>
                  </a:lnTo>
                  <a:lnTo>
                    <a:pt x="25715" y="333791"/>
                  </a:lnTo>
                  <a:lnTo>
                    <a:pt x="22831" y="320829"/>
                  </a:lnTo>
                  <a:lnTo>
                    <a:pt x="19727" y="306652"/>
                  </a:lnTo>
                  <a:lnTo>
                    <a:pt x="16482" y="291957"/>
                  </a:lnTo>
                  <a:lnTo>
                    <a:pt x="13151" y="277164"/>
                  </a:lnTo>
                  <a:lnTo>
                    <a:pt x="9929" y="262291"/>
                  </a:lnTo>
                  <a:lnTo>
                    <a:pt x="7143" y="247082"/>
                  </a:lnTo>
                  <a:lnTo>
                    <a:pt x="4937" y="231406"/>
                  </a:lnTo>
                  <a:lnTo>
                    <a:pt x="3287" y="215436"/>
                  </a:lnTo>
                  <a:lnTo>
                    <a:pt x="2096" y="199554"/>
                  </a:lnTo>
                  <a:lnTo>
                    <a:pt x="1257" y="183978"/>
                  </a:lnTo>
                  <a:lnTo>
                    <a:pt x="676" y="168754"/>
                  </a:lnTo>
                  <a:lnTo>
                    <a:pt x="277" y="153845"/>
                  </a:lnTo>
                  <a:lnTo>
                    <a:pt x="11" y="139191"/>
                  </a:lnTo>
                  <a:lnTo>
                    <a:pt x="0" y="124892"/>
                  </a:lnTo>
                  <a:lnTo>
                    <a:pt x="525" y="111204"/>
                  </a:lnTo>
                  <a:lnTo>
                    <a:pt x="1700" y="98219"/>
                  </a:lnTo>
                  <a:lnTo>
                    <a:pt x="3642" y="86041"/>
                  </a:lnTo>
                  <a:lnTo>
                    <a:pt x="6550" y="74855"/>
                  </a:lnTo>
                  <a:lnTo>
                    <a:pt x="10430" y="64659"/>
                  </a:lnTo>
                  <a:lnTo>
                    <a:pt x="14984" y="55150"/>
                  </a:lnTo>
                  <a:lnTo>
                    <a:pt x="19726" y="45836"/>
                  </a:lnTo>
                  <a:lnTo>
                    <a:pt x="24364" y="36425"/>
                  </a:lnTo>
                  <a:lnTo>
                    <a:pt x="29121" y="27136"/>
                  </a:lnTo>
                  <a:lnTo>
                    <a:pt x="34606" y="18578"/>
                  </a:lnTo>
                  <a:lnTo>
                    <a:pt x="41109" y="11058"/>
                  </a:lnTo>
                  <a:lnTo>
                    <a:pt x="48444" y="5044"/>
                  </a:lnTo>
                  <a:lnTo>
                    <a:pt x="56139" y="1293"/>
                  </a:lnTo>
                  <a:lnTo>
                    <a:pt x="63873" y="0"/>
                  </a:lnTo>
                  <a:lnTo>
                    <a:pt x="71506" y="896"/>
                  </a:lnTo>
                  <a:lnTo>
                    <a:pt x="79004" y="3542"/>
                  </a:lnTo>
                  <a:lnTo>
                    <a:pt x="86377" y="7505"/>
                  </a:lnTo>
                  <a:lnTo>
                    <a:pt x="93649" y="12585"/>
                  </a:lnTo>
                  <a:lnTo>
                    <a:pt x="100845" y="18810"/>
                  </a:lnTo>
                  <a:lnTo>
                    <a:pt x="107986" y="26103"/>
                  </a:lnTo>
                  <a:lnTo>
                    <a:pt x="115089" y="34286"/>
                  </a:lnTo>
                  <a:lnTo>
                    <a:pt x="122164" y="43156"/>
                  </a:lnTo>
                  <a:lnTo>
                    <a:pt x="129208" y="52532"/>
                  </a:lnTo>
                  <a:lnTo>
                    <a:pt x="135734" y="62269"/>
                  </a:lnTo>
                  <a:lnTo>
                    <a:pt x="140826" y="72259"/>
                  </a:lnTo>
                  <a:lnTo>
                    <a:pt x="144092" y="82422"/>
                  </a:lnTo>
                  <a:lnTo>
                    <a:pt x="145469" y="92705"/>
                  </a:lnTo>
                  <a:lnTo>
                    <a:pt x="144956" y="103068"/>
                  </a:lnTo>
                  <a:lnTo>
                    <a:pt x="142748" y="113472"/>
                  </a:lnTo>
                  <a:lnTo>
                    <a:pt x="138843" y="123407"/>
                  </a:lnTo>
                  <a:lnTo>
                    <a:pt x="132957" y="131941"/>
                  </a:lnTo>
                  <a:lnTo>
                    <a:pt x="125117" y="138672"/>
                  </a:lnTo>
                  <a:lnTo>
                    <a:pt x="115770" y="143529"/>
                  </a:lnTo>
                  <a:lnTo>
                    <a:pt x="105588" y="146505"/>
                  </a:lnTo>
                  <a:lnTo>
                    <a:pt x="95053" y="147802"/>
                  </a:lnTo>
                  <a:lnTo>
                    <a:pt x="84860" y="147709"/>
                  </a:lnTo>
                  <a:lnTo>
                    <a:pt x="75005" y="146386"/>
                  </a:lnTo>
                  <a:lnTo>
                    <a:pt x="64632" y="142604"/>
                  </a:lnTo>
                  <a:lnTo>
                    <a:pt x="52091" y="13431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0758" y="404894"/>
              <a:ext cx="354331" cy="212992"/>
            </a:xfrm>
            <a:custGeom>
              <a:avLst/>
              <a:gdLst/>
              <a:ahLst/>
              <a:cxnLst/>
              <a:rect l="0" t="0" r="0" b="0"/>
              <a:pathLst>
                <a:path w="354331" h="212992">
                  <a:moveTo>
                    <a:pt x="91117" y="111002"/>
                  </a:moveTo>
                  <a:lnTo>
                    <a:pt x="93917" y="102201"/>
                  </a:lnTo>
                  <a:lnTo>
                    <a:pt x="95419" y="93854"/>
                  </a:lnTo>
                  <a:lnTo>
                    <a:pt x="95725" y="85150"/>
                  </a:lnTo>
                  <a:lnTo>
                    <a:pt x="95046" y="75857"/>
                  </a:lnTo>
                  <a:lnTo>
                    <a:pt x="93578" y="65713"/>
                  </a:lnTo>
                  <a:lnTo>
                    <a:pt x="91505" y="54677"/>
                  </a:lnTo>
                  <a:lnTo>
                    <a:pt x="88823" y="43183"/>
                  </a:lnTo>
                  <a:lnTo>
                    <a:pt x="85351" y="32010"/>
                  </a:lnTo>
                  <a:lnTo>
                    <a:pt x="81051" y="21592"/>
                  </a:lnTo>
                  <a:lnTo>
                    <a:pt x="75860" y="12652"/>
                  </a:lnTo>
                  <a:lnTo>
                    <a:pt x="69619" y="6316"/>
                  </a:lnTo>
                  <a:lnTo>
                    <a:pt x="62353" y="2962"/>
                  </a:lnTo>
                  <a:lnTo>
                    <a:pt x="54541" y="2645"/>
                  </a:lnTo>
                  <a:lnTo>
                    <a:pt x="46992" y="5458"/>
                  </a:lnTo>
                  <a:lnTo>
                    <a:pt x="40142" y="11121"/>
                  </a:lnTo>
                  <a:lnTo>
                    <a:pt x="34071" y="18952"/>
                  </a:lnTo>
                  <a:lnTo>
                    <a:pt x="28685" y="28093"/>
                  </a:lnTo>
                  <a:lnTo>
                    <a:pt x="23841" y="37937"/>
                  </a:lnTo>
                  <a:lnTo>
                    <a:pt x="19400" y="48303"/>
                  </a:lnTo>
                  <a:lnTo>
                    <a:pt x="15250" y="59320"/>
                  </a:lnTo>
                  <a:lnTo>
                    <a:pt x="11307" y="71026"/>
                  </a:lnTo>
                  <a:lnTo>
                    <a:pt x="7674" y="83345"/>
                  </a:lnTo>
                  <a:lnTo>
                    <a:pt x="4613" y="96155"/>
                  </a:lnTo>
                  <a:lnTo>
                    <a:pt x="2227" y="109328"/>
                  </a:lnTo>
                  <a:lnTo>
                    <a:pt x="625" y="122599"/>
                  </a:lnTo>
                  <a:lnTo>
                    <a:pt x="0" y="135583"/>
                  </a:lnTo>
                  <a:lnTo>
                    <a:pt x="364" y="148088"/>
                  </a:lnTo>
                  <a:lnTo>
                    <a:pt x="1744" y="159942"/>
                  </a:lnTo>
                  <a:lnTo>
                    <a:pt x="4266" y="170910"/>
                  </a:lnTo>
                  <a:lnTo>
                    <a:pt x="7896" y="180940"/>
                  </a:lnTo>
                  <a:lnTo>
                    <a:pt x="12792" y="189660"/>
                  </a:lnTo>
                  <a:lnTo>
                    <a:pt x="19358" y="196314"/>
                  </a:lnTo>
                  <a:lnTo>
                    <a:pt x="27653" y="200668"/>
                  </a:lnTo>
                  <a:lnTo>
                    <a:pt x="36969" y="202625"/>
                  </a:lnTo>
                  <a:lnTo>
                    <a:pt x="46066" y="201977"/>
                  </a:lnTo>
                  <a:lnTo>
                    <a:pt x="54251" y="198874"/>
                  </a:lnTo>
                  <a:lnTo>
                    <a:pt x="61370" y="193725"/>
                  </a:lnTo>
                  <a:lnTo>
                    <a:pt x="67533" y="186997"/>
                  </a:lnTo>
                  <a:lnTo>
                    <a:pt x="72931" y="179105"/>
                  </a:lnTo>
                  <a:lnTo>
                    <a:pt x="77590" y="170216"/>
                  </a:lnTo>
                  <a:lnTo>
                    <a:pt x="81362" y="160274"/>
                  </a:lnTo>
                  <a:lnTo>
                    <a:pt x="84241" y="149328"/>
                  </a:lnTo>
                  <a:lnTo>
                    <a:pt x="86347" y="137538"/>
                  </a:lnTo>
                  <a:lnTo>
                    <a:pt x="87845" y="125091"/>
                  </a:lnTo>
                  <a:lnTo>
                    <a:pt x="88915" y="112204"/>
                  </a:lnTo>
                  <a:lnTo>
                    <a:pt x="90559" y="100571"/>
                  </a:lnTo>
                  <a:lnTo>
                    <a:pt x="93746" y="93362"/>
                  </a:lnTo>
                  <a:lnTo>
                    <a:pt x="97813" y="91622"/>
                  </a:lnTo>
                  <a:lnTo>
                    <a:pt x="102137" y="94148"/>
                  </a:lnTo>
                  <a:lnTo>
                    <a:pt x="106421" y="99528"/>
                  </a:lnTo>
                  <a:lnTo>
                    <a:pt x="110564" y="106738"/>
                  </a:lnTo>
                  <a:lnTo>
                    <a:pt x="114553" y="115116"/>
                  </a:lnTo>
                  <a:lnTo>
                    <a:pt x="118416" y="124242"/>
                  </a:lnTo>
                  <a:lnTo>
                    <a:pt x="122345" y="133851"/>
                  </a:lnTo>
                  <a:lnTo>
                    <a:pt x="126675" y="143775"/>
                  </a:lnTo>
                  <a:lnTo>
                    <a:pt x="131555" y="153899"/>
                  </a:lnTo>
                  <a:lnTo>
                    <a:pt x="136970" y="163990"/>
                  </a:lnTo>
                  <a:lnTo>
                    <a:pt x="142831" y="173695"/>
                  </a:lnTo>
                  <a:lnTo>
                    <a:pt x="149037" y="182849"/>
                  </a:lnTo>
                  <a:lnTo>
                    <a:pt x="155663" y="191302"/>
                  </a:lnTo>
                  <a:lnTo>
                    <a:pt x="162942" y="198834"/>
                  </a:lnTo>
                  <a:lnTo>
                    <a:pt x="170945" y="205401"/>
                  </a:lnTo>
                  <a:lnTo>
                    <a:pt x="179438" y="210472"/>
                  </a:lnTo>
                  <a:lnTo>
                    <a:pt x="187984" y="212991"/>
                  </a:lnTo>
                  <a:lnTo>
                    <a:pt x="196316" y="212601"/>
                  </a:lnTo>
                  <a:lnTo>
                    <a:pt x="204028" y="209406"/>
                  </a:lnTo>
                  <a:lnTo>
                    <a:pt x="210522" y="203608"/>
                  </a:lnTo>
                  <a:lnTo>
                    <a:pt x="215584" y="195601"/>
                  </a:lnTo>
                  <a:lnTo>
                    <a:pt x="219167" y="186025"/>
                  </a:lnTo>
                  <a:lnTo>
                    <a:pt x="221214" y="175631"/>
                  </a:lnTo>
                  <a:lnTo>
                    <a:pt x="221894" y="164957"/>
                  </a:lnTo>
                  <a:lnTo>
                    <a:pt x="222964" y="155952"/>
                  </a:lnTo>
                  <a:lnTo>
                    <a:pt x="226153" y="151608"/>
                  </a:lnTo>
                  <a:lnTo>
                    <a:pt x="230597" y="152469"/>
                  </a:lnTo>
                  <a:lnTo>
                    <a:pt x="235772" y="157473"/>
                  </a:lnTo>
                  <a:lnTo>
                    <a:pt x="241299" y="165418"/>
                  </a:lnTo>
                  <a:lnTo>
                    <a:pt x="246738" y="175371"/>
                  </a:lnTo>
                  <a:lnTo>
                    <a:pt x="251842" y="186649"/>
                  </a:lnTo>
                  <a:lnTo>
                    <a:pt x="256042" y="197805"/>
                  </a:lnTo>
                  <a:lnTo>
                    <a:pt x="257489" y="205974"/>
                  </a:lnTo>
                  <a:lnTo>
                    <a:pt x="255645" y="209291"/>
                  </a:lnTo>
                  <a:lnTo>
                    <a:pt x="252547" y="208228"/>
                  </a:lnTo>
                  <a:lnTo>
                    <a:pt x="249120" y="203993"/>
                  </a:lnTo>
                  <a:lnTo>
                    <a:pt x="245612" y="197620"/>
                  </a:lnTo>
                  <a:lnTo>
                    <a:pt x="242087" y="189826"/>
                  </a:lnTo>
                  <a:lnTo>
                    <a:pt x="238561" y="180766"/>
                  </a:lnTo>
                  <a:lnTo>
                    <a:pt x="235039" y="170142"/>
                  </a:lnTo>
                  <a:lnTo>
                    <a:pt x="231529" y="157913"/>
                  </a:lnTo>
                  <a:lnTo>
                    <a:pt x="228358" y="144608"/>
                  </a:lnTo>
                  <a:lnTo>
                    <a:pt x="226140" y="131136"/>
                  </a:lnTo>
                  <a:lnTo>
                    <a:pt x="225134" y="118031"/>
                  </a:lnTo>
                  <a:lnTo>
                    <a:pt x="225273" y="105300"/>
                  </a:lnTo>
                  <a:lnTo>
                    <a:pt x="226355" y="92611"/>
                  </a:lnTo>
                  <a:lnTo>
                    <a:pt x="228166" y="79752"/>
                  </a:lnTo>
                  <a:lnTo>
                    <a:pt x="230838" y="66979"/>
                  </a:lnTo>
                  <a:lnTo>
                    <a:pt x="234833" y="54923"/>
                  </a:lnTo>
                  <a:lnTo>
                    <a:pt x="240298" y="43887"/>
                  </a:lnTo>
                  <a:lnTo>
                    <a:pt x="247086" y="34019"/>
                  </a:lnTo>
                  <a:lnTo>
                    <a:pt x="254938" y="25461"/>
                  </a:lnTo>
                  <a:lnTo>
                    <a:pt x="263595" y="18156"/>
                  </a:lnTo>
                  <a:lnTo>
                    <a:pt x="273001" y="12064"/>
                  </a:lnTo>
                  <a:lnTo>
                    <a:pt x="283292" y="7255"/>
                  </a:lnTo>
                  <a:lnTo>
                    <a:pt x="294459" y="3650"/>
                  </a:lnTo>
                  <a:lnTo>
                    <a:pt x="305961" y="1233"/>
                  </a:lnTo>
                  <a:lnTo>
                    <a:pt x="318046" y="0"/>
                  </a:lnTo>
                  <a:lnTo>
                    <a:pt x="332892" y="960"/>
                  </a:lnTo>
                  <a:lnTo>
                    <a:pt x="354330" y="571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14803" y="412384"/>
              <a:ext cx="169799" cy="227775"/>
            </a:xfrm>
            <a:custGeom>
              <a:avLst/>
              <a:gdLst/>
              <a:ahLst/>
              <a:cxnLst/>
              <a:rect l="0" t="0" r="0" b="0"/>
              <a:pathLst>
                <a:path w="169799" h="227775">
                  <a:moveTo>
                    <a:pt x="22399" y="71926"/>
                  </a:moveTo>
                  <a:lnTo>
                    <a:pt x="28400" y="77660"/>
                  </a:lnTo>
                  <a:lnTo>
                    <a:pt x="35245" y="81944"/>
                  </a:lnTo>
                  <a:lnTo>
                    <a:pt x="43637" y="85150"/>
                  </a:lnTo>
                  <a:lnTo>
                    <a:pt x="53438" y="87511"/>
                  </a:lnTo>
                  <a:lnTo>
                    <a:pt x="64400" y="89208"/>
                  </a:lnTo>
                  <a:lnTo>
                    <a:pt x="76257" y="90394"/>
                  </a:lnTo>
                  <a:lnTo>
                    <a:pt x="88607" y="90877"/>
                  </a:lnTo>
                  <a:lnTo>
                    <a:pt x="100956" y="90149"/>
                  </a:lnTo>
                  <a:lnTo>
                    <a:pt x="113022" y="88025"/>
                  </a:lnTo>
                  <a:lnTo>
                    <a:pt x="124408" y="84462"/>
                  </a:lnTo>
                  <a:lnTo>
                    <a:pt x="134529" y="79397"/>
                  </a:lnTo>
                  <a:lnTo>
                    <a:pt x="143172" y="72951"/>
                  </a:lnTo>
                  <a:lnTo>
                    <a:pt x="149976" y="65368"/>
                  </a:lnTo>
                  <a:lnTo>
                    <a:pt x="154274" y="56916"/>
                  </a:lnTo>
                  <a:lnTo>
                    <a:pt x="155936" y="47832"/>
                  </a:lnTo>
                  <a:lnTo>
                    <a:pt x="155121" y="38463"/>
                  </a:lnTo>
                  <a:lnTo>
                    <a:pt x="151999" y="29255"/>
                  </a:lnTo>
                  <a:lnTo>
                    <a:pt x="146898" y="20448"/>
                  </a:lnTo>
                  <a:lnTo>
                    <a:pt x="140070" y="12570"/>
                  </a:lnTo>
                  <a:lnTo>
                    <a:pt x="131601" y="6489"/>
                  </a:lnTo>
                  <a:lnTo>
                    <a:pt x="121692" y="2514"/>
                  </a:lnTo>
                  <a:lnTo>
                    <a:pt x="110787" y="473"/>
                  </a:lnTo>
                  <a:lnTo>
                    <a:pt x="99476" y="0"/>
                  </a:lnTo>
                  <a:lnTo>
                    <a:pt x="88134" y="720"/>
                  </a:lnTo>
                  <a:lnTo>
                    <a:pt x="77079" y="2470"/>
                  </a:lnTo>
                  <a:lnTo>
                    <a:pt x="66655" y="5305"/>
                  </a:lnTo>
                  <a:lnTo>
                    <a:pt x="56978" y="9170"/>
                  </a:lnTo>
                  <a:lnTo>
                    <a:pt x="47989" y="13898"/>
                  </a:lnTo>
                  <a:lnTo>
                    <a:pt x="39556" y="19295"/>
                  </a:lnTo>
                  <a:lnTo>
                    <a:pt x="31550" y="25191"/>
                  </a:lnTo>
                  <a:lnTo>
                    <a:pt x="24018" y="31607"/>
                  </a:lnTo>
                  <a:lnTo>
                    <a:pt x="17179" y="38747"/>
                  </a:lnTo>
                  <a:lnTo>
                    <a:pt x="11103" y="46670"/>
                  </a:lnTo>
                  <a:lnTo>
                    <a:pt x="6040" y="55619"/>
                  </a:lnTo>
                  <a:lnTo>
                    <a:pt x="2469" y="66069"/>
                  </a:lnTo>
                  <a:lnTo>
                    <a:pt x="515" y="78133"/>
                  </a:lnTo>
                  <a:lnTo>
                    <a:pt x="0" y="91303"/>
                  </a:lnTo>
                  <a:lnTo>
                    <a:pt x="635" y="104674"/>
                  </a:lnTo>
                  <a:lnTo>
                    <a:pt x="2138" y="117704"/>
                  </a:lnTo>
                  <a:lnTo>
                    <a:pt x="4432" y="130383"/>
                  </a:lnTo>
                  <a:lnTo>
                    <a:pt x="7641" y="143036"/>
                  </a:lnTo>
                  <a:lnTo>
                    <a:pt x="11769" y="155871"/>
                  </a:lnTo>
                  <a:lnTo>
                    <a:pt x="17015" y="168626"/>
                  </a:lnTo>
                  <a:lnTo>
                    <a:pt x="23825" y="180671"/>
                  </a:lnTo>
                  <a:lnTo>
                    <a:pt x="32296" y="191699"/>
                  </a:lnTo>
                  <a:lnTo>
                    <a:pt x="42071" y="201563"/>
                  </a:lnTo>
                  <a:lnTo>
                    <a:pt x="52541" y="210117"/>
                  </a:lnTo>
                  <a:lnTo>
                    <a:pt x="63285" y="217410"/>
                  </a:lnTo>
                  <a:lnTo>
                    <a:pt x="74089" y="223155"/>
                  </a:lnTo>
                  <a:lnTo>
                    <a:pt x="84869" y="226666"/>
                  </a:lnTo>
                  <a:lnTo>
                    <a:pt x="95598" y="227774"/>
                  </a:lnTo>
                  <a:lnTo>
                    <a:pt x="106277" y="226909"/>
                  </a:lnTo>
                  <a:lnTo>
                    <a:pt x="116914" y="224810"/>
                  </a:lnTo>
                  <a:lnTo>
                    <a:pt x="127505" y="222038"/>
                  </a:lnTo>
                  <a:lnTo>
                    <a:pt x="137605" y="219067"/>
                  </a:lnTo>
                  <a:lnTo>
                    <a:pt x="147322" y="216081"/>
                  </a:lnTo>
                  <a:lnTo>
                    <a:pt x="157510" y="212825"/>
                  </a:lnTo>
                  <a:lnTo>
                    <a:pt x="169798" y="20879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53957" y="21056"/>
              <a:ext cx="244612" cy="294799"/>
            </a:xfrm>
            <a:custGeom>
              <a:avLst/>
              <a:gdLst/>
              <a:ahLst/>
              <a:cxnLst/>
              <a:rect l="0" t="0" r="0" b="0"/>
              <a:pathLst>
                <a:path w="244612" h="294799">
                  <a:moveTo>
                    <a:pt x="241338" y="0"/>
                  </a:moveTo>
                  <a:lnTo>
                    <a:pt x="235403" y="5801"/>
                  </a:lnTo>
                  <a:lnTo>
                    <a:pt x="229199" y="10725"/>
                  </a:lnTo>
                  <a:lnTo>
                    <a:pt x="222099" y="15228"/>
                  </a:lnTo>
                  <a:lnTo>
                    <a:pt x="213985" y="19449"/>
                  </a:lnTo>
                  <a:lnTo>
                    <a:pt x="204691" y="23462"/>
                  </a:lnTo>
                  <a:lnTo>
                    <a:pt x="194248" y="27324"/>
                  </a:lnTo>
                  <a:lnTo>
                    <a:pt x="182995" y="31076"/>
                  </a:lnTo>
                  <a:lnTo>
                    <a:pt x="171457" y="34752"/>
                  </a:lnTo>
                  <a:lnTo>
                    <a:pt x="159962" y="38374"/>
                  </a:lnTo>
                  <a:lnTo>
                    <a:pt x="148635" y="41959"/>
                  </a:lnTo>
                  <a:lnTo>
                    <a:pt x="137498" y="45520"/>
                  </a:lnTo>
                  <a:lnTo>
                    <a:pt x="126520" y="49055"/>
                  </a:lnTo>
                  <a:lnTo>
                    <a:pt x="115504" y="52242"/>
                  </a:lnTo>
                  <a:lnTo>
                    <a:pt x="104108" y="54470"/>
                  </a:lnTo>
                  <a:lnTo>
                    <a:pt x="92175" y="55488"/>
                  </a:lnTo>
                  <a:lnTo>
                    <a:pt x="79718" y="55526"/>
                  </a:lnTo>
                  <a:lnTo>
                    <a:pt x="66823" y="55096"/>
                  </a:lnTo>
                  <a:lnTo>
                    <a:pt x="53606" y="54563"/>
                  </a:lnTo>
                  <a:lnTo>
                    <a:pt x="40646" y="54582"/>
                  </a:lnTo>
                  <a:lnTo>
                    <a:pt x="28937" y="56125"/>
                  </a:lnTo>
                  <a:lnTo>
                    <a:pt x="18929" y="59588"/>
                  </a:lnTo>
                  <a:lnTo>
                    <a:pt x="10890" y="65019"/>
                  </a:lnTo>
                  <a:lnTo>
                    <a:pt x="5157" y="72403"/>
                  </a:lnTo>
                  <a:lnTo>
                    <a:pt x="1673" y="81513"/>
                  </a:lnTo>
                  <a:lnTo>
                    <a:pt x="95" y="91848"/>
                  </a:lnTo>
                  <a:lnTo>
                    <a:pt x="0" y="102760"/>
                  </a:lnTo>
                  <a:lnTo>
                    <a:pt x="1000" y="113831"/>
                  </a:lnTo>
                  <a:lnTo>
                    <a:pt x="2784" y="124871"/>
                  </a:lnTo>
                  <a:lnTo>
                    <a:pt x="5118" y="135816"/>
                  </a:lnTo>
                  <a:lnTo>
                    <a:pt x="7845" y="146628"/>
                  </a:lnTo>
                  <a:lnTo>
                    <a:pt x="11309" y="156154"/>
                  </a:lnTo>
                  <a:lnTo>
                    <a:pt x="16006" y="161256"/>
                  </a:lnTo>
                  <a:lnTo>
                    <a:pt x="21200" y="160658"/>
                  </a:lnTo>
                  <a:lnTo>
                    <a:pt x="25925" y="156403"/>
                  </a:lnTo>
                  <a:lnTo>
                    <a:pt x="30458" y="150119"/>
                  </a:lnTo>
                  <a:lnTo>
                    <a:pt x="35612" y="142920"/>
                  </a:lnTo>
                  <a:lnTo>
                    <a:pt x="41804" y="135431"/>
                  </a:lnTo>
                  <a:lnTo>
                    <a:pt x="49218" y="128253"/>
                  </a:lnTo>
                  <a:lnTo>
                    <a:pt x="58007" y="122102"/>
                  </a:lnTo>
                  <a:lnTo>
                    <a:pt x="68099" y="117259"/>
                  </a:lnTo>
                  <a:lnTo>
                    <a:pt x="79277" y="113647"/>
                  </a:lnTo>
                  <a:lnTo>
                    <a:pt x="91295" y="111048"/>
                  </a:lnTo>
                  <a:lnTo>
                    <a:pt x="103921" y="109229"/>
                  </a:lnTo>
                  <a:lnTo>
                    <a:pt x="116650" y="108309"/>
                  </a:lnTo>
                  <a:lnTo>
                    <a:pt x="128735" y="108738"/>
                  </a:lnTo>
                  <a:lnTo>
                    <a:pt x="139827" y="110651"/>
                  </a:lnTo>
                  <a:lnTo>
                    <a:pt x="150087" y="113730"/>
                  </a:lnTo>
                  <a:lnTo>
                    <a:pt x="159979" y="117407"/>
                  </a:lnTo>
                  <a:lnTo>
                    <a:pt x="169819" y="121294"/>
                  </a:lnTo>
                  <a:lnTo>
                    <a:pt x="179582" y="125530"/>
                  </a:lnTo>
                  <a:lnTo>
                    <a:pt x="188999" y="130658"/>
                  </a:lnTo>
                  <a:lnTo>
                    <a:pt x="197931" y="136923"/>
                  </a:lnTo>
                  <a:lnTo>
                    <a:pt x="206388" y="144266"/>
                  </a:lnTo>
                  <a:lnTo>
                    <a:pt x="214448" y="152498"/>
                  </a:lnTo>
                  <a:lnTo>
                    <a:pt x="222193" y="161415"/>
                  </a:lnTo>
                  <a:lnTo>
                    <a:pt x="229376" y="170997"/>
                  </a:lnTo>
                  <a:lnTo>
                    <a:pt x="235448" y="181406"/>
                  </a:lnTo>
                  <a:lnTo>
                    <a:pt x="240190" y="192661"/>
                  </a:lnTo>
                  <a:lnTo>
                    <a:pt x="243373" y="204490"/>
                  </a:lnTo>
                  <a:lnTo>
                    <a:pt x="244611" y="216429"/>
                  </a:lnTo>
                  <a:lnTo>
                    <a:pt x="243876" y="228195"/>
                  </a:lnTo>
                  <a:lnTo>
                    <a:pt x="241110" y="239537"/>
                  </a:lnTo>
                  <a:lnTo>
                    <a:pt x="236063" y="250153"/>
                  </a:lnTo>
                  <a:lnTo>
                    <a:pt x="228818" y="259950"/>
                  </a:lnTo>
                  <a:lnTo>
                    <a:pt x="219717" y="268680"/>
                  </a:lnTo>
                  <a:lnTo>
                    <a:pt x="209176" y="275873"/>
                  </a:lnTo>
                  <a:lnTo>
                    <a:pt x="197566" y="281416"/>
                  </a:lnTo>
                  <a:lnTo>
                    <a:pt x="185028" y="285495"/>
                  </a:lnTo>
                  <a:lnTo>
                    <a:pt x="171481" y="288408"/>
                  </a:lnTo>
                  <a:lnTo>
                    <a:pt x="156966" y="290445"/>
                  </a:lnTo>
                  <a:lnTo>
                    <a:pt x="141796" y="291850"/>
                  </a:lnTo>
                  <a:lnTo>
                    <a:pt x="126460" y="292810"/>
                  </a:lnTo>
                  <a:lnTo>
                    <a:pt x="111272" y="293462"/>
                  </a:lnTo>
                  <a:lnTo>
                    <a:pt x="96938" y="293903"/>
                  </a:lnTo>
                  <a:lnTo>
                    <a:pt x="83233" y="294247"/>
                  </a:lnTo>
                  <a:lnTo>
                    <a:pt x="68957" y="294529"/>
                  </a:lnTo>
                  <a:lnTo>
                    <a:pt x="51825" y="29479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89969" y="326383"/>
              <a:ext cx="463254" cy="42115"/>
            </a:xfrm>
            <a:custGeom>
              <a:avLst/>
              <a:gdLst/>
              <a:ahLst/>
              <a:cxnLst/>
              <a:rect l="0" t="0" r="0" b="0"/>
              <a:pathLst>
                <a:path w="463254" h="42115">
                  <a:moveTo>
                    <a:pt x="463253" y="0"/>
                  </a:moveTo>
                  <a:lnTo>
                    <a:pt x="451518" y="0"/>
                  </a:lnTo>
                  <a:lnTo>
                    <a:pt x="440389" y="0"/>
                  </a:lnTo>
                  <a:lnTo>
                    <a:pt x="428791" y="4"/>
                  </a:lnTo>
                  <a:lnTo>
                    <a:pt x="416630" y="177"/>
                  </a:lnTo>
                  <a:lnTo>
                    <a:pt x="403970" y="826"/>
                  </a:lnTo>
                  <a:lnTo>
                    <a:pt x="390909" y="2074"/>
                  </a:lnTo>
                  <a:lnTo>
                    <a:pt x="377384" y="3727"/>
                  </a:lnTo>
                  <a:lnTo>
                    <a:pt x="363171" y="5375"/>
                  </a:lnTo>
                  <a:lnTo>
                    <a:pt x="348198" y="6783"/>
                  </a:lnTo>
                  <a:lnTo>
                    <a:pt x="332381" y="8048"/>
                  </a:lnTo>
                  <a:lnTo>
                    <a:pt x="315546" y="9504"/>
                  </a:lnTo>
                  <a:lnTo>
                    <a:pt x="297702" y="11331"/>
                  </a:lnTo>
                  <a:lnTo>
                    <a:pt x="279160" y="13389"/>
                  </a:lnTo>
                  <a:lnTo>
                    <a:pt x="260414" y="15317"/>
                  </a:lnTo>
                  <a:lnTo>
                    <a:pt x="241764" y="16910"/>
                  </a:lnTo>
                  <a:lnTo>
                    <a:pt x="223158" y="18133"/>
                  </a:lnTo>
                  <a:lnTo>
                    <a:pt x="204293" y="19029"/>
                  </a:lnTo>
                  <a:lnTo>
                    <a:pt x="185012" y="19670"/>
                  </a:lnTo>
                  <a:lnTo>
                    <a:pt x="165469" y="20288"/>
                  </a:lnTo>
                  <a:lnTo>
                    <a:pt x="146036" y="21242"/>
                  </a:lnTo>
                  <a:lnTo>
                    <a:pt x="126927" y="22700"/>
                  </a:lnTo>
                  <a:lnTo>
                    <a:pt x="108348" y="24494"/>
                  </a:lnTo>
                  <a:lnTo>
                    <a:pt x="90566" y="26238"/>
                  </a:lnTo>
                  <a:lnTo>
                    <a:pt x="73657" y="27709"/>
                  </a:lnTo>
                  <a:lnTo>
                    <a:pt x="57932" y="29050"/>
                  </a:lnTo>
                  <a:lnTo>
                    <a:pt x="42382" y="30913"/>
                  </a:lnTo>
                  <a:lnTo>
                    <a:pt x="24523" y="3457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5733" y="342507"/>
              <a:ext cx="171803" cy="383506"/>
            </a:xfrm>
            <a:custGeom>
              <a:avLst/>
              <a:gdLst/>
              <a:ahLst/>
              <a:cxnLst/>
              <a:rect l="0" t="0" r="0" b="0"/>
              <a:pathLst>
                <a:path w="171803" h="383506">
                  <a:moveTo>
                    <a:pt x="137976" y="110218"/>
                  </a:moveTo>
                  <a:lnTo>
                    <a:pt x="132109" y="119019"/>
                  </a:lnTo>
                  <a:lnTo>
                    <a:pt x="126545" y="127366"/>
                  </a:lnTo>
                  <a:lnTo>
                    <a:pt x="120750" y="136069"/>
                  </a:lnTo>
                  <a:lnTo>
                    <a:pt x="114842" y="145363"/>
                  </a:lnTo>
                  <a:lnTo>
                    <a:pt x="109161" y="155506"/>
                  </a:lnTo>
                  <a:lnTo>
                    <a:pt x="103881" y="166547"/>
                  </a:lnTo>
                  <a:lnTo>
                    <a:pt x="98858" y="178214"/>
                  </a:lnTo>
                  <a:lnTo>
                    <a:pt x="93723" y="190036"/>
                  </a:lnTo>
                  <a:lnTo>
                    <a:pt x="88273" y="201729"/>
                  </a:lnTo>
                  <a:lnTo>
                    <a:pt x="82629" y="213359"/>
                  </a:lnTo>
                  <a:lnTo>
                    <a:pt x="77141" y="225233"/>
                  </a:lnTo>
                  <a:lnTo>
                    <a:pt x="72003" y="237514"/>
                  </a:lnTo>
                  <a:lnTo>
                    <a:pt x="67247" y="250050"/>
                  </a:lnTo>
                  <a:lnTo>
                    <a:pt x="62827" y="262473"/>
                  </a:lnTo>
                  <a:lnTo>
                    <a:pt x="58670" y="274573"/>
                  </a:lnTo>
                  <a:lnTo>
                    <a:pt x="54709" y="286309"/>
                  </a:lnTo>
                  <a:lnTo>
                    <a:pt x="50889" y="297723"/>
                  </a:lnTo>
                  <a:lnTo>
                    <a:pt x="47177" y="308886"/>
                  </a:lnTo>
                  <a:lnTo>
                    <a:pt x="43869" y="320028"/>
                  </a:lnTo>
                  <a:lnTo>
                    <a:pt x="41559" y="331507"/>
                  </a:lnTo>
                  <a:lnTo>
                    <a:pt x="40505" y="343478"/>
                  </a:lnTo>
                  <a:lnTo>
                    <a:pt x="41121" y="355281"/>
                  </a:lnTo>
                  <a:lnTo>
                    <a:pt x="44120" y="365607"/>
                  </a:lnTo>
                  <a:lnTo>
                    <a:pt x="49658" y="373833"/>
                  </a:lnTo>
                  <a:lnTo>
                    <a:pt x="57276" y="379675"/>
                  </a:lnTo>
                  <a:lnTo>
                    <a:pt x="66208" y="382854"/>
                  </a:lnTo>
                  <a:lnTo>
                    <a:pt x="75871" y="383505"/>
                  </a:lnTo>
                  <a:lnTo>
                    <a:pt x="85761" y="382045"/>
                  </a:lnTo>
                  <a:lnTo>
                    <a:pt x="95385" y="378956"/>
                  </a:lnTo>
                  <a:lnTo>
                    <a:pt x="104518" y="374667"/>
                  </a:lnTo>
                  <a:lnTo>
                    <a:pt x="113139" y="369522"/>
                  </a:lnTo>
                  <a:lnTo>
                    <a:pt x="121323" y="363780"/>
                  </a:lnTo>
                  <a:lnTo>
                    <a:pt x="129162" y="357621"/>
                  </a:lnTo>
                  <a:lnTo>
                    <a:pt x="136582" y="351012"/>
                  </a:lnTo>
                  <a:lnTo>
                    <a:pt x="143347" y="343736"/>
                  </a:lnTo>
                  <a:lnTo>
                    <a:pt x="149382" y="335726"/>
                  </a:lnTo>
                  <a:lnTo>
                    <a:pt x="154757" y="327058"/>
                  </a:lnTo>
                  <a:lnTo>
                    <a:pt x="159602" y="317860"/>
                  </a:lnTo>
                  <a:lnTo>
                    <a:pt x="164038" y="308259"/>
                  </a:lnTo>
                  <a:lnTo>
                    <a:pt x="167849" y="298201"/>
                  </a:lnTo>
                  <a:lnTo>
                    <a:pt x="170503" y="287465"/>
                  </a:lnTo>
                  <a:lnTo>
                    <a:pt x="171802" y="275986"/>
                  </a:lnTo>
                  <a:lnTo>
                    <a:pt x="171691" y="264007"/>
                  </a:lnTo>
                  <a:lnTo>
                    <a:pt x="170095" y="251966"/>
                  </a:lnTo>
                  <a:lnTo>
                    <a:pt x="167127" y="240131"/>
                  </a:lnTo>
                  <a:lnTo>
                    <a:pt x="162863" y="228743"/>
                  </a:lnTo>
                  <a:lnTo>
                    <a:pt x="157260" y="218096"/>
                  </a:lnTo>
                  <a:lnTo>
                    <a:pt x="150419" y="208275"/>
                  </a:lnTo>
                  <a:lnTo>
                    <a:pt x="142557" y="199358"/>
                  </a:lnTo>
                  <a:lnTo>
                    <a:pt x="133909" y="191507"/>
                  </a:lnTo>
                  <a:lnTo>
                    <a:pt x="124682" y="184700"/>
                  </a:lnTo>
                  <a:lnTo>
                    <a:pt x="114876" y="178618"/>
                  </a:lnTo>
                  <a:lnTo>
                    <a:pt x="104309" y="172758"/>
                  </a:lnTo>
                  <a:lnTo>
                    <a:pt x="92949" y="166810"/>
                  </a:lnTo>
                  <a:lnTo>
                    <a:pt x="81219" y="160660"/>
                  </a:lnTo>
                  <a:lnTo>
                    <a:pt x="69877" y="154298"/>
                  </a:lnTo>
                  <a:lnTo>
                    <a:pt x="59325" y="147756"/>
                  </a:lnTo>
                  <a:lnTo>
                    <a:pt x="49613" y="141074"/>
                  </a:lnTo>
                  <a:lnTo>
                    <a:pt x="40629" y="134289"/>
                  </a:lnTo>
                  <a:lnTo>
                    <a:pt x="32221" y="127426"/>
                  </a:lnTo>
                  <a:lnTo>
                    <a:pt x="24404" y="120344"/>
                  </a:lnTo>
                  <a:lnTo>
                    <a:pt x="17365" y="112750"/>
                  </a:lnTo>
                  <a:lnTo>
                    <a:pt x="11153" y="104523"/>
                  </a:lnTo>
                  <a:lnTo>
                    <a:pt x="5997" y="95540"/>
                  </a:lnTo>
                  <a:lnTo>
                    <a:pt x="2363" y="85598"/>
                  </a:lnTo>
                  <a:lnTo>
                    <a:pt x="371" y="74694"/>
                  </a:lnTo>
                  <a:lnTo>
                    <a:pt x="0" y="63287"/>
                  </a:lnTo>
                  <a:lnTo>
                    <a:pt x="1264" y="52170"/>
                  </a:lnTo>
                  <a:lnTo>
                    <a:pt x="4012" y="41777"/>
                  </a:lnTo>
                  <a:lnTo>
                    <a:pt x="8295" y="32343"/>
                  </a:lnTo>
                  <a:lnTo>
                    <a:pt x="14444" y="24079"/>
                  </a:lnTo>
                  <a:lnTo>
                    <a:pt x="22473" y="16972"/>
                  </a:lnTo>
                  <a:lnTo>
                    <a:pt x="32287" y="11013"/>
                  </a:lnTo>
                  <a:lnTo>
                    <a:pt x="43848" y="6292"/>
                  </a:lnTo>
                  <a:lnTo>
                    <a:pt x="56950" y="2751"/>
                  </a:lnTo>
                  <a:lnTo>
                    <a:pt x="70967" y="522"/>
                  </a:lnTo>
                  <a:lnTo>
                    <a:pt x="84981" y="0"/>
                  </a:lnTo>
                  <a:lnTo>
                    <a:pt x="98470" y="1241"/>
                  </a:lnTo>
                  <a:lnTo>
                    <a:pt x="111134" y="4024"/>
                  </a:lnTo>
                  <a:lnTo>
                    <a:pt x="122719" y="8026"/>
                  </a:lnTo>
                  <a:lnTo>
                    <a:pt x="133206" y="12946"/>
                  </a:lnTo>
                  <a:lnTo>
                    <a:pt x="142418" y="18859"/>
                  </a:lnTo>
                  <a:lnTo>
                    <a:pt x="149943" y="26183"/>
                  </a:lnTo>
                  <a:lnTo>
                    <a:pt x="155703" y="35027"/>
                  </a:lnTo>
                  <a:lnTo>
                    <a:pt x="159590" y="44897"/>
                  </a:lnTo>
                  <a:lnTo>
                    <a:pt x="161309" y="54907"/>
                  </a:lnTo>
                  <a:lnTo>
                    <a:pt x="160914" y="64522"/>
                  </a:lnTo>
                  <a:lnTo>
                    <a:pt x="158844" y="73475"/>
                  </a:lnTo>
                  <a:lnTo>
                    <a:pt x="155441" y="82575"/>
                  </a:lnTo>
                  <a:lnTo>
                    <a:pt x="149289" y="9373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91959" y="413624"/>
              <a:ext cx="198218" cy="217707"/>
            </a:xfrm>
            <a:custGeom>
              <a:avLst/>
              <a:gdLst/>
              <a:ahLst/>
              <a:cxnLst/>
              <a:rect l="0" t="0" r="0" b="0"/>
              <a:pathLst>
                <a:path w="198218" h="217707">
                  <a:moveTo>
                    <a:pt x="113989" y="144386"/>
                  </a:moveTo>
                  <a:lnTo>
                    <a:pt x="113989" y="132651"/>
                  </a:lnTo>
                  <a:lnTo>
                    <a:pt x="113989" y="121522"/>
                  </a:lnTo>
                  <a:lnTo>
                    <a:pt x="113984" y="109928"/>
                  </a:lnTo>
                  <a:lnTo>
                    <a:pt x="113811" y="97940"/>
                  </a:lnTo>
                  <a:lnTo>
                    <a:pt x="113163" y="85928"/>
                  </a:lnTo>
                  <a:lnTo>
                    <a:pt x="111905" y="74125"/>
                  </a:lnTo>
                  <a:lnTo>
                    <a:pt x="109907" y="62599"/>
                  </a:lnTo>
                  <a:lnTo>
                    <a:pt x="106962" y="51330"/>
                  </a:lnTo>
                  <a:lnTo>
                    <a:pt x="103048" y="40280"/>
                  </a:lnTo>
                  <a:lnTo>
                    <a:pt x="98132" y="29725"/>
                  </a:lnTo>
                  <a:lnTo>
                    <a:pt x="92082" y="20236"/>
                  </a:lnTo>
                  <a:lnTo>
                    <a:pt x="84944" y="12052"/>
                  </a:lnTo>
                  <a:lnTo>
                    <a:pt x="77049" y="5573"/>
                  </a:lnTo>
                  <a:lnTo>
                    <a:pt x="68913" y="1502"/>
                  </a:lnTo>
                  <a:lnTo>
                    <a:pt x="60850" y="0"/>
                  </a:lnTo>
                  <a:lnTo>
                    <a:pt x="52981" y="1094"/>
                  </a:lnTo>
                  <a:lnTo>
                    <a:pt x="45318" y="4936"/>
                  </a:lnTo>
                  <a:lnTo>
                    <a:pt x="37835" y="11330"/>
                  </a:lnTo>
                  <a:lnTo>
                    <a:pt x="30657" y="19670"/>
                  </a:lnTo>
                  <a:lnTo>
                    <a:pt x="24056" y="29160"/>
                  </a:lnTo>
                  <a:lnTo>
                    <a:pt x="18136" y="39243"/>
                  </a:lnTo>
                  <a:lnTo>
                    <a:pt x="13008" y="49771"/>
                  </a:lnTo>
                  <a:lnTo>
                    <a:pt x="8861" y="60896"/>
                  </a:lnTo>
                  <a:lnTo>
                    <a:pt x="5702" y="72681"/>
                  </a:lnTo>
                  <a:lnTo>
                    <a:pt x="3394" y="85222"/>
                  </a:lnTo>
                  <a:lnTo>
                    <a:pt x="1754" y="98713"/>
                  </a:lnTo>
                  <a:lnTo>
                    <a:pt x="615" y="113161"/>
                  </a:lnTo>
                  <a:lnTo>
                    <a:pt x="0" y="128273"/>
                  </a:lnTo>
                  <a:lnTo>
                    <a:pt x="111" y="143563"/>
                  </a:lnTo>
                  <a:lnTo>
                    <a:pt x="1005" y="158726"/>
                  </a:lnTo>
                  <a:lnTo>
                    <a:pt x="2757" y="173329"/>
                  </a:lnTo>
                  <a:lnTo>
                    <a:pt x="5537" y="186756"/>
                  </a:lnTo>
                  <a:lnTo>
                    <a:pt x="9335" y="198761"/>
                  </a:lnTo>
                  <a:lnTo>
                    <a:pt x="14005" y="208634"/>
                  </a:lnTo>
                  <a:lnTo>
                    <a:pt x="19356" y="215080"/>
                  </a:lnTo>
                  <a:lnTo>
                    <a:pt x="25213" y="217706"/>
                  </a:lnTo>
                  <a:lnTo>
                    <a:pt x="31433" y="216893"/>
                  </a:lnTo>
                  <a:lnTo>
                    <a:pt x="37906" y="213316"/>
                  </a:lnTo>
                  <a:lnTo>
                    <a:pt x="44551" y="207658"/>
                  </a:lnTo>
                  <a:lnTo>
                    <a:pt x="51148" y="200492"/>
                  </a:lnTo>
                  <a:lnTo>
                    <a:pt x="57351" y="192263"/>
                  </a:lnTo>
                  <a:lnTo>
                    <a:pt x="63004" y="183291"/>
                  </a:lnTo>
                  <a:lnTo>
                    <a:pt x="68122" y="173644"/>
                  </a:lnTo>
                  <a:lnTo>
                    <a:pt x="72794" y="163177"/>
                  </a:lnTo>
                  <a:lnTo>
                    <a:pt x="77118" y="151872"/>
                  </a:lnTo>
                  <a:lnTo>
                    <a:pt x="81024" y="139838"/>
                  </a:lnTo>
                  <a:lnTo>
                    <a:pt x="84275" y="127227"/>
                  </a:lnTo>
                  <a:lnTo>
                    <a:pt x="86822" y="114251"/>
                  </a:lnTo>
                  <a:lnTo>
                    <a:pt x="89608" y="103365"/>
                  </a:lnTo>
                  <a:lnTo>
                    <a:pt x="93479" y="97963"/>
                  </a:lnTo>
                  <a:lnTo>
                    <a:pt x="97848" y="97610"/>
                  </a:lnTo>
                  <a:lnTo>
                    <a:pt x="102631" y="100518"/>
                  </a:lnTo>
                  <a:lnTo>
                    <a:pt x="107712" y="105444"/>
                  </a:lnTo>
                  <a:lnTo>
                    <a:pt x="112757" y="111855"/>
                  </a:lnTo>
                  <a:lnTo>
                    <a:pt x="117567" y="119415"/>
                  </a:lnTo>
                  <a:lnTo>
                    <a:pt x="122256" y="127680"/>
                  </a:lnTo>
                  <a:lnTo>
                    <a:pt x="127157" y="136108"/>
                  </a:lnTo>
                  <a:lnTo>
                    <a:pt x="132450" y="144386"/>
                  </a:lnTo>
                  <a:lnTo>
                    <a:pt x="138157" y="152410"/>
                  </a:lnTo>
                  <a:lnTo>
                    <a:pt x="144219" y="160182"/>
                  </a:lnTo>
                  <a:lnTo>
                    <a:pt x="150559" y="167731"/>
                  </a:lnTo>
                  <a:lnTo>
                    <a:pt x="157187" y="174610"/>
                  </a:lnTo>
                  <a:lnTo>
                    <a:pt x="165063" y="180466"/>
                  </a:lnTo>
                  <a:lnTo>
                    <a:pt x="177114" y="184695"/>
                  </a:lnTo>
                  <a:lnTo>
                    <a:pt x="198217" y="18650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90176" y="410298"/>
              <a:ext cx="178985" cy="178639"/>
            </a:xfrm>
            <a:custGeom>
              <a:avLst/>
              <a:gdLst/>
              <a:ahLst/>
              <a:cxnLst/>
              <a:rect l="0" t="0" r="0" b="0"/>
              <a:pathLst>
                <a:path w="178985" h="178639">
                  <a:moveTo>
                    <a:pt x="0" y="105598"/>
                  </a:moveTo>
                  <a:lnTo>
                    <a:pt x="2934" y="117266"/>
                  </a:lnTo>
                  <a:lnTo>
                    <a:pt x="5716" y="127755"/>
                  </a:lnTo>
                  <a:lnTo>
                    <a:pt x="8616" y="138057"/>
                  </a:lnTo>
                  <a:lnTo>
                    <a:pt x="11656" y="148358"/>
                  </a:lnTo>
                  <a:lnTo>
                    <a:pt x="14821" y="158701"/>
                  </a:lnTo>
                  <a:lnTo>
                    <a:pt x="18060" y="169017"/>
                  </a:lnTo>
                  <a:lnTo>
                    <a:pt x="20475" y="176705"/>
                  </a:lnTo>
                  <a:lnTo>
                    <a:pt x="21007" y="178638"/>
                  </a:lnTo>
                  <a:lnTo>
                    <a:pt x="20057" y="176000"/>
                  </a:lnTo>
                  <a:lnTo>
                    <a:pt x="18158" y="170256"/>
                  </a:lnTo>
                  <a:lnTo>
                    <a:pt x="15669" y="162213"/>
                  </a:lnTo>
                  <a:lnTo>
                    <a:pt x="12817" y="152430"/>
                  </a:lnTo>
                  <a:lnTo>
                    <a:pt x="9903" y="141364"/>
                  </a:lnTo>
                  <a:lnTo>
                    <a:pt x="7316" y="129375"/>
                  </a:lnTo>
                  <a:lnTo>
                    <a:pt x="5239" y="116737"/>
                  </a:lnTo>
                  <a:lnTo>
                    <a:pt x="3673" y="103649"/>
                  </a:lnTo>
                  <a:lnTo>
                    <a:pt x="2539" y="90253"/>
                  </a:lnTo>
                  <a:lnTo>
                    <a:pt x="1741" y="76651"/>
                  </a:lnTo>
                  <a:lnTo>
                    <a:pt x="1357" y="63076"/>
                  </a:lnTo>
                  <a:lnTo>
                    <a:pt x="1623" y="49880"/>
                  </a:lnTo>
                  <a:lnTo>
                    <a:pt x="2634" y="37239"/>
                  </a:lnTo>
                  <a:lnTo>
                    <a:pt x="4974" y="25632"/>
                  </a:lnTo>
                  <a:lnTo>
                    <a:pt x="9745" y="15894"/>
                  </a:lnTo>
                  <a:lnTo>
                    <a:pt x="17325" y="8319"/>
                  </a:lnTo>
                  <a:lnTo>
                    <a:pt x="27146" y="3048"/>
                  </a:lnTo>
                  <a:lnTo>
                    <a:pt x="38104" y="318"/>
                  </a:lnTo>
                  <a:lnTo>
                    <a:pt x="49427" y="0"/>
                  </a:lnTo>
                  <a:lnTo>
                    <a:pt x="60584" y="1699"/>
                  </a:lnTo>
                  <a:lnTo>
                    <a:pt x="71134" y="4956"/>
                  </a:lnTo>
                  <a:lnTo>
                    <a:pt x="80923" y="9366"/>
                  </a:lnTo>
                  <a:lnTo>
                    <a:pt x="90003" y="14762"/>
                  </a:lnTo>
                  <a:lnTo>
                    <a:pt x="98502" y="21207"/>
                  </a:lnTo>
                  <a:lnTo>
                    <a:pt x="106565" y="28656"/>
                  </a:lnTo>
                  <a:lnTo>
                    <a:pt x="114476" y="37115"/>
                  </a:lnTo>
                  <a:lnTo>
                    <a:pt x="122635" y="46704"/>
                  </a:lnTo>
                  <a:lnTo>
                    <a:pt x="131233" y="57380"/>
                  </a:lnTo>
                  <a:lnTo>
                    <a:pt x="139958" y="68974"/>
                  </a:lnTo>
                  <a:lnTo>
                    <a:pt x="148130" y="81282"/>
                  </a:lnTo>
                  <a:lnTo>
                    <a:pt x="155396" y="94106"/>
                  </a:lnTo>
                  <a:lnTo>
                    <a:pt x="161597" y="107076"/>
                  </a:lnTo>
                  <a:lnTo>
                    <a:pt x="167201" y="121124"/>
                  </a:lnTo>
                  <a:lnTo>
                    <a:pt x="172697" y="139715"/>
                  </a:lnTo>
                  <a:lnTo>
                    <a:pt x="178984" y="168769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36988" y="196465"/>
              <a:ext cx="153272" cy="449687"/>
            </a:xfrm>
            <a:custGeom>
              <a:avLst/>
              <a:gdLst/>
              <a:ahLst/>
              <a:cxnLst/>
              <a:rect l="0" t="0" r="0" b="0"/>
              <a:pathLst>
                <a:path w="153272" h="449687">
                  <a:moveTo>
                    <a:pt x="100628" y="308902"/>
                  </a:moveTo>
                  <a:lnTo>
                    <a:pt x="103428" y="300034"/>
                  </a:lnTo>
                  <a:lnTo>
                    <a:pt x="104930" y="291047"/>
                  </a:lnTo>
                  <a:lnTo>
                    <a:pt x="105227" y="281066"/>
                  </a:lnTo>
                  <a:lnTo>
                    <a:pt x="104202" y="270603"/>
                  </a:lnTo>
                  <a:lnTo>
                    <a:pt x="101438" y="260737"/>
                  </a:lnTo>
                  <a:lnTo>
                    <a:pt x="96862" y="252047"/>
                  </a:lnTo>
                  <a:lnTo>
                    <a:pt x="90702" y="244932"/>
                  </a:lnTo>
                  <a:lnTo>
                    <a:pt x="83286" y="239837"/>
                  </a:lnTo>
                  <a:lnTo>
                    <a:pt x="74936" y="236799"/>
                  </a:lnTo>
                  <a:lnTo>
                    <a:pt x="66079" y="235862"/>
                  </a:lnTo>
                  <a:lnTo>
                    <a:pt x="57223" y="237264"/>
                  </a:lnTo>
                  <a:lnTo>
                    <a:pt x="48646" y="240905"/>
                  </a:lnTo>
                  <a:lnTo>
                    <a:pt x="40585" y="246431"/>
                  </a:lnTo>
                  <a:lnTo>
                    <a:pt x="33316" y="253419"/>
                  </a:lnTo>
                  <a:lnTo>
                    <a:pt x="26909" y="261489"/>
                  </a:lnTo>
                  <a:lnTo>
                    <a:pt x="21266" y="270498"/>
                  </a:lnTo>
                  <a:lnTo>
                    <a:pt x="16233" y="280521"/>
                  </a:lnTo>
                  <a:lnTo>
                    <a:pt x="11663" y="291522"/>
                  </a:lnTo>
                  <a:lnTo>
                    <a:pt x="7591" y="303349"/>
                  </a:lnTo>
                  <a:lnTo>
                    <a:pt x="4228" y="315820"/>
                  </a:lnTo>
                  <a:lnTo>
                    <a:pt x="1640" y="328763"/>
                  </a:lnTo>
                  <a:lnTo>
                    <a:pt x="72" y="341878"/>
                  </a:lnTo>
                  <a:lnTo>
                    <a:pt x="0" y="354756"/>
                  </a:lnTo>
                  <a:lnTo>
                    <a:pt x="1544" y="367194"/>
                  </a:lnTo>
                  <a:lnTo>
                    <a:pt x="4362" y="379173"/>
                  </a:lnTo>
                  <a:lnTo>
                    <a:pt x="7855" y="390757"/>
                  </a:lnTo>
                  <a:lnTo>
                    <a:pt x="11616" y="402029"/>
                  </a:lnTo>
                  <a:lnTo>
                    <a:pt x="15766" y="412905"/>
                  </a:lnTo>
                  <a:lnTo>
                    <a:pt x="20836" y="423143"/>
                  </a:lnTo>
                  <a:lnTo>
                    <a:pt x="27061" y="432644"/>
                  </a:lnTo>
                  <a:lnTo>
                    <a:pt x="34377" y="440821"/>
                  </a:lnTo>
                  <a:lnTo>
                    <a:pt x="42592" y="446571"/>
                  </a:lnTo>
                  <a:lnTo>
                    <a:pt x="51488" y="449501"/>
                  </a:lnTo>
                  <a:lnTo>
                    <a:pt x="60715" y="449686"/>
                  </a:lnTo>
                  <a:lnTo>
                    <a:pt x="69823" y="447310"/>
                  </a:lnTo>
                  <a:lnTo>
                    <a:pt x="78568" y="442740"/>
                  </a:lnTo>
                  <a:lnTo>
                    <a:pt x="86743" y="436116"/>
                  </a:lnTo>
                  <a:lnTo>
                    <a:pt x="94088" y="427259"/>
                  </a:lnTo>
                  <a:lnTo>
                    <a:pt x="100546" y="416280"/>
                  </a:lnTo>
                  <a:lnTo>
                    <a:pt x="106223" y="403843"/>
                  </a:lnTo>
                  <a:lnTo>
                    <a:pt x="111278" y="390966"/>
                  </a:lnTo>
                  <a:lnTo>
                    <a:pt x="115868" y="378262"/>
                  </a:lnTo>
                  <a:lnTo>
                    <a:pt x="120122" y="365633"/>
                  </a:lnTo>
                  <a:lnTo>
                    <a:pt x="124141" y="352481"/>
                  </a:lnTo>
                  <a:lnTo>
                    <a:pt x="127991" y="338479"/>
                  </a:lnTo>
                  <a:lnTo>
                    <a:pt x="131561" y="323446"/>
                  </a:lnTo>
                  <a:lnTo>
                    <a:pt x="134579" y="307204"/>
                  </a:lnTo>
                  <a:lnTo>
                    <a:pt x="136936" y="289785"/>
                  </a:lnTo>
                  <a:lnTo>
                    <a:pt x="138518" y="271374"/>
                  </a:lnTo>
                  <a:lnTo>
                    <a:pt x="139130" y="252190"/>
                  </a:lnTo>
                  <a:lnTo>
                    <a:pt x="138766" y="232437"/>
                  </a:lnTo>
                  <a:lnTo>
                    <a:pt x="137726" y="212276"/>
                  </a:lnTo>
                  <a:lnTo>
                    <a:pt x="136497" y="191829"/>
                  </a:lnTo>
                  <a:lnTo>
                    <a:pt x="135379" y="171190"/>
                  </a:lnTo>
                  <a:lnTo>
                    <a:pt x="134479" y="150585"/>
                  </a:lnTo>
                  <a:lnTo>
                    <a:pt x="133800" y="130364"/>
                  </a:lnTo>
                  <a:lnTo>
                    <a:pt x="133305" y="110695"/>
                  </a:lnTo>
                  <a:lnTo>
                    <a:pt x="132786" y="91894"/>
                  </a:lnTo>
                  <a:lnTo>
                    <a:pt x="131897" y="74486"/>
                  </a:lnTo>
                  <a:lnTo>
                    <a:pt x="130483" y="58625"/>
                  </a:lnTo>
                  <a:lnTo>
                    <a:pt x="128718" y="43989"/>
                  </a:lnTo>
                  <a:lnTo>
                    <a:pt x="126994" y="29998"/>
                  </a:lnTo>
                  <a:lnTo>
                    <a:pt x="125516" y="16311"/>
                  </a:lnTo>
                  <a:lnTo>
                    <a:pt x="123515" y="5073"/>
                  </a:lnTo>
                  <a:lnTo>
                    <a:pt x="120566" y="0"/>
                  </a:lnTo>
                  <a:lnTo>
                    <a:pt x="117866" y="1495"/>
                  </a:lnTo>
                  <a:lnTo>
                    <a:pt x="115808" y="8108"/>
                  </a:lnTo>
                  <a:lnTo>
                    <a:pt x="114336" y="18312"/>
                  </a:lnTo>
                  <a:lnTo>
                    <a:pt x="113314" y="30952"/>
                  </a:lnTo>
                  <a:lnTo>
                    <a:pt x="112617" y="45215"/>
                  </a:lnTo>
                  <a:lnTo>
                    <a:pt x="112313" y="60233"/>
                  </a:lnTo>
                  <a:lnTo>
                    <a:pt x="112639" y="75027"/>
                  </a:lnTo>
                  <a:lnTo>
                    <a:pt x="113671" y="89111"/>
                  </a:lnTo>
                  <a:lnTo>
                    <a:pt x="115178" y="102879"/>
                  </a:lnTo>
                  <a:lnTo>
                    <a:pt x="116728" y="117347"/>
                  </a:lnTo>
                  <a:lnTo>
                    <a:pt x="118070" y="133041"/>
                  </a:lnTo>
                  <a:lnTo>
                    <a:pt x="119293" y="149518"/>
                  </a:lnTo>
                  <a:lnTo>
                    <a:pt x="120720" y="165673"/>
                  </a:lnTo>
                  <a:lnTo>
                    <a:pt x="122527" y="180884"/>
                  </a:lnTo>
                  <a:lnTo>
                    <a:pt x="124571" y="195353"/>
                  </a:lnTo>
                  <a:lnTo>
                    <a:pt x="126491" y="209815"/>
                  </a:lnTo>
                  <a:lnTo>
                    <a:pt x="128084" y="224723"/>
                  </a:lnTo>
                  <a:lnTo>
                    <a:pt x="129475" y="240040"/>
                  </a:lnTo>
                  <a:lnTo>
                    <a:pt x="131016" y="255417"/>
                  </a:lnTo>
                  <a:lnTo>
                    <a:pt x="132900" y="270620"/>
                  </a:lnTo>
                  <a:lnTo>
                    <a:pt x="134997" y="285578"/>
                  </a:lnTo>
                  <a:lnTo>
                    <a:pt x="136950" y="300301"/>
                  </a:lnTo>
                  <a:lnTo>
                    <a:pt x="138566" y="314822"/>
                  </a:lnTo>
                  <a:lnTo>
                    <a:pt x="140004" y="328968"/>
                  </a:lnTo>
                  <a:lnTo>
                    <a:pt x="141945" y="343948"/>
                  </a:lnTo>
                  <a:lnTo>
                    <a:pt x="145672" y="363316"/>
                  </a:lnTo>
                  <a:lnTo>
                    <a:pt x="153271" y="39313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19397" y="94756"/>
              <a:ext cx="28873" cy="273742"/>
            </a:xfrm>
            <a:custGeom>
              <a:avLst/>
              <a:gdLst/>
              <a:ahLst/>
              <a:cxnLst/>
              <a:rect l="0" t="0" r="0" b="0"/>
              <a:pathLst>
                <a:path w="28873" h="273742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66"/>
                  </a:lnTo>
                  <a:lnTo>
                    <a:pt x="200" y="50487"/>
                  </a:lnTo>
                  <a:lnTo>
                    <a:pt x="0" y="65463"/>
                  </a:lnTo>
                  <a:lnTo>
                    <a:pt x="651" y="81186"/>
                  </a:lnTo>
                  <a:lnTo>
                    <a:pt x="1890" y="97462"/>
                  </a:lnTo>
                  <a:lnTo>
                    <a:pt x="3253" y="114134"/>
                  </a:lnTo>
                  <a:lnTo>
                    <a:pt x="4468" y="131080"/>
                  </a:lnTo>
                  <a:lnTo>
                    <a:pt x="5602" y="148050"/>
                  </a:lnTo>
                  <a:lnTo>
                    <a:pt x="6970" y="164676"/>
                  </a:lnTo>
                  <a:lnTo>
                    <a:pt x="8742" y="180787"/>
                  </a:lnTo>
                  <a:lnTo>
                    <a:pt x="10933" y="196386"/>
                  </a:lnTo>
                  <a:lnTo>
                    <a:pt x="13482" y="211554"/>
                  </a:lnTo>
                  <a:lnTo>
                    <a:pt x="16307" y="226368"/>
                  </a:lnTo>
                  <a:lnTo>
                    <a:pt x="19181" y="240117"/>
                  </a:lnTo>
                  <a:lnTo>
                    <a:pt x="22029" y="252556"/>
                  </a:lnTo>
                  <a:lnTo>
                    <a:pt x="25098" y="263663"/>
                  </a:lnTo>
                  <a:lnTo>
                    <a:pt x="28872" y="273741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80481" y="42113"/>
              <a:ext cx="146732" cy="209256"/>
            </a:xfrm>
            <a:custGeom>
              <a:avLst/>
              <a:gdLst/>
              <a:ahLst/>
              <a:cxnLst/>
              <a:rect l="0" t="0" r="0" b="0"/>
              <a:pathLst>
                <a:path w="146732" h="209256">
                  <a:moveTo>
                    <a:pt x="146731" y="157928"/>
                  </a:moveTo>
                  <a:lnTo>
                    <a:pt x="137863" y="163795"/>
                  </a:lnTo>
                  <a:lnTo>
                    <a:pt x="128876" y="169360"/>
                  </a:lnTo>
                  <a:lnTo>
                    <a:pt x="118885" y="175159"/>
                  </a:lnTo>
                  <a:lnTo>
                    <a:pt x="108078" y="181240"/>
                  </a:lnTo>
                  <a:lnTo>
                    <a:pt x="96914" y="187570"/>
                  </a:lnTo>
                  <a:lnTo>
                    <a:pt x="85704" y="194084"/>
                  </a:lnTo>
                  <a:lnTo>
                    <a:pt x="74419" y="200242"/>
                  </a:lnTo>
                  <a:lnTo>
                    <a:pt x="62787" y="205079"/>
                  </a:lnTo>
                  <a:lnTo>
                    <a:pt x="50681" y="208168"/>
                  </a:lnTo>
                  <a:lnTo>
                    <a:pt x="38604" y="209255"/>
                  </a:lnTo>
                  <a:lnTo>
                    <a:pt x="27555" y="208014"/>
                  </a:lnTo>
                  <a:lnTo>
                    <a:pt x="18023" y="204504"/>
                  </a:lnTo>
                  <a:lnTo>
                    <a:pt x="10319" y="198911"/>
                  </a:lnTo>
                  <a:lnTo>
                    <a:pt x="4818" y="191353"/>
                  </a:lnTo>
                  <a:lnTo>
                    <a:pt x="1493" y="182094"/>
                  </a:lnTo>
                  <a:lnTo>
                    <a:pt x="23" y="171644"/>
                  </a:lnTo>
                  <a:lnTo>
                    <a:pt x="0" y="160647"/>
                  </a:lnTo>
                  <a:lnTo>
                    <a:pt x="1050" y="149515"/>
                  </a:lnTo>
                  <a:lnTo>
                    <a:pt x="2867" y="138432"/>
                  </a:lnTo>
                  <a:lnTo>
                    <a:pt x="5223" y="127458"/>
                  </a:lnTo>
                  <a:lnTo>
                    <a:pt x="7952" y="116595"/>
                  </a:lnTo>
                  <a:lnTo>
                    <a:pt x="10934" y="105824"/>
                  </a:lnTo>
                  <a:lnTo>
                    <a:pt x="14088" y="95125"/>
                  </a:lnTo>
                  <a:lnTo>
                    <a:pt x="17355" y="84474"/>
                  </a:lnTo>
                  <a:lnTo>
                    <a:pt x="20533" y="73691"/>
                  </a:lnTo>
                  <a:lnTo>
                    <a:pt x="23287" y="62459"/>
                  </a:lnTo>
                  <a:lnTo>
                    <a:pt x="25472" y="50659"/>
                  </a:lnTo>
                  <a:lnTo>
                    <a:pt x="27112" y="38925"/>
                  </a:lnTo>
                  <a:lnTo>
                    <a:pt x="28473" y="27404"/>
                  </a:lnTo>
                  <a:lnTo>
                    <a:pt x="29673" y="15081"/>
                  </a:lnTo>
                  <a:lnTo>
                    <a:pt x="30918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48228" y="326383"/>
              <a:ext cx="379026" cy="52643"/>
            </a:xfrm>
            <a:custGeom>
              <a:avLst/>
              <a:gdLst/>
              <a:ahLst/>
              <a:cxnLst/>
              <a:rect l="0" t="0" r="0" b="0"/>
              <a:pathLst>
                <a:path w="379026" h="52643">
                  <a:moveTo>
                    <a:pt x="379025" y="0"/>
                  </a:moveTo>
                  <a:lnTo>
                    <a:pt x="367290" y="67"/>
                  </a:lnTo>
                  <a:lnTo>
                    <a:pt x="356161" y="707"/>
                  </a:lnTo>
                  <a:lnTo>
                    <a:pt x="344554" y="1999"/>
                  </a:lnTo>
                  <a:lnTo>
                    <a:pt x="332047" y="3686"/>
                  </a:lnTo>
                  <a:lnTo>
                    <a:pt x="318091" y="5354"/>
                  </a:lnTo>
                  <a:lnTo>
                    <a:pt x="302537" y="6772"/>
                  </a:lnTo>
                  <a:lnTo>
                    <a:pt x="285880" y="8043"/>
                  </a:lnTo>
                  <a:lnTo>
                    <a:pt x="269019" y="9502"/>
                  </a:lnTo>
                  <a:lnTo>
                    <a:pt x="252494" y="11330"/>
                  </a:lnTo>
                  <a:lnTo>
                    <a:pt x="236316" y="13388"/>
                  </a:lnTo>
                  <a:lnTo>
                    <a:pt x="220161" y="15316"/>
                  </a:lnTo>
                  <a:lnTo>
                    <a:pt x="203823" y="16915"/>
                  </a:lnTo>
                  <a:lnTo>
                    <a:pt x="187562" y="18310"/>
                  </a:lnTo>
                  <a:lnTo>
                    <a:pt x="172009" y="19854"/>
                  </a:lnTo>
                  <a:lnTo>
                    <a:pt x="157465" y="21740"/>
                  </a:lnTo>
                  <a:lnTo>
                    <a:pt x="143747" y="23837"/>
                  </a:lnTo>
                  <a:lnTo>
                    <a:pt x="130388" y="25792"/>
                  </a:lnTo>
                  <a:lnTo>
                    <a:pt x="117065" y="27408"/>
                  </a:lnTo>
                  <a:lnTo>
                    <a:pt x="103642" y="28815"/>
                  </a:lnTo>
                  <a:lnTo>
                    <a:pt x="90083" y="30367"/>
                  </a:lnTo>
                  <a:lnTo>
                    <a:pt x="76408" y="32263"/>
                  </a:lnTo>
                  <a:lnTo>
                    <a:pt x="62863" y="34574"/>
                  </a:lnTo>
                  <a:lnTo>
                    <a:pt x="48366" y="37661"/>
                  </a:lnTo>
                  <a:lnTo>
                    <a:pt x="29406" y="4291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24897" y="368497"/>
              <a:ext cx="171574" cy="295454"/>
            </a:xfrm>
            <a:custGeom>
              <a:avLst/>
              <a:gdLst/>
              <a:ahLst/>
              <a:cxnLst/>
              <a:rect l="0" t="0" r="0" b="0"/>
              <a:pathLst>
                <a:path w="171574" h="295454">
                  <a:moveTo>
                    <a:pt x="139185" y="0"/>
                  </a:moveTo>
                  <a:lnTo>
                    <a:pt x="130451" y="3068"/>
                  </a:lnTo>
                  <a:lnTo>
                    <a:pt x="122745" y="7130"/>
                  </a:lnTo>
                  <a:lnTo>
                    <a:pt x="115338" y="12623"/>
                  </a:lnTo>
                  <a:lnTo>
                    <a:pt x="107904" y="19383"/>
                  </a:lnTo>
                  <a:lnTo>
                    <a:pt x="100077" y="27181"/>
                  </a:lnTo>
                  <a:lnTo>
                    <a:pt x="91703" y="35778"/>
                  </a:lnTo>
                  <a:lnTo>
                    <a:pt x="82960" y="44963"/>
                  </a:lnTo>
                  <a:lnTo>
                    <a:pt x="74245" y="54569"/>
                  </a:lnTo>
                  <a:lnTo>
                    <a:pt x="65792" y="64473"/>
                  </a:lnTo>
                  <a:lnTo>
                    <a:pt x="57658" y="74748"/>
                  </a:lnTo>
                  <a:lnTo>
                    <a:pt x="49817" y="85638"/>
                  </a:lnTo>
                  <a:lnTo>
                    <a:pt x="42215" y="97231"/>
                  </a:lnTo>
                  <a:lnTo>
                    <a:pt x="34957" y="109628"/>
                  </a:lnTo>
                  <a:lnTo>
                    <a:pt x="28303" y="123015"/>
                  </a:lnTo>
                  <a:lnTo>
                    <a:pt x="22343" y="137390"/>
                  </a:lnTo>
                  <a:lnTo>
                    <a:pt x="17018" y="152451"/>
                  </a:lnTo>
                  <a:lnTo>
                    <a:pt x="12207" y="167706"/>
                  </a:lnTo>
                  <a:lnTo>
                    <a:pt x="7793" y="182849"/>
                  </a:lnTo>
                  <a:lnTo>
                    <a:pt x="3998" y="197610"/>
                  </a:lnTo>
                  <a:lnTo>
                    <a:pt x="1353" y="211674"/>
                  </a:lnTo>
                  <a:lnTo>
                    <a:pt x="57" y="224948"/>
                  </a:lnTo>
                  <a:lnTo>
                    <a:pt x="0" y="237505"/>
                  </a:lnTo>
                  <a:lnTo>
                    <a:pt x="950" y="249486"/>
                  </a:lnTo>
                  <a:lnTo>
                    <a:pt x="2677" y="261019"/>
                  </a:lnTo>
                  <a:lnTo>
                    <a:pt x="5462" y="271732"/>
                  </a:lnTo>
                  <a:lnTo>
                    <a:pt x="10067" y="280796"/>
                  </a:lnTo>
                  <a:lnTo>
                    <a:pt x="16758" y="287882"/>
                  </a:lnTo>
                  <a:lnTo>
                    <a:pt x="25353" y="292809"/>
                  </a:lnTo>
                  <a:lnTo>
                    <a:pt x="35489" y="295299"/>
                  </a:lnTo>
                  <a:lnTo>
                    <a:pt x="46786" y="295453"/>
                  </a:lnTo>
                  <a:lnTo>
                    <a:pt x="58759" y="293642"/>
                  </a:lnTo>
                  <a:lnTo>
                    <a:pt x="70855" y="290309"/>
                  </a:lnTo>
                  <a:lnTo>
                    <a:pt x="82756" y="285853"/>
                  </a:lnTo>
                  <a:lnTo>
                    <a:pt x="94201" y="280595"/>
                  </a:lnTo>
                  <a:lnTo>
                    <a:pt x="104895" y="274776"/>
                  </a:lnTo>
                  <a:lnTo>
                    <a:pt x="114755" y="268565"/>
                  </a:lnTo>
                  <a:lnTo>
                    <a:pt x="123869" y="261921"/>
                  </a:lnTo>
                  <a:lnTo>
                    <a:pt x="132385" y="254622"/>
                  </a:lnTo>
                  <a:lnTo>
                    <a:pt x="140448" y="246597"/>
                  </a:lnTo>
                  <a:lnTo>
                    <a:pt x="148018" y="237918"/>
                  </a:lnTo>
                  <a:lnTo>
                    <a:pt x="154883" y="228713"/>
                  </a:lnTo>
                  <a:lnTo>
                    <a:pt x="160975" y="219112"/>
                  </a:lnTo>
                  <a:lnTo>
                    <a:pt x="166050" y="209224"/>
                  </a:lnTo>
                  <a:lnTo>
                    <a:pt x="169629" y="199134"/>
                  </a:lnTo>
                  <a:lnTo>
                    <a:pt x="171573" y="188921"/>
                  </a:lnTo>
                  <a:lnTo>
                    <a:pt x="171573" y="179284"/>
                  </a:lnTo>
                  <a:lnTo>
                    <a:pt x="168996" y="171484"/>
                  </a:lnTo>
                  <a:lnTo>
                    <a:pt x="163749" y="166064"/>
                  </a:lnTo>
                  <a:lnTo>
                    <a:pt x="156498" y="163072"/>
                  </a:lnTo>
                  <a:lnTo>
                    <a:pt x="148345" y="162418"/>
                  </a:lnTo>
                  <a:lnTo>
                    <a:pt x="140013" y="163794"/>
                  </a:lnTo>
                  <a:lnTo>
                    <a:pt x="131662" y="166783"/>
                  </a:lnTo>
                  <a:lnTo>
                    <a:pt x="123077" y="170981"/>
                  </a:lnTo>
                  <a:lnTo>
                    <a:pt x="114125" y="176057"/>
                  </a:lnTo>
                  <a:lnTo>
                    <a:pt x="104961" y="181919"/>
                  </a:lnTo>
                  <a:lnTo>
                    <a:pt x="95948" y="188683"/>
                  </a:lnTo>
                  <a:lnTo>
                    <a:pt x="87287" y="196340"/>
                  </a:lnTo>
                  <a:lnTo>
                    <a:pt x="79012" y="204601"/>
                  </a:lnTo>
                  <a:lnTo>
                    <a:pt x="71074" y="212993"/>
                  </a:lnTo>
                  <a:lnTo>
                    <a:pt x="63406" y="221230"/>
                  </a:lnTo>
                  <a:lnTo>
                    <a:pt x="56050" y="229302"/>
                  </a:lnTo>
                  <a:lnTo>
                    <a:pt x="48335" y="238387"/>
                  </a:lnTo>
                  <a:lnTo>
                    <a:pt x="38463" y="251513"/>
                  </a:lnTo>
                  <a:lnTo>
                    <a:pt x="23372" y="273741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95709" y="62118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" name="Straight Connector 19"/>
          <p:cNvCxnSpPr/>
          <p:nvPr/>
        </p:nvCxnSpPr>
        <p:spPr>
          <a:xfrm>
            <a:off x="4632578" y="914400"/>
            <a:ext cx="0" cy="5664200"/>
          </a:xfrm>
          <a:prstGeom prst="line">
            <a:avLst/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291633" y="1021461"/>
            <a:ext cx="2757947" cy="545684"/>
            <a:chOff x="291633" y="1021461"/>
            <a:chExt cx="2757947" cy="545684"/>
          </a:xfrm>
        </p:grpSpPr>
        <p:sp>
          <p:nvSpPr>
            <p:cNvPr id="21" name="Freeform 20"/>
            <p:cNvSpPr/>
            <p:nvPr/>
          </p:nvSpPr>
          <p:spPr>
            <a:xfrm>
              <a:off x="291633" y="1022448"/>
              <a:ext cx="293686" cy="544697"/>
            </a:xfrm>
            <a:custGeom>
              <a:avLst/>
              <a:gdLst/>
              <a:ahLst/>
              <a:cxnLst/>
              <a:rect l="0" t="0" r="0" b="0"/>
              <a:pathLst>
                <a:path w="293686" h="544697">
                  <a:moveTo>
                    <a:pt x="20536" y="63171"/>
                  </a:moveTo>
                  <a:lnTo>
                    <a:pt x="17603" y="72040"/>
                  </a:lnTo>
                  <a:lnTo>
                    <a:pt x="14820" y="81027"/>
                  </a:lnTo>
                  <a:lnTo>
                    <a:pt x="11925" y="91026"/>
                  </a:lnTo>
                  <a:lnTo>
                    <a:pt x="9058" y="102180"/>
                  </a:lnTo>
                  <a:lnTo>
                    <a:pt x="6541" y="114640"/>
                  </a:lnTo>
                  <a:lnTo>
                    <a:pt x="4530" y="128351"/>
                  </a:lnTo>
                  <a:lnTo>
                    <a:pt x="3018" y="143114"/>
                  </a:lnTo>
                  <a:lnTo>
                    <a:pt x="1923" y="158692"/>
                  </a:lnTo>
                  <a:lnTo>
                    <a:pt x="1150" y="174874"/>
                  </a:lnTo>
                  <a:lnTo>
                    <a:pt x="614" y="191654"/>
                  </a:lnTo>
                  <a:lnTo>
                    <a:pt x="246" y="209208"/>
                  </a:lnTo>
                  <a:lnTo>
                    <a:pt x="0" y="227561"/>
                  </a:lnTo>
                  <a:lnTo>
                    <a:pt x="3" y="246123"/>
                  </a:lnTo>
                  <a:lnTo>
                    <a:pt x="537" y="263825"/>
                  </a:lnTo>
                  <a:lnTo>
                    <a:pt x="1709" y="280146"/>
                  </a:lnTo>
                  <a:lnTo>
                    <a:pt x="3310" y="295393"/>
                  </a:lnTo>
                  <a:lnTo>
                    <a:pt x="4924" y="310393"/>
                  </a:lnTo>
                  <a:lnTo>
                    <a:pt x="6308" y="325664"/>
                  </a:lnTo>
                  <a:lnTo>
                    <a:pt x="7559" y="341059"/>
                  </a:lnTo>
                  <a:lnTo>
                    <a:pt x="9005" y="355956"/>
                  </a:lnTo>
                  <a:lnTo>
                    <a:pt x="10829" y="370029"/>
                  </a:lnTo>
                  <a:lnTo>
                    <a:pt x="13055" y="383583"/>
                  </a:lnTo>
                  <a:lnTo>
                    <a:pt x="15628" y="397358"/>
                  </a:lnTo>
                  <a:lnTo>
                    <a:pt x="18478" y="411764"/>
                  </a:lnTo>
                  <a:lnTo>
                    <a:pt x="21697" y="426558"/>
                  </a:lnTo>
                  <a:lnTo>
                    <a:pt x="25537" y="441042"/>
                  </a:lnTo>
                  <a:lnTo>
                    <a:pt x="30087" y="454826"/>
                  </a:lnTo>
                  <a:lnTo>
                    <a:pt x="35448" y="467845"/>
                  </a:lnTo>
                  <a:lnTo>
                    <a:pt x="41803" y="480194"/>
                  </a:lnTo>
                  <a:lnTo>
                    <a:pt x="49150" y="492013"/>
                  </a:lnTo>
                  <a:lnTo>
                    <a:pt x="57186" y="503271"/>
                  </a:lnTo>
                  <a:lnTo>
                    <a:pt x="65418" y="513772"/>
                  </a:lnTo>
                  <a:lnTo>
                    <a:pt x="73558" y="523457"/>
                  </a:lnTo>
                  <a:lnTo>
                    <a:pt x="81989" y="531929"/>
                  </a:lnTo>
                  <a:lnTo>
                    <a:pt x="91627" y="538410"/>
                  </a:lnTo>
                  <a:lnTo>
                    <a:pt x="102879" y="542648"/>
                  </a:lnTo>
                  <a:lnTo>
                    <a:pt x="115201" y="544696"/>
                  </a:lnTo>
                  <a:lnTo>
                    <a:pt x="127404" y="544641"/>
                  </a:lnTo>
                  <a:lnTo>
                    <a:pt x="138799" y="542753"/>
                  </a:lnTo>
                  <a:lnTo>
                    <a:pt x="149381" y="539404"/>
                  </a:lnTo>
                  <a:lnTo>
                    <a:pt x="159548" y="534956"/>
                  </a:lnTo>
                  <a:lnTo>
                    <a:pt x="169601" y="529713"/>
                  </a:lnTo>
                  <a:lnTo>
                    <a:pt x="179522" y="523908"/>
                  </a:lnTo>
                  <a:lnTo>
                    <a:pt x="189051" y="517713"/>
                  </a:lnTo>
                  <a:lnTo>
                    <a:pt x="198061" y="511242"/>
                  </a:lnTo>
                  <a:lnTo>
                    <a:pt x="206572" y="504253"/>
                  </a:lnTo>
                  <a:lnTo>
                    <a:pt x="214669" y="496189"/>
                  </a:lnTo>
                  <a:lnTo>
                    <a:pt x="222448" y="486832"/>
                  </a:lnTo>
                  <a:lnTo>
                    <a:pt x="229994" y="476275"/>
                  </a:lnTo>
                  <a:lnTo>
                    <a:pt x="237374" y="464738"/>
                  </a:lnTo>
                  <a:lnTo>
                    <a:pt x="244634" y="452453"/>
                  </a:lnTo>
                  <a:lnTo>
                    <a:pt x="251646" y="439459"/>
                  </a:lnTo>
                  <a:lnTo>
                    <a:pt x="258129" y="425605"/>
                  </a:lnTo>
                  <a:lnTo>
                    <a:pt x="263970" y="410888"/>
                  </a:lnTo>
                  <a:lnTo>
                    <a:pt x="269214" y="395753"/>
                  </a:lnTo>
                  <a:lnTo>
                    <a:pt x="273970" y="380973"/>
                  </a:lnTo>
                  <a:lnTo>
                    <a:pt x="278351" y="366949"/>
                  </a:lnTo>
                  <a:lnTo>
                    <a:pt x="282294" y="353414"/>
                  </a:lnTo>
                  <a:lnTo>
                    <a:pt x="285571" y="339646"/>
                  </a:lnTo>
                  <a:lnTo>
                    <a:pt x="288109" y="325231"/>
                  </a:lnTo>
                  <a:lnTo>
                    <a:pt x="289984" y="310090"/>
                  </a:lnTo>
                  <a:lnTo>
                    <a:pt x="291325" y="294307"/>
                  </a:lnTo>
                  <a:lnTo>
                    <a:pt x="292265" y="278011"/>
                  </a:lnTo>
                  <a:lnTo>
                    <a:pt x="292914" y="261167"/>
                  </a:lnTo>
                  <a:lnTo>
                    <a:pt x="293358" y="243575"/>
                  </a:lnTo>
                  <a:lnTo>
                    <a:pt x="293654" y="225191"/>
                  </a:lnTo>
                  <a:lnTo>
                    <a:pt x="293685" y="206271"/>
                  </a:lnTo>
                  <a:lnTo>
                    <a:pt x="293174" y="187264"/>
                  </a:lnTo>
                  <a:lnTo>
                    <a:pt x="292013" y="168445"/>
                  </a:lnTo>
                  <a:lnTo>
                    <a:pt x="290249" y="150062"/>
                  </a:lnTo>
                  <a:lnTo>
                    <a:pt x="287993" y="132412"/>
                  </a:lnTo>
                  <a:lnTo>
                    <a:pt x="285360" y="115583"/>
                  </a:lnTo>
                  <a:lnTo>
                    <a:pt x="282288" y="99654"/>
                  </a:lnTo>
                  <a:lnTo>
                    <a:pt x="278547" y="84789"/>
                  </a:lnTo>
                  <a:lnTo>
                    <a:pt x="274073" y="70976"/>
                  </a:lnTo>
                  <a:lnTo>
                    <a:pt x="269053" y="58123"/>
                  </a:lnTo>
                  <a:lnTo>
                    <a:pt x="263250" y="44681"/>
                  </a:lnTo>
                  <a:lnTo>
                    <a:pt x="255036" y="27231"/>
                  </a:lnTo>
                  <a:lnTo>
                    <a:pt x="241635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9386" y="1306718"/>
              <a:ext cx="187133" cy="232265"/>
            </a:xfrm>
            <a:custGeom>
              <a:avLst/>
              <a:gdLst/>
              <a:ahLst/>
              <a:cxnLst/>
              <a:rect l="0" t="0" r="0" b="0"/>
              <a:pathLst>
                <a:path w="187133" h="232265">
                  <a:moveTo>
                    <a:pt x="124452" y="0"/>
                  </a:moveTo>
                  <a:lnTo>
                    <a:pt x="115651" y="2933"/>
                  </a:lnTo>
                  <a:lnTo>
                    <a:pt x="107304" y="5716"/>
                  </a:lnTo>
                  <a:lnTo>
                    <a:pt x="98605" y="8615"/>
                  </a:lnTo>
                  <a:lnTo>
                    <a:pt x="89484" y="11655"/>
                  </a:lnTo>
                  <a:lnTo>
                    <a:pt x="79989" y="14821"/>
                  </a:lnTo>
                  <a:lnTo>
                    <a:pt x="70202" y="18089"/>
                  </a:lnTo>
                  <a:lnTo>
                    <a:pt x="60361" y="21600"/>
                  </a:lnTo>
                  <a:lnTo>
                    <a:pt x="50835" y="25640"/>
                  </a:lnTo>
                  <a:lnTo>
                    <a:pt x="41802" y="30322"/>
                  </a:lnTo>
                  <a:lnTo>
                    <a:pt x="33263" y="35602"/>
                  </a:lnTo>
                  <a:lnTo>
                    <a:pt x="25142" y="41371"/>
                  </a:lnTo>
                  <a:lnTo>
                    <a:pt x="17358" y="47516"/>
                  </a:lnTo>
                  <a:lnTo>
                    <a:pt x="10316" y="54100"/>
                  </a:lnTo>
                  <a:lnTo>
                    <a:pt x="4871" y="61351"/>
                  </a:lnTo>
                  <a:lnTo>
                    <a:pt x="1368" y="69331"/>
                  </a:lnTo>
                  <a:lnTo>
                    <a:pt x="0" y="77639"/>
                  </a:lnTo>
                  <a:lnTo>
                    <a:pt x="1051" y="85529"/>
                  </a:lnTo>
                  <a:lnTo>
                    <a:pt x="4434" y="92607"/>
                  </a:lnTo>
                  <a:lnTo>
                    <a:pt x="9942" y="98662"/>
                  </a:lnTo>
                  <a:lnTo>
                    <a:pt x="17443" y="103505"/>
                  </a:lnTo>
                  <a:lnTo>
                    <a:pt x="26668" y="107167"/>
                  </a:lnTo>
                  <a:lnTo>
                    <a:pt x="37265" y="109830"/>
                  </a:lnTo>
                  <a:lnTo>
                    <a:pt x="48893" y="111716"/>
                  </a:lnTo>
                  <a:lnTo>
                    <a:pt x="61267" y="113028"/>
                  </a:lnTo>
                  <a:lnTo>
                    <a:pt x="74168" y="113930"/>
                  </a:lnTo>
                  <a:lnTo>
                    <a:pt x="87433" y="114545"/>
                  </a:lnTo>
                  <a:lnTo>
                    <a:pt x="100945" y="114966"/>
                  </a:lnTo>
                  <a:lnTo>
                    <a:pt x="114458" y="115419"/>
                  </a:lnTo>
                  <a:lnTo>
                    <a:pt x="127612" y="116257"/>
                  </a:lnTo>
                  <a:lnTo>
                    <a:pt x="140230" y="117646"/>
                  </a:lnTo>
                  <a:lnTo>
                    <a:pt x="151991" y="119902"/>
                  </a:lnTo>
                  <a:lnTo>
                    <a:pt x="162365" y="123552"/>
                  </a:lnTo>
                  <a:lnTo>
                    <a:pt x="171184" y="128761"/>
                  </a:lnTo>
                  <a:lnTo>
                    <a:pt x="178276" y="135701"/>
                  </a:lnTo>
                  <a:lnTo>
                    <a:pt x="183298" y="144712"/>
                  </a:lnTo>
                  <a:lnTo>
                    <a:pt x="186260" y="155763"/>
                  </a:lnTo>
                  <a:lnTo>
                    <a:pt x="187132" y="168063"/>
                  </a:lnTo>
                  <a:lnTo>
                    <a:pt x="185682" y="180309"/>
                  </a:lnTo>
                  <a:lnTo>
                    <a:pt x="181999" y="191753"/>
                  </a:lnTo>
                  <a:lnTo>
                    <a:pt x="176274" y="202042"/>
                  </a:lnTo>
                  <a:lnTo>
                    <a:pt x="168620" y="210955"/>
                  </a:lnTo>
                  <a:lnTo>
                    <a:pt x="159293" y="218528"/>
                  </a:lnTo>
                  <a:lnTo>
                    <a:pt x="148796" y="224648"/>
                  </a:lnTo>
                  <a:lnTo>
                    <a:pt x="137767" y="228951"/>
                  </a:lnTo>
                  <a:lnTo>
                    <a:pt x="126613" y="231407"/>
                  </a:lnTo>
                  <a:lnTo>
                    <a:pt x="115515" y="232264"/>
                  </a:lnTo>
                  <a:lnTo>
                    <a:pt x="104531" y="231860"/>
                  </a:lnTo>
                  <a:lnTo>
                    <a:pt x="93670" y="230514"/>
                  </a:lnTo>
                  <a:lnTo>
                    <a:pt x="83175" y="228257"/>
                  </a:lnTo>
                  <a:lnTo>
                    <a:pt x="72398" y="224412"/>
                  </a:lnTo>
                  <a:lnTo>
                    <a:pt x="59274" y="216412"/>
                  </a:lnTo>
                  <a:lnTo>
                    <a:pt x="40224" y="20004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65602" y="1333861"/>
              <a:ext cx="183563" cy="177073"/>
            </a:xfrm>
            <a:custGeom>
              <a:avLst/>
              <a:gdLst/>
              <a:ahLst/>
              <a:cxnLst/>
              <a:rect l="0" t="0" r="0" b="0"/>
              <a:pathLst>
                <a:path w="183563" h="177073">
                  <a:moveTo>
                    <a:pt x="4578" y="67613"/>
                  </a:moveTo>
                  <a:lnTo>
                    <a:pt x="13446" y="70480"/>
                  </a:lnTo>
                  <a:lnTo>
                    <a:pt x="22433" y="72622"/>
                  </a:lnTo>
                  <a:lnTo>
                    <a:pt x="32428" y="74220"/>
                  </a:lnTo>
                  <a:lnTo>
                    <a:pt x="43409" y="75228"/>
                  </a:lnTo>
                  <a:lnTo>
                    <a:pt x="55220" y="75428"/>
                  </a:lnTo>
                  <a:lnTo>
                    <a:pt x="67674" y="74768"/>
                  </a:lnTo>
                  <a:lnTo>
                    <a:pt x="80439" y="73184"/>
                  </a:lnTo>
                  <a:lnTo>
                    <a:pt x="93072" y="70524"/>
                  </a:lnTo>
                  <a:lnTo>
                    <a:pt x="105322" y="66803"/>
                  </a:lnTo>
                  <a:lnTo>
                    <a:pt x="116493" y="62017"/>
                  </a:lnTo>
                  <a:lnTo>
                    <a:pt x="125406" y="56056"/>
                  </a:lnTo>
                  <a:lnTo>
                    <a:pt x="131607" y="48976"/>
                  </a:lnTo>
                  <a:lnTo>
                    <a:pt x="134972" y="41122"/>
                  </a:lnTo>
                  <a:lnTo>
                    <a:pt x="135352" y="33012"/>
                  </a:lnTo>
                  <a:lnTo>
                    <a:pt x="132973" y="24977"/>
                  </a:lnTo>
                  <a:lnTo>
                    <a:pt x="128158" y="17465"/>
                  </a:lnTo>
                  <a:lnTo>
                    <a:pt x="121132" y="11106"/>
                  </a:lnTo>
                  <a:lnTo>
                    <a:pt x="112233" y="6135"/>
                  </a:lnTo>
                  <a:lnTo>
                    <a:pt x="102027" y="2612"/>
                  </a:lnTo>
                  <a:lnTo>
                    <a:pt x="91193" y="606"/>
                  </a:lnTo>
                  <a:lnTo>
                    <a:pt x="80176" y="0"/>
                  </a:lnTo>
                  <a:lnTo>
                    <a:pt x="69340" y="710"/>
                  </a:lnTo>
                  <a:lnTo>
                    <a:pt x="59063" y="2772"/>
                  </a:lnTo>
                  <a:lnTo>
                    <a:pt x="49486" y="6086"/>
                  </a:lnTo>
                  <a:lnTo>
                    <a:pt x="40563" y="10598"/>
                  </a:lnTo>
                  <a:lnTo>
                    <a:pt x="32175" y="16374"/>
                  </a:lnTo>
                  <a:lnTo>
                    <a:pt x="24203" y="23339"/>
                  </a:lnTo>
                  <a:lnTo>
                    <a:pt x="16864" y="31456"/>
                  </a:lnTo>
                  <a:lnTo>
                    <a:pt x="10685" y="40807"/>
                  </a:lnTo>
                  <a:lnTo>
                    <a:pt x="5868" y="51316"/>
                  </a:lnTo>
                  <a:lnTo>
                    <a:pt x="2463" y="62627"/>
                  </a:lnTo>
                  <a:lnTo>
                    <a:pt x="544" y="74210"/>
                  </a:lnTo>
                  <a:lnTo>
                    <a:pt x="0" y="85740"/>
                  </a:lnTo>
                  <a:lnTo>
                    <a:pt x="753" y="97091"/>
                  </a:lnTo>
                  <a:lnTo>
                    <a:pt x="2845" y="108246"/>
                  </a:lnTo>
                  <a:lnTo>
                    <a:pt x="6175" y="119226"/>
                  </a:lnTo>
                  <a:lnTo>
                    <a:pt x="10528" y="129904"/>
                  </a:lnTo>
                  <a:lnTo>
                    <a:pt x="15665" y="140010"/>
                  </a:lnTo>
                  <a:lnTo>
                    <a:pt x="21387" y="149430"/>
                  </a:lnTo>
                  <a:lnTo>
                    <a:pt x="27856" y="157893"/>
                  </a:lnTo>
                  <a:lnTo>
                    <a:pt x="35561" y="164900"/>
                  </a:lnTo>
                  <a:lnTo>
                    <a:pt x="44670" y="170309"/>
                  </a:lnTo>
                  <a:lnTo>
                    <a:pt x="54889" y="174128"/>
                  </a:lnTo>
                  <a:lnTo>
                    <a:pt x="65665" y="176332"/>
                  </a:lnTo>
                  <a:lnTo>
                    <a:pt x="76613" y="177072"/>
                  </a:lnTo>
                  <a:lnTo>
                    <a:pt x="87387" y="176452"/>
                  </a:lnTo>
                  <a:lnTo>
                    <a:pt x="97614" y="174449"/>
                  </a:lnTo>
                  <a:lnTo>
                    <a:pt x="107158" y="171179"/>
                  </a:lnTo>
                  <a:lnTo>
                    <a:pt x="116228" y="166867"/>
                  </a:lnTo>
                  <a:lnTo>
                    <a:pt x="125246" y="161757"/>
                  </a:lnTo>
                  <a:lnTo>
                    <a:pt x="134458" y="156066"/>
                  </a:lnTo>
                  <a:lnTo>
                    <a:pt x="143677" y="150076"/>
                  </a:lnTo>
                  <a:lnTo>
                    <a:pt x="153377" y="143443"/>
                  </a:lnTo>
                  <a:lnTo>
                    <a:pt x="165533" y="134470"/>
                  </a:lnTo>
                  <a:lnTo>
                    <a:pt x="183562" y="12025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86076" y="1138262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79"/>
                  </a:lnTo>
                  <a:lnTo>
                    <a:pt x="826" y="74104"/>
                  </a:lnTo>
                  <a:lnTo>
                    <a:pt x="2079" y="90420"/>
                  </a:lnTo>
                  <a:lnTo>
                    <a:pt x="3905" y="106937"/>
                  </a:lnTo>
                  <a:lnTo>
                    <a:pt x="6201" y="123245"/>
                  </a:lnTo>
                  <a:lnTo>
                    <a:pt x="8853" y="139140"/>
                  </a:lnTo>
                  <a:lnTo>
                    <a:pt x="11598" y="154761"/>
                  </a:lnTo>
                  <a:lnTo>
                    <a:pt x="14054" y="170476"/>
                  </a:lnTo>
                  <a:lnTo>
                    <a:pt x="16040" y="186496"/>
                  </a:lnTo>
                  <a:lnTo>
                    <a:pt x="17710" y="202867"/>
                  </a:lnTo>
                  <a:lnTo>
                    <a:pt x="19446" y="219551"/>
                  </a:lnTo>
                  <a:lnTo>
                    <a:pt x="21464" y="236478"/>
                  </a:lnTo>
                  <a:lnTo>
                    <a:pt x="23651" y="253423"/>
                  </a:lnTo>
                  <a:lnTo>
                    <a:pt x="25667" y="270026"/>
                  </a:lnTo>
                  <a:lnTo>
                    <a:pt x="27320" y="286104"/>
                  </a:lnTo>
                  <a:lnTo>
                    <a:pt x="28585" y="301252"/>
                  </a:lnTo>
                  <a:lnTo>
                    <a:pt x="29646" y="316343"/>
                  </a:lnTo>
                  <a:lnTo>
                    <a:pt x="30593" y="333821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70263" y="1296189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30487" y="67"/>
                  </a:lnTo>
                  <a:lnTo>
                    <a:pt x="219998" y="707"/>
                  </a:lnTo>
                  <a:lnTo>
                    <a:pt x="209688" y="2004"/>
                  </a:lnTo>
                  <a:lnTo>
                    <a:pt x="199040" y="3864"/>
                  </a:lnTo>
                  <a:lnTo>
                    <a:pt x="187400" y="6180"/>
                  </a:lnTo>
                  <a:lnTo>
                    <a:pt x="174509" y="8842"/>
                  </a:lnTo>
                  <a:lnTo>
                    <a:pt x="160602" y="11593"/>
                  </a:lnTo>
                  <a:lnTo>
                    <a:pt x="146199" y="14052"/>
                  </a:lnTo>
                  <a:lnTo>
                    <a:pt x="131665" y="16039"/>
                  </a:lnTo>
                  <a:lnTo>
                    <a:pt x="117332" y="17710"/>
                  </a:lnTo>
                  <a:lnTo>
                    <a:pt x="103562" y="19446"/>
                  </a:lnTo>
                  <a:lnTo>
                    <a:pt x="90486" y="21464"/>
                  </a:lnTo>
                  <a:lnTo>
                    <a:pt x="77892" y="23651"/>
                  </a:lnTo>
                  <a:lnTo>
                    <a:pt x="65355" y="25667"/>
                  </a:lnTo>
                  <a:lnTo>
                    <a:pt x="52636" y="27320"/>
                  </a:lnTo>
                  <a:lnTo>
                    <a:pt x="40265" y="28585"/>
                  </a:lnTo>
                  <a:lnTo>
                    <a:pt x="28238" y="29645"/>
                  </a:lnTo>
                  <a:lnTo>
                    <a:pt x="15494" y="305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26506" y="1085619"/>
              <a:ext cx="312297" cy="384049"/>
            </a:xfrm>
            <a:custGeom>
              <a:avLst/>
              <a:gdLst/>
              <a:ahLst/>
              <a:cxnLst/>
              <a:rect l="0" t="0" r="0" b="0"/>
              <a:pathLst>
                <a:path w="312297" h="384049">
                  <a:moveTo>
                    <a:pt x="6969" y="0"/>
                  </a:moveTo>
                  <a:lnTo>
                    <a:pt x="4170" y="11735"/>
                  </a:lnTo>
                  <a:lnTo>
                    <a:pt x="2668" y="22864"/>
                  </a:lnTo>
                  <a:lnTo>
                    <a:pt x="2357" y="34463"/>
                  </a:lnTo>
                  <a:lnTo>
                    <a:pt x="2863" y="46624"/>
                  </a:lnTo>
                  <a:lnTo>
                    <a:pt x="3683" y="59284"/>
                  </a:lnTo>
                  <a:lnTo>
                    <a:pt x="4498" y="72344"/>
                  </a:lnTo>
                  <a:lnTo>
                    <a:pt x="5182" y="85869"/>
                  </a:lnTo>
                  <a:lnTo>
                    <a:pt x="5709" y="100083"/>
                  </a:lnTo>
                  <a:lnTo>
                    <a:pt x="6095" y="115055"/>
                  </a:lnTo>
                  <a:lnTo>
                    <a:pt x="6369" y="130873"/>
                  </a:lnTo>
                  <a:lnTo>
                    <a:pt x="6561" y="147708"/>
                  </a:lnTo>
                  <a:lnTo>
                    <a:pt x="6697" y="165551"/>
                  </a:lnTo>
                  <a:lnTo>
                    <a:pt x="6960" y="184094"/>
                  </a:lnTo>
                  <a:lnTo>
                    <a:pt x="7670" y="202839"/>
                  </a:lnTo>
                  <a:lnTo>
                    <a:pt x="8960" y="221480"/>
                  </a:lnTo>
                  <a:lnTo>
                    <a:pt x="10640" y="239741"/>
                  </a:lnTo>
                  <a:lnTo>
                    <a:pt x="12307" y="257309"/>
                  </a:lnTo>
                  <a:lnTo>
                    <a:pt x="13722" y="274088"/>
                  </a:lnTo>
                  <a:lnTo>
                    <a:pt x="14823" y="290153"/>
                  </a:lnTo>
                  <a:lnTo>
                    <a:pt x="15637" y="305642"/>
                  </a:lnTo>
                  <a:lnTo>
                    <a:pt x="16214" y="320692"/>
                  </a:lnTo>
                  <a:lnTo>
                    <a:pt x="16449" y="335259"/>
                  </a:lnTo>
                  <a:lnTo>
                    <a:pt x="16082" y="349129"/>
                  </a:lnTo>
                  <a:lnTo>
                    <a:pt x="15009" y="362210"/>
                  </a:lnTo>
                  <a:lnTo>
                    <a:pt x="12879" y="373467"/>
                  </a:lnTo>
                  <a:lnTo>
                    <a:pt x="9417" y="379570"/>
                  </a:lnTo>
                  <a:lnTo>
                    <a:pt x="5626" y="378617"/>
                  </a:lnTo>
                  <a:lnTo>
                    <a:pt x="2645" y="372447"/>
                  </a:lnTo>
                  <a:lnTo>
                    <a:pt x="742" y="362864"/>
                  </a:lnTo>
                  <a:lnTo>
                    <a:pt x="0" y="351282"/>
                  </a:lnTo>
                  <a:lnTo>
                    <a:pt x="332" y="338597"/>
                  </a:lnTo>
                  <a:lnTo>
                    <a:pt x="1547" y="325314"/>
                  </a:lnTo>
                  <a:lnTo>
                    <a:pt x="3440" y="311705"/>
                  </a:lnTo>
                  <a:lnTo>
                    <a:pt x="5829" y="297921"/>
                  </a:lnTo>
                  <a:lnTo>
                    <a:pt x="8569" y="284204"/>
                  </a:lnTo>
                  <a:lnTo>
                    <a:pt x="11556" y="270904"/>
                  </a:lnTo>
                  <a:lnTo>
                    <a:pt x="14725" y="258188"/>
                  </a:lnTo>
                  <a:lnTo>
                    <a:pt x="18514" y="246529"/>
                  </a:lnTo>
                  <a:lnTo>
                    <a:pt x="23809" y="236755"/>
                  </a:lnTo>
                  <a:lnTo>
                    <a:pt x="30957" y="229160"/>
                  </a:lnTo>
                  <a:lnTo>
                    <a:pt x="39352" y="224045"/>
                  </a:lnTo>
                  <a:lnTo>
                    <a:pt x="47758" y="221952"/>
                  </a:lnTo>
                  <a:lnTo>
                    <a:pt x="55444" y="222880"/>
                  </a:lnTo>
                  <a:lnTo>
                    <a:pt x="62210" y="226399"/>
                  </a:lnTo>
                  <a:lnTo>
                    <a:pt x="68129" y="231950"/>
                  </a:lnTo>
                  <a:lnTo>
                    <a:pt x="73363" y="239009"/>
                  </a:lnTo>
                  <a:lnTo>
                    <a:pt x="78081" y="247149"/>
                  </a:lnTo>
                  <a:lnTo>
                    <a:pt x="82425" y="256049"/>
                  </a:lnTo>
                  <a:lnTo>
                    <a:pt x="86505" y="265474"/>
                  </a:lnTo>
                  <a:lnTo>
                    <a:pt x="90402" y="275257"/>
                  </a:lnTo>
                  <a:lnTo>
                    <a:pt x="94173" y="285285"/>
                  </a:lnTo>
                  <a:lnTo>
                    <a:pt x="97854" y="295481"/>
                  </a:lnTo>
                  <a:lnTo>
                    <a:pt x="101309" y="305958"/>
                  </a:lnTo>
                  <a:lnTo>
                    <a:pt x="104250" y="316984"/>
                  </a:lnTo>
                  <a:lnTo>
                    <a:pt x="106572" y="328572"/>
                  </a:lnTo>
                  <a:lnTo>
                    <a:pt x="108776" y="337420"/>
                  </a:lnTo>
                  <a:lnTo>
                    <a:pt x="111570" y="339884"/>
                  </a:lnTo>
                  <a:lnTo>
                    <a:pt x="115055" y="337957"/>
                  </a:lnTo>
                  <a:lnTo>
                    <a:pt x="119280" y="333640"/>
                  </a:lnTo>
                  <a:lnTo>
                    <a:pt x="124200" y="328066"/>
                  </a:lnTo>
                  <a:lnTo>
                    <a:pt x="129706" y="321835"/>
                  </a:lnTo>
                  <a:lnTo>
                    <a:pt x="135996" y="315423"/>
                  </a:lnTo>
                  <a:lnTo>
                    <a:pt x="143564" y="309298"/>
                  </a:lnTo>
                  <a:lnTo>
                    <a:pt x="152576" y="303679"/>
                  </a:lnTo>
                  <a:lnTo>
                    <a:pt x="162897" y="298743"/>
                  </a:lnTo>
                  <a:lnTo>
                    <a:pt x="174273" y="294719"/>
                  </a:lnTo>
                  <a:lnTo>
                    <a:pt x="186440" y="291636"/>
                  </a:lnTo>
                  <a:lnTo>
                    <a:pt x="199015" y="289208"/>
                  </a:lnTo>
                  <a:lnTo>
                    <a:pt x="211523" y="286954"/>
                  </a:lnTo>
                  <a:lnTo>
                    <a:pt x="223709" y="284576"/>
                  </a:lnTo>
                  <a:lnTo>
                    <a:pt x="235517" y="281805"/>
                  </a:lnTo>
                  <a:lnTo>
                    <a:pt x="246986" y="278333"/>
                  </a:lnTo>
                  <a:lnTo>
                    <a:pt x="258171" y="274057"/>
                  </a:lnTo>
                  <a:lnTo>
                    <a:pt x="268650" y="268726"/>
                  </a:lnTo>
                  <a:lnTo>
                    <a:pt x="277556" y="261866"/>
                  </a:lnTo>
                  <a:lnTo>
                    <a:pt x="284536" y="253366"/>
                  </a:lnTo>
                  <a:lnTo>
                    <a:pt x="289392" y="243573"/>
                  </a:lnTo>
                  <a:lnTo>
                    <a:pt x="291835" y="233091"/>
                  </a:lnTo>
                  <a:lnTo>
                    <a:pt x="291953" y="222344"/>
                  </a:lnTo>
                  <a:lnTo>
                    <a:pt x="289948" y="211708"/>
                  </a:lnTo>
                  <a:lnTo>
                    <a:pt x="285952" y="201574"/>
                  </a:lnTo>
                  <a:lnTo>
                    <a:pt x="280229" y="192109"/>
                  </a:lnTo>
                  <a:lnTo>
                    <a:pt x="272967" y="183773"/>
                  </a:lnTo>
                  <a:lnTo>
                    <a:pt x="264198" y="177377"/>
                  </a:lnTo>
                  <a:lnTo>
                    <a:pt x="254089" y="173192"/>
                  </a:lnTo>
                  <a:lnTo>
                    <a:pt x="243218" y="171178"/>
                  </a:lnTo>
                  <a:lnTo>
                    <a:pt x="232462" y="171255"/>
                  </a:lnTo>
                  <a:lnTo>
                    <a:pt x="222305" y="173157"/>
                  </a:lnTo>
                  <a:lnTo>
                    <a:pt x="212861" y="176516"/>
                  </a:lnTo>
                  <a:lnTo>
                    <a:pt x="204057" y="180970"/>
                  </a:lnTo>
                  <a:lnTo>
                    <a:pt x="195769" y="186222"/>
                  </a:lnTo>
                  <a:lnTo>
                    <a:pt x="188032" y="192202"/>
                  </a:lnTo>
                  <a:lnTo>
                    <a:pt x="181047" y="199047"/>
                  </a:lnTo>
                  <a:lnTo>
                    <a:pt x="174867" y="206768"/>
                  </a:lnTo>
                  <a:lnTo>
                    <a:pt x="169562" y="215411"/>
                  </a:lnTo>
                  <a:lnTo>
                    <a:pt x="165296" y="225124"/>
                  </a:lnTo>
                  <a:lnTo>
                    <a:pt x="162057" y="235883"/>
                  </a:lnTo>
                  <a:lnTo>
                    <a:pt x="159695" y="247534"/>
                  </a:lnTo>
                  <a:lnTo>
                    <a:pt x="158019" y="259878"/>
                  </a:lnTo>
                  <a:lnTo>
                    <a:pt x="156855" y="272732"/>
                  </a:lnTo>
                  <a:lnTo>
                    <a:pt x="156225" y="285787"/>
                  </a:lnTo>
                  <a:lnTo>
                    <a:pt x="156325" y="298623"/>
                  </a:lnTo>
                  <a:lnTo>
                    <a:pt x="157212" y="311029"/>
                  </a:lnTo>
                  <a:lnTo>
                    <a:pt x="158960" y="322816"/>
                  </a:lnTo>
                  <a:lnTo>
                    <a:pt x="161736" y="333739"/>
                  </a:lnTo>
                  <a:lnTo>
                    <a:pt x="165537" y="343749"/>
                  </a:lnTo>
                  <a:lnTo>
                    <a:pt x="170378" y="352794"/>
                  </a:lnTo>
                  <a:lnTo>
                    <a:pt x="176376" y="360732"/>
                  </a:lnTo>
                  <a:lnTo>
                    <a:pt x="183491" y="367588"/>
                  </a:lnTo>
                  <a:lnTo>
                    <a:pt x="191708" y="373363"/>
                  </a:lnTo>
                  <a:lnTo>
                    <a:pt x="201126" y="377952"/>
                  </a:lnTo>
                  <a:lnTo>
                    <a:pt x="211675" y="381402"/>
                  </a:lnTo>
                  <a:lnTo>
                    <a:pt x="222843" y="383568"/>
                  </a:lnTo>
                  <a:lnTo>
                    <a:pt x="233799" y="384048"/>
                  </a:lnTo>
                  <a:lnTo>
                    <a:pt x="244089" y="382777"/>
                  </a:lnTo>
                  <a:lnTo>
                    <a:pt x="253623" y="379975"/>
                  </a:lnTo>
                  <a:lnTo>
                    <a:pt x="262487" y="375960"/>
                  </a:lnTo>
                  <a:lnTo>
                    <a:pt x="270815" y="371049"/>
                  </a:lnTo>
                  <a:lnTo>
                    <a:pt x="278633" y="365800"/>
                  </a:lnTo>
                  <a:lnTo>
                    <a:pt x="286717" y="360497"/>
                  </a:lnTo>
                  <a:lnTo>
                    <a:pt x="296898" y="354680"/>
                  </a:lnTo>
                  <a:lnTo>
                    <a:pt x="312296" y="34744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37398" y="1075091"/>
              <a:ext cx="227829" cy="355466"/>
            </a:xfrm>
            <a:custGeom>
              <a:avLst/>
              <a:gdLst/>
              <a:ahLst/>
              <a:cxnLst/>
              <a:rect l="0" t="0" r="0" b="0"/>
              <a:pathLst>
                <a:path w="227829" h="355466">
                  <a:moveTo>
                    <a:pt x="17259" y="0"/>
                  </a:moveTo>
                  <a:lnTo>
                    <a:pt x="14459" y="8868"/>
                  </a:lnTo>
                  <a:lnTo>
                    <a:pt x="12957" y="17855"/>
                  </a:lnTo>
                  <a:lnTo>
                    <a:pt x="12641" y="27850"/>
                  </a:lnTo>
                  <a:lnTo>
                    <a:pt x="12975" y="38831"/>
                  </a:lnTo>
                  <a:lnTo>
                    <a:pt x="13146" y="50642"/>
                  </a:lnTo>
                  <a:lnTo>
                    <a:pt x="12713" y="63105"/>
                  </a:lnTo>
                  <a:lnTo>
                    <a:pt x="11744" y="76216"/>
                  </a:lnTo>
                  <a:lnTo>
                    <a:pt x="10623" y="90145"/>
                  </a:lnTo>
                  <a:lnTo>
                    <a:pt x="9606" y="104920"/>
                  </a:lnTo>
                  <a:lnTo>
                    <a:pt x="8788" y="120434"/>
                  </a:lnTo>
                  <a:lnTo>
                    <a:pt x="8172" y="136532"/>
                  </a:lnTo>
                  <a:lnTo>
                    <a:pt x="7726" y="153063"/>
                  </a:lnTo>
                  <a:lnTo>
                    <a:pt x="7411" y="169740"/>
                  </a:lnTo>
                  <a:lnTo>
                    <a:pt x="7192" y="186163"/>
                  </a:lnTo>
                  <a:lnTo>
                    <a:pt x="7042" y="202139"/>
                  </a:lnTo>
                  <a:lnTo>
                    <a:pt x="6940" y="217815"/>
                  </a:lnTo>
                  <a:lnTo>
                    <a:pt x="6871" y="233568"/>
                  </a:lnTo>
                  <a:lnTo>
                    <a:pt x="6820" y="249605"/>
                  </a:lnTo>
                  <a:lnTo>
                    <a:pt x="6616" y="265648"/>
                  </a:lnTo>
                  <a:lnTo>
                    <a:pt x="5947" y="281047"/>
                  </a:lnTo>
                  <a:lnTo>
                    <a:pt x="4684" y="295485"/>
                  </a:lnTo>
                  <a:lnTo>
                    <a:pt x="3022" y="309129"/>
                  </a:lnTo>
                  <a:lnTo>
                    <a:pt x="1367" y="322439"/>
                  </a:lnTo>
                  <a:lnTo>
                    <a:pt x="0" y="335670"/>
                  </a:lnTo>
                  <a:lnTo>
                    <a:pt x="352" y="346907"/>
                  </a:lnTo>
                  <a:lnTo>
                    <a:pt x="3712" y="353332"/>
                  </a:lnTo>
                  <a:lnTo>
                    <a:pt x="9043" y="355465"/>
                  </a:lnTo>
                  <a:lnTo>
                    <a:pt x="15746" y="354922"/>
                  </a:lnTo>
                  <a:lnTo>
                    <a:pt x="23505" y="352924"/>
                  </a:lnTo>
                  <a:lnTo>
                    <a:pt x="32071" y="350175"/>
                  </a:lnTo>
                  <a:lnTo>
                    <a:pt x="41231" y="347047"/>
                  </a:lnTo>
                  <a:lnTo>
                    <a:pt x="50817" y="343730"/>
                  </a:lnTo>
                  <a:lnTo>
                    <a:pt x="60707" y="340322"/>
                  </a:lnTo>
                  <a:lnTo>
                    <a:pt x="70972" y="337035"/>
                  </a:lnTo>
                  <a:lnTo>
                    <a:pt x="81854" y="334199"/>
                  </a:lnTo>
                  <a:lnTo>
                    <a:pt x="93434" y="331951"/>
                  </a:lnTo>
                  <a:lnTo>
                    <a:pt x="105482" y="330102"/>
                  </a:lnTo>
                  <a:lnTo>
                    <a:pt x="117570" y="328244"/>
                  </a:lnTo>
                  <a:lnTo>
                    <a:pt x="129446" y="326144"/>
                  </a:lnTo>
                  <a:lnTo>
                    <a:pt x="141200" y="323901"/>
                  </a:lnTo>
                  <a:lnTo>
                    <a:pt x="153158" y="321849"/>
                  </a:lnTo>
                  <a:lnTo>
                    <a:pt x="165487" y="320171"/>
                  </a:lnTo>
                  <a:lnTo>
                    <a:pt x="177790" y="318889"/>
                  </a:lnTo>
                  <a:lnTo>
                    <a:pt x="190508" y="317816"/>
                  </a:lnTo>
                  <a:lnTo>
                    <a:pt x="205878" y="316858"/>
                  </a:lnTo>
                  <a:lnTo>
                    <a:pt x="227828" y="31585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65931" y="1071697"/>
              <a:ext cx="188809" cy="333966"/>
            </a:xfrm>
            <a:custGeom>
              <a:avLst/>
              <a:gdLst/>
              <a:ahLst/>
              <a:cxnLst/>
              <a:rect l="0" t="0" r="0" b="0"/>
              <a:pathLst>
                <a:path w="188809" h="333966">
                  <a:moveTo>
                    <a:pt x="157223" y="13922"/>
                  </a:moveTo>
                  <a:lnTo>
                    <a:pt x="148422" y="10988"/>
                  </a:lnTo>
                  <a:lnTo>
                    <a:pt x="140075" y="8206"/>
                  </a:lnTo>
                  <a:lnTo>
                    <a:pt x="131376" y="5316"/>
                  </a:lnTo>
                  <a:lnTo>
                    <a:pt x="122255" y="2621"/>
                  </a:lnTo>
                  <a:lnTo>
                    <a:pt x="112760" y="753"/>
                  </a:lnTo>
                  <a:lnTo>
                    <a:pt x="102968" y="0"/>
                  </a:lnTo>
                  <a:lnTo>
                    <a:pt x="92954" y="486"/>
                  </a:lnTo>
                  <a:lnTo>
                    <a:pt x="82781" y="2336"/>
                  </a:lnTo>
                  <a:lnTo>
                    <a:pt x="72499" y="5481"/>
                  </a:lnTo>
                  <a:lnTo>
                    <a:pt x="62307" y="10034"/>
                  </a:lnTo>
                  <a:lnTo>
                    <a:pt x="52538" y="16364"/>
                  </a:lnTo>
                  <a:lnTo>
                    <a:pt x="43342" y="24506"/>
                  </a:lnTo>
                  <a:lnTo>
                    <a:pt x="34862" y="34056"/>
                  </a:lnTo>
                  <a:lnTo>
                    <a:pt x="27312" y="44375"/>
                  </a:lnTo>
                  <a:lnTo>
                    <a:pt x="20719" y="55021"/>
                  </a:lnTo>
                  <a:lnTo>
                    <a:pt x="15122" y="65929"/>
                  </a:lnTo>
                  <a:lnTo>
                    <a:pt x="10653" y="77311"/>
                  </a:lnTo>
                  <a:lnTo>
                    <a:pt x="7275" y="89263"/>
                  </a:lnTo>
                  <a:lnTo>
                    <a:pt x="4818" y="101747"/>
                  </a:lnTo>
                  <a:lnTo>
                    <a:pt x="3077" y="114667"/>
                  </a:lnTo>
                  <a:lnTo>
                    <a:pt x="1866" y="127918"/>
                  </a:lnTo>
                  <a:lnTo>
                    <a:pt x="1034" y="141412"/>
                  </a:lnTo>
                  <a:lnTo>
                    <a:pt x="466" y="155077"/>
                  </a:lnTo>
                  <a:lnTo>
                    <a:pt x="86" y="168857"/>
                  </a:lnTo>
                  <a:lnTo>
                    <a:pt x="0" y="182551"/>
                  </a:lnTo>
                  <a:lnTo>
                    <a:pt x="474" y="195825"/>
                  </a:lnTo>
                  <a:lnTo>
                    <a:pt x="1610" y="208532"/>
                  </a:lnTo>
                  <a:lnTo>
                    <a:pt x="3357" y="220692"/>
                  </a:lnTo>
                  <a:lnTo>
                    <a:pt x="5602" y="232399"/>
                  </a:lnTo>
                  <a:lnTo>
                    <a:pt x="8227" y="243758"/>
                  </a:lnTo>
                  <a:lnTo>
                    <a:pt x="11295" y="254862"/>
                  </a:lnTo>
                  <a:lnTo>
                    <a:pt x="15032" y="265785"/>
                  </a:lnTo>
                  <a:lnTo>
                    <a:pt x="19509" y="276578"/>
                  </a:lnTo>
                  <a:lnTo>
                    <a:pt x="24651" y="287115"/>
                  </a:lnTo>
                  <a:lnTo>
                    <a:pt x="30327" y="297118"/>
                  </a:lnTo>
                  <a:lnTo>
                    <a:pt x="36414" y="306466"/>
                  </a:lnTo>
                  <a:lnTo>
                    <a:pt x="43129" y="314878"/>
                  </a:lnTo>
                  <a:lnTo>
                    <a:pt x="51001" y="321851"/>
                  </a:lnTo>
                  <a:lnTo>
                    <a:pt x="60225" y="327237"/>
                  </a:lnTo>
                  <a:lnTo>
                    <a:pt x="70691" y="331039"/>
                  </a:lnTo>
                  <a:lnTo>
                    <a:pt x="82166" y="333233"/>
                  </a:lnTo>
                  <a:lnTo>
                    <a:pt x="94395" y="333965"/>
                  </a:lnTo>
                  <a:lnTo>
                    <a:pt x="106844" y="333340"/>
                  </a:lnTo>
                  <a:lnTo>
                    <a:pt x="118734" y="331334"/>
                  </a:lnTo>
                  <a:lnTo>
                    <a:pt x="129687" y="328062"/>
                  </a:lnTo>
                  <a:lnTo>
                    <a:pt x="139683" y="323749"/>
                  </a:lnTo>
                  <a:lnTo>
                    <a:pt x="148864" y="318637"/>
                  </a:lnTo>
                  <a:lnTo>
                    <a:pt x="157405" y="312951"/>
                  </a:lnTo>
                  <a:lnTo>
                    <a:pt x="165168" y="307163"/>
                  </a:lnTo>
                  <a:lnTo>
                    <a:pt x="172466" y="301431"/>
                  </a:lnTo>
                  <a:lnTo>
                    <a:pt x="179943" y="295255"/>
                  </a:lnTo>
                  <a:lnTo>
                    <a:pt x="188808" y="28766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17910" y="1021461"/>
              <a:ext cx="336913" cy="432657"/>
            </a:xfrm>
            <a:custGeom>
              <a:avLst/>
              <a:gdLst/>
              <a:ahLst/>
              <a:cxnLst/>
              <a:rect l="0" t="0" r="0" b="0"/>
              <a:pathLst>
                <a:path w="336913" h="432657">
                  <a:moveTo>
                    <a:pt x="0" y="348428"/>
                  </a:moveTo>
                  <a:lnTo>
                    <a:pt x="2867" y="333759"/>
                  </a:lnTo>
                  <a:lnTo>
                    <a:pt x="5009" y="319848"/>
                  </a:lnTo>
                  <a:lnTo>
                    <a:pt x="6617" y="305350"/>
                  </a:lnTo>
                  <a:lnTo>
                    <a:pt x="7970" y="290148"/>
                  </a:lnTo>
                  <a:lnTo>
                    <a:pt x="9467" y="274323"/>
                  </a:lnTo>
                  <a:lnTo>
                    <a:pt x="11314" y="258008"/>
                  </a:lnTo>
                  <a:lnTo>
                    <a:pt x="13381" y="241491"/>
                  </a:lnTo>
                  <a:lnTo>
                    <a:pt x="15313" y="225183"/>
                  </a:lnTo>
                  <a:lnTo>
                    <a:pt x="16909" y="209292"/>
                  </a:lnTo>
                  <a:lnTo>
                    <a:pt x="18133" y="193844"/>
                  </a:lnTo>
                  <a:lnTo>
                    <a:pt x="19029" y="178777"/>
                  </a:lnTo>
                  <a:lnTo>
                    <a:pt x="19670" y="164010"/>
                  </a:lnTo>
                  <a:lnTo>
                    <a:pt x="20288" y="149465"/>
                  </a:lnTo>
                  <a:lnTo>
                    <a:pt x="21243" y="135077"/>
                  </a:lnTo>
                  <a:lnTo>
                    <a:pt x="22705" y="120806"/>
                  </a:lnTo>
                  <a:lnTo>
                    <a:pt x="24672" y="106780"/>
                  </a:lnTo>
                  <a:lnTo>
                    <a:pt x="27064" y="93281"/>
                  </a:lnTo>
                  <a:lnTo>
                    <a:pt x="29789" y="80513"/>
                  </a:lnTo>
                  <a:lnTo>
                    <a:pt x="32916" y="71560"/>
                  </a:lnTo>
                  <a:lnTo>
                    <a:pt x="36201" y="69858"/>
                  </a:lnTo>
                  <a:lnTo>
                    <a:pt x="39114" y="73433"/>
                  </a:lnTo>
                  <a:lnTo>
                    <a:pt x="41811" y="80069"/>
                  </a:lnTo>
                  <a:lnTo>
                    <a:pt x="44526" y="88400"/>
                  </a:lnTo>
                  <a:lnTo>
                    <a:pt x="47370" y="97666"/>
                  </a:lnTo>
                  <a:lnTo>
                    <a:pt x="50371" y="107455"/>
                  </a:lnTo>
                  <a:lnTo>
                    <a:pt x="53676" y="117540"/>
                  </a:lnTo>
                  <a:lnTo>
                    <a:pt x="57566" y="127798"/>
                  </a:lnTo>
                  <a:lnTo>
                    <a:pt x="62150" y="138145"/>
                  </a:lnTo>
                  <a:lnTo>
                    <a:pt x="67701" y="148049"/>
                  </a:lnTo>
                  <a:lnTo>
                    <a:pt x="74716" y="156564"/>
                  </a:lnTo>
                  <a:lnTo>
                    <a:pt x="83319" y="163276"/>
                  </a:lnTo>
                  <a:lnTo>
                    <a:pt x="93012" y="167781"/>
                  </a:lnTo>
                  <a:lnTo>
                    <a:pt x="102895" y="169456"/>
                  </a:lnTo>
                  <a:lnTo>
                    <a:pt x="112421" y="168245"/>
                  </a:lnTo>
                  <a:lnTo>
                    <a:pt x="121255" y="164534"/>
                  </a:lnTo>
                  <a:lnTo>
                    <a:pt x="129107" y="158854"/>
                  </a:lnTo>
                  <a:lnTo>
                    <a:pt x="135944" y="151708"/>
                  </a:lnTo>
                  <a:lnTo>
                    <a:pt x="142060" y="143510"/>
                  </a:lnTo>
                  <a:lnTo>
                    <a:pt x="147950" y="134571"/>
                  </a:lnTo>
                  <a:lnTo>
                    <a:pt x="153921" y="125121"/>
                  </a:lnTo>
                  <a:lnTo>
                    <a:pt x="160089" y="115320"/>
                  </a:lnTo>
                  <a:lnTo>
                    <a:pt x="166463" y="105281"/>
                  </a:lnTo>
                  <a:lnTo>
                    <a:pt x="173010" y="95081"/>
                  </a:lnTo>
                  <a:lnTo>
                    <a:pt x="179525" y="84772"/>
                  </a:lnTo>
                  <a:lnTo>
                    <a:pt x="185666" y="74391"/>
                  </a:lnTo>
                  <a:lnTo>
                    <a:pt x="191278" y="63965"/>
                  </a:lnTo>
                  <a:lnTo>
                    <a:pt x="196537" y="53675"/>
                  </a:lnTo>
                  <a:lnTo>
                    <a:pt x="201835" y="43839"/>
                  </a:lnTo>
                  <a:lnTo>
                    <a:pt x="207397" y="34588"/>
                  </a:lnTo>
                  <a:lnTo>
                    <a:pt x="213117" y="25732"/>
                  </a:lnTo>
                  <a:lnTo>
                    <a:pt x="218658" y="16865"/>
                  </a:lnTo>
                  <a:lnTo>
                    <a:pt x="223839" y="7821"/>
                  </a:lnTo>
                  <a:lnTo>
                    <a:pt x="228893" y="1095"/>
                  </a:lnTo>
                  <a:lnTo>
                    <a:pt x="233523" y="0"/>
                  </a:lnTo>
                  <a:lnTo>
                    <a:pt x="236792" y="3782"/>
                  </a:lnTo>
                  <a:lnTo>
                    <a:pt x="238845" y="10992"/>
                  </a:lnTo>
                  <a:lnTo>
                    <a:pt x="240096" y="20669"/>
                  </a:lnTo>
                  <a:lnTo>
                    <a:pt x="240859" y="32347"/>
                  </a:lnTo>
                  <a:lnTo>
                    <a:pt x="241330" y="45641"/>
                  </a:lnTo>
                  <a:lnTo>
                    <a:pt x="241624" y="60177"/>
                  </a:lnTo>
                  <a:lnTo>
                    <a:pt x="241811" y="75628"/>
                  </a:lnTo>
                  <a:lnTo>
                    <a:pt x="241931" y="91735"/>
                  </a:lnTo>
                  <a:lnTo>
                    <a:pt x="242008" y="108300"/>
                  </a:lnTo>
                  <a:lnTo>
                    <a:pt x="242059" y="125182"/>
                  </a:lnTo>
                  <a:lnTo>
                    <a:pt x="242096" y="142280"/>
                  </a:lnTo>
                  <a:lnTo>
                    <a:pt x="242291" y="159526"/>
                  </a:lnTo>
                  <a:lnTo>
                    <a:pt x="242953" y="176871"/>
                  </a:lnTo>
                  <a:lnTo>
                    <a:pt x="244216" y="194283"/>
                  </a:lnTo>
                  <a:lnTo>
                    <a:pt x="246048" y="211740"/>
                  </a:lnTo>
                  <a:lnTo>
                    <a:pt x="248349" y="229226"/>
                  </a:lnTo>
                  <a:lnTo>
                    <a:pt x="251008" y="246729"/>
                  </a:lnTo>
                  <a:lnTo>
                    <a:pt x="253928" y="264076"/>
                  </a:lnTo>
                  <a:lnTo>
                    <a:pt x="257033" y="280958"/>
                  </a:lnTo>
                  <a:lnTo>
                    <a:pt x="260273" y="297235"/>
                  </a:lnTo>
                  <a:lnTo>
                    <a:pt x="263769" y="312777"/>
                  </a:lnTo>
                  <a:lnTo>
                    <a:pt x="267802" y="327374"/>
                  </a:lnTo>
                  <a:lnTo>
                    <a:pt x="272481" y="341008"/>
                  </a:lnTo>
                  <a:lnTo>
                    <a:pt x="277760" y="353810"/>
                  </a:lnTo>
                  <a:lnTo>
                    <a:pt x="283528" y="365955"/>
                  </a:lnTo>
                  <a:lnTo>
                    <a:pt x="289668" y="377602"/>
                  </a:lnTo>
                  <a:lnTo>
                    <a:pt x="296160" y="388628"/>
                  </a:lnTo>
                  <a:lnTo>
                    <a:pt x="303930" y="399820"/>
                  </a:lnTo>
                  <a:lnTo>
                    <a:pt x="315893" y="413282"/>
                  </a:lnTo>
                  <a:lnTo>
                    <a:pt x="336912" y="43265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28522" y="1359360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253720" y="927962"/>
            <a:ext cx="4379856" cy="830298"/>
            <a:chOff x="5253720" y="927962"/>
            <a:chExt cx="4379856" cy="830298"/>
          </a:xfrm>
        </p:grpSpPr>
        <p:sp>
          <p:nvSpPr>
            <p:cNvPr id="32" name="Freeform 31"/>
            <p:cNvSpPr/>
            <p:nvPr/>
          </p:nvSpPr>
          <p:spPr>
            <a:xfrm>
              <a:off x="5253720" y="1085842"/>
              <a:ext cx="315856" cy="409205"/>
            </a:xfrm>
            <a:custGeom>
              <a:avLst/>
              <a:gdLst/>
              <a:ahLst/>
              <a:cxnLst/>
              <a:rect l="0" t="0" r="0" b="0"/>
              <a:pathLst>
                <a:path w="315856" h="409205">
                  <a:moveTo>
                    <a:pt x="0" y="388147"/>
                  </a:moveTo>
                  <a:lnTo>
                    <a:pt x="67" y="373545"/>
                  </a:lnTo>
                  <a:lnTo>
                    <a:pt x="707" y="360274"/>
                  </a:lnTo>
                  <a:lnTo>
                    <a:pt x="1999" y="347073"/>
                  </a:lnTo>
                  <a:lnTo>
                    <a:pt x="3686" y="333731"/>
                  </a:lnTo>
                  <a:lnTo>
                    <a:pt x="5354" y="320223"/>
                  </a:lnTo>
                  <a:lnTo>
                    <a:pt x="6772" y="306574"/>
                  </a:lnTo>
                  <a:lnTo>
                    <a:pt x="8043" y="292980"/>
                  </a:lnTo>
                  <a:lnTo>
                    <a:pt x="9502" y="279779"/>
                  </a:lnTo>
                  <a:lnTo>
                    <a:pt x="11330" y="267115"/>
                  </a:lnTo>
                  <a:lnTo>
                    <a:pt x="13388" y="254645"/>
                  </a:lnTo>
                  <a:lnTo>
                    <a:pt x="15316" y="241666"/>
                  </a:lnTo>
                  <a:lnTo>
                    <a:pt x="16915" y="227827"/>
                  </a:lnTo>
                  <a:lnTo>
                    <a:pt x="18310" y="213429"/>
                  </a:lnTo>
                  <a:lnTo>
                    <a:pt x="19854" y="199217"/>
                  </a:lnTo>
                  <a:lnTo>
                    <a:pt x="21745" y="185616"/>
                  </a:lnTo>
                  <a:lnTo>
                    <a:pt x="24015" y="172551"/>
                  </a:lnTo>
                  <a:lnTo>
                    <a:pt x="26617" y="159638"/>
                  </a:lnTo>
                  <a:lnTo>
                    <a:pt x="29482" y="146619"/>
                  </a:lnTo>
                  <a:lnTo>
                    <a:pt x="32542" y="133401"/>
                  </a:lnTo>
                  <a:lnTo>
                    <a:pt x="35742" y="119981"/>
                  </a:lnTo>
                  <a:lnTo>
                    <a:pt x="39046" y="106417"/>
                  </a:lnTo>
                  <a:lnTo>
                    <a:pt x="42608" y="93735"/>
                  </a:lnTo>
                  <a:lnTo>
                    <a:pt x="47503" y="83940"/>
                  </a:lnTo>
                  <a:lnTo>
                    <a:pt x="53756" y="78472"/>
                  </a:lnTo>
                  <a:lnTo>
                    <a:pt x="59361" y="77829"/>
                  </a:lnTo>
                  <a:lnTo>
                    <a:pt x="63679" y="81333"/>
                  </a:lnTo>
                  <a:lnTo>
                    <a:pt x="66976" y="88001"/>
                  </a:lnTo>
                  <a:lnTo>
                    <a:pt x="69820" y="96960"/>
                  </a:lnTo>
                  <a:lnTo>
                    <a:pt x="72587" y="107532"/>
                  </a:lnTo>
                  <a:lnTo>
                    <a:pt x="75277" y="119220"/>
                  </a:lnTo>
                  <a:lnTo>
                    <a:pt x="77629" y="131672"/>
                  </a:lnTo>
                  <a:lnTo>
                    <a:pt x="79517" y="144639"/>
                  </a:lnTo>
                  <a:lnTo>
                    <a:pt x="81276" y="157788"/>
                  </a:lnTo>
                  <a:lnTo>
                    <a:pt x="83595" y="170698"/>
                  </a:lnTo>
                  <a:lnTo>
                    <a:pt x="86829" y="183153"/>
                  </a:lnTo>
                  <a:lnTo>
                    <a:pt x="91154" y="194805"/>
                  </a:lnTo>
                  <a:lnTo>
                    <a:pt x="96739" y="205107"/>
                  </a:lnTo>
                  <a:lnTo>
                    <a:pt x="103534" y="213873"/>
                  </a:lnTo>
                  <a:lnTo>
                    <a:pt x="111182" y="220760"/>
                  </a:lnTo>
                  <a:lnTo>
                    <a:pt x="119146" y="225113"/>
                  </a:lnTo>
                  <a:lnTo>
                    <a:pt x="127089" y="226812"/>
                  </a:lnTo>
                  <a:lnTo>
                    <a:pt x="134876" y="226022"/>
                  </a:lnTo>
                  <a:lnTo>
                    <a:pt x="142485" y="222916"/>
                  </a:lnTo>
                  <a:lnTo>
                    <a:pt x="149930" y="217826"/>
                  </a:lnTo>
                  <a:lnTo>
                    <a:pt x="157083" y="211006"/>
                  </a:lnTo>
                  <a:lnTo>
                    <a:pt x="163666" y="202542"/>
                  </a:lnTo>
                  <a:lnTo>
                    <a:pt x="169584" y="192631"/>
                  </a:lnTo>
                  <a:lnTo>
                    <a:pt x="175050" y="181555"/>
                  </a:lnTo>
                  <a:lnTo>
                    <a:pt x="180489" y="169598"/>
                  </a:lnTo>
                  <a:lnTo>
                    <a:pt x="186151" y="157003"/>
                  </a:lnTo>
                  <a:lnTo>
                    <a:pt x="192108" y="144123"/>
                  </a:lnTo>
                  <a:lnTo>
                    <a:pt x="198340" y="131403"/>
                  </a:lnTo>
                  <a:lnTo>
                    <a:pt x="204790" y="119067"/>
                  </a:lnTo>
                  <a:lnTo>
                    <a:pt x="211241" y="106986"/>
                  </a:lnTo>
                  <a:lnTo>
                    <a:pt x="217338" y="94801"/>
                  </a:lnTo>
                  <a:lnTo>
                    <a:pt x="222917" y="82308"/>
                  </a:lnTo>
                  <a:lnTo>
                    <a:pt x="227983" y="69627"/>
                  </a:lnTo>
                  <a:lnTo>
                    <a:pt x="232619" y="57107"/>
                  </a:lnTo>
                  <a:lnTo>
                    <a:pt x="236925" y="44941"/>
                  </a:lnTo>
                  <a:lnTo>
                    <a:pt x="240987" y="33161"/>
                  </a:lnTo>
                  <a:lnTo>
                    <a:pt x="244875" y="21718"/>
                  </a:lnTo>
                  <a:lnTo>
                    <a:pt x="248648" y="10609"/>
                  </a:lnTo>
                  <a:lnTo>
                    <a:pt x="252528" y="2235"/>
                  </a:lnTo>
                  <a:lnTo>
                    <a:pt x="256034" y="0"/>
                  </a:lnTo>
                  <a:lnTo>
                    <a:pt x="258016" y="3557"/>
                  </a:lnTo>
                  <a:lnTo>
                    <a:pt x="258429" y="11489"/>
                  </a:lnTo>
                  <a:lnTo>
                    <a:pt x="257795" y="22676"/>
                  </a:lnTo>
                  <a:lnTo>
                    <a:pt x="256770" y="36462"/>
                  </a:lnTo>
                  <a:lnTo>
                    <a:pt x="255753" y="52297"/>
                  </a:lnTo>
                  <a:lnTo>
                    <a:pt x="254902" y="69681"/>
                  </a:lnTo>
                  <a:lnTo>
                    <a:pt x="254248" y="88193"/>
                  </a:lnTo>
                  <a:lnTo>
                    <a:pt x="253769" y="107501"/>
                  </a:lnTo>
                  <a:lnTo>
                    <a:pt x="253428" y="127199"/>
                  </a:lnTo>
                  <a:lnTo>
                    <a:pt x="253190" y="146805"/>
                  </a:lnTo>
                  <a:lnTo>
                    <a:pt x="253031" y="166073"/>
                  </a:lnTo>
                  <a:lnTo>
                    <a:pt x="253093" y="185114"/>
                  </a:lnTo>
                  <a:lnTo>
                    <a:pt x="253665" y="204279"/>
                  </a:lnTo>
                  <a:lnTo>
                    <a:pt x="254867" y="223761"/>
                  </a:lnTo>
                  <a:lnTo>
                    <a:pt x="256658" y="243270"/>
                  </a:lnTo>
                  <a:lnTo>
                    <a:pt x="258931" y="262150"/>
                  </a:lnTo>
                  <a:lnTo>
                    <a:pt x="261572" y="280069"/>
                  </a:lnTo>
                  <a:lnTo>
                    <a:pt x="264480" y="296865"/>
                  </a:lnTo>
                  <a:lnTo>
                    <a:pt x="267578" y="312379"/>
                  </a:lnTo>
                  <a:lnTo>
                    <a:pt x="270812" y="326665"/>
                  </a:lnTo>
                  <a:lnTo>
                    <a:pt x="274305" y="339921"/>
                  </a:lnTo>
                  <a:lnTo>
                    <a:pt x="278335" y="352378"/>
                  </a:lnTo>
                  <a:lnTo>
                    <a:pt x="283008" y="364234"/>
                  </a:lnTo>
                  <a:lnTo>
                    <a:pt x="288162" y="375203"/>
                  </a:lnTo>
                  <a:lnTo>
                    <a:pt x="294071" y="385607"/>
                  </a:lnTo>
                  <a:lnTo>
                    <a:pt x="302371" y="396363"/>
                  </a:lnTo>
                  <a:lnTo>
                    <a:pt x="315855" y="40920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22217" y="1252891"/>
              <a:ext cx="127796" cy="239152"/>
            </a:xfrm>
            <a:custGeom>
              <a:avLst/>
              <a:gdLst/>
              <a:ahLst/>
              <a:cxnLst/>
              <a:rect l="0" t="0" r="0" b="0"/>
              <a:pathLst>
                <a:path w="127796" h="239152">
                  <a:moveTo>
                    <a:pt x="0" y="63171"/>
                  </a:moveTo>
                  <a:lnTo>
                    <a:pt x="0" y="74973"/>
                  </a:lnTo>
                  <a:lnTo>
                    <a:pt x="0" y="86742"/>
                  </a:lnTo>
                  <a:lnTo>
                    <a:pt x="0" y="99632"/>
                  </a:lnTo>
                  <a:lnTo>
                    <a:pt x="0" y="113480"/>
                  </a:lnTo>
                  <a:lnTo>
                    <a:pt x="0" y="127808"/>
                  </a:lnTo>
                  <a:lnTo>
                    <a:pt x="5" y="142273"/>
                  </a:lnTo>
                  <a:lnTo>
                    <a:pt x="177" y="156550"/>
                  </a:lnTo>
                  <a:lnTo>
                    <a:pt x="826" y="170278"/>
                  </a:lnTo>
                  <a:lnTo>
                    <a:pt x="2083" y="183315"/>
                  </a:lnTo>
                  <a:lnTo>
                    <a:pt x="4082" y="195541"/>
                  </a:lnTo>
                  <a:lnTo>
                    <a:pt x="7027" y="206766"/>
                  </a:lnTo>
                  <a:lnTo>
                    <a:pt x="10941" y="216973"/>
                  </a:lnTo>
                  <a:lnTo>
                    <a:pt x="15857" y="225812"/>
                  </a:lnTo>
                  <a:lnTo>
                    <a:pt x="21907" y="232547"/>
                  </a:lnTo>
                  <a:lnTo>
                    <a:pt x="29046" y="236959"/>
                  </a:lnTo>
                  <a:lnTo>
                    <a:pt x="36940" y="239126"/>
                  </a:lnTo>
                  <a:lnTo>
                    <a:pt x="45077" y="239151"/>
                  </a:lnTo>
                  <a:lnTo>
                    <a:pt x="53139" y="237313"/>
                  </a:lnTo>
                  <a:lnTo>
                    <a:pt x="61008" y="233827"/>
                  </a:lnTo>
                  <a:lnTo>
                    <a:pt x="68672" y="228755"/>
                  </a:lnTo>
                  <a:lnTo>
                    <a:pt x="76159" y="222274"/>
                  </a:lnTo>
                  <a:lnTo>
                    <a:pt x="83509" y="214655"/>
                  </a:lnTo>
                  <a:lnTo>
                    <a:pt x="90759" y="206171"/>
                  </a:lnTo>
                  <a:lnTo>
                    <a:pt x="97932" y="197049"/>
                  </a:lnTo>
                  <a:lnTo>
                    <a:pt x="104886" y="187144"/>
                  </a:lnTo>
                  <a:lnTo>
                    <a:pt x="111329" y="175978"/>
                  </a:lnTo>
                  <a:lnTo>
                    <a:pt x="117135" y="163398"/>
                  </a:lnTo>
                  <a:lnTo>
                    <a:pt x="122016" y="149864"/>
                  </a:lnTo>
                  <a:lnTo>
                    <a:pt x="125464" y="136241"/>
                  </a:lnTo>
                  <a:lnTo>
                    <a:pt x="127335" y="123042"/>
                  </a:lnTo>
                  <a:lnTo>
                    <a:pt x="127795" y="110418"/>
                  </a:lnTo>
                  <a:lnTo>
                    <a:pt x="127123" y="98334"/>
                  </a:lnTo>
                  <a:lnTo>
                    <a:pt x="125605" y="86685"/>
                  </a:lnTo>
                  <a:lnTo>
                    <a:pt x="123640" y="75201"/>
                  </a:lnTo>
                  <a:lnTo>
                    <a:pt x="121716" y="63483"/>
                  </a:lnTo>
                  <a:lnTo>
                    <a:pt x="120096" y="51350"/>
                  </a:lnTo>
                  <a:lnTo>
                    <a:pt x="118839" y="39390"/>
                  </a:lnTo>
                  <a:lnTo>
                    <a:pt x="117778" y="27691"/>
                  </a:lnTo>
                  <a:lnTo>
                    <a:pt x="116823" y="1522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14444" y="1063378"/>
              <a:ext cx="28873" cy="431669"/>
            </a:xfrm>
            <a:custGeom>
              <a:avLst/>
              <a:gdLst/>
              <a:ahLst/>
              <a:cxnLst/>
              <a:rect l="0" t="0" r="0" b="0"/>
              <a:pathLst>
                <a:path w="28873" h="431669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7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46"/>
                  </a:lnTo>
                  <a:lnTo>
                    <a:pt x="1889" y="90362"/>
                  </a:lnTo>
                  <a:lnTo>
                    <a:pt x="3253" y="105035"/>
                  </a:lnTo>
                  <a:lnTo>
                    <a:pt x="4468" y="121668"/>
                  </a:lnTo>
                  <a:lnTo>
                    <a:pt x="5603" y="139585"/>
                  </a:lnTo>
                  <a:lnTo>
                    <a:pt x="6970" y="157243"/>
                  </a:lnTo>
                  <a:lnTo>
                    <a:pt x="8737" y="173764"/>
                  </a:lnTo>
                  <a:lnTo>
                    <a:pt x="10755" y="189431"/>
                  </a:lnTo>
                  <a:lnTo>
                    <a:pt x="12656" y="205305"/>
                  </a:lnTo>
                  <a:lnTo>
                    <a:pt x="14237" y="222005"/>
                  </a:lnTo>
                  <a:lnTo>
                    <a:pt x="15621" y="239188"/>
                  </a:lnTo>
                  <a:lnTo>
                    <a:pt x="17157" y="255830"/>
                  </a:lnTo>
                  <a:lnTo>
                    <a:pt x="19037" y="271374"/>
                  </a:lnTo>
                  <a:lnTo>
                    <a:pt x="21131" y="286069"/>
                  </a:lnTo>
                  <a:lnTo>
                    <a:pt x="23083" y="300683"/>
                  </a:lnTo>
                  <a:lnTo>
                    <a:pt x="24693" y="315694"/>
                  </a:lnTo>
                  <a:lnTo>
                    <a:pt x="25926" y="331081"/>
                  </a:lnTo>
                  <a:lnTo>
                    <a:pt x="26829" y="346504"/>
                  </a:lnTo>
                  <a:lnTo>
                    <a:pt x="27471" y="361725"/>
                  </a:lnTo>
                  <a:lnTo>
                    <a:pt x="27919" y="376265"/>
                  </a:lnTo>
                  <a:lnTo>
                    <a:pt x="28277" y="390868"/>
                  </a:lnTo>
                  <a:lnTo>
                    <a:pt x="28576" y="407932"/>
                  </a:lnTo>
                  <a:lnTo>
                    <a:pt x="28872" y="4316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59129" y="1063378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4" y="40474"/>
                  </a:lnTo>
                  <a:lnTo>
                    <a:pt x="177" y="58214"/>
                  </a:lnTo>
                  <a:lnTo>
                    <a:pt x="825" y="77823"/>
                  </a:lnTo>
                  <a:lnTo>
                    <a:pt x="2074" y="98879"/>
                  </a:lnTo>
                  <a:lnTo>
                    <a:pt x="3727" y="121002"/>
                  </a:lnTo>
                  <a:lnTo>
                    <a:pt x="5375" y="143888"/>
                  </a:lnTo>
                  <a:lnTo>
                    <a:pt x="6778" y="167300"/>
                  </a:lnTo>
                  <a:lnTo>
                    <a:pt x="7871" y="190745"/>
                  </a:lnTo>
                  <a:lnTo>
                    <a:pt x="8679" y="213492"/>
                  </a:lnTo>
                  <a:lnTo>
                    <a:pt x="9257" y="235200"/>
                  </a:lnTo>
                  <a:lnTo>
                    <a:pt x="9662" y="255880"/>
                  </a:lnTo>
                  <a:lnTo>
                    <a:pt x="9941" y="275695"/>
                  </a:lnTo>
                  <a:lnTo>
                    <a:pt x="10137" y="294835"/>
                  </a:lnTo>
                  <a:lnTo>
                    <a:pt x="10439" y="313148"/>
                  </a:lnTo>
                  <a:lnTo>
                    <a:pt x="11176" y="330162"/>
                  </a:lnTo>
                  <a:lnTo>
                    <a:pt x="12483" y="345722"/>
                  </a:lnTo>
                  <a:lnTo>
                    <a:pt x="14185" y="360101"/>
                  </a:lnTo>
                  <a:lnTo>
                    <a:pt x="16042" y="375552"/>
                  </a:lnTo>
                  <a:lnTo>
                    <a:pt x="18222" y="396786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43316" y="1221305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80644" y="2934"/>
                  </a:lnTo>
                  <a:lnTo>
                    <a:pt x="171657" y="5716"/>
                  </a:lnTo>
                  <a:lnTo>
                    <a:pt x="161662" y="8620"/>
                  </a:lnTo>
                  <a:lnTo>
                    <a:pt x="150682" y="11834"/>
                  </a:lnTo>
                  <a:lnTo>
                    <a:pt x="138870" y="15647"/>
                  </a:lnTo>
                  <a:lnTo>
                    <a:pt x="126412" y="20160"/>
                  </a:lnTo>
                  <a:lnTo>
                    <a:pt x="113475" y="25150"/>
                  </a:lnTo>
                  <a:lnTo>
                    <a:pt x="100193" y="30190"/>
                  </a:lnTo>
                  <a:lnTo>
                    <a:pt x="86677" y="35021"/>
                  </a:lnTo>
                  <a:lnTo>
                    <a:pt x="73161" y="39569"/>
                  </a:lnTo>
                  <a:lnTo>
                    <a:pt x="60007" y="43849"/>
                  </a:lnTo>
                  <a:lnTo>
                    <a:pt x="47395" y="47908"/>
                  </a:lnTo>
                  <a:lnTo>
                    <a:pt x="35767" y="51645"/>
                  </a:lnTo>
                  <a:lnTo>
                    <a:pt x="24777" y="55181"/>
                  </a:lnTo>
                  <a:lnTo>
                    <a:pt x="13462" y="588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64414" y="1337119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7" y="27855"/>
                  </a:lnTo>
                  <a:lnTo>
                    <a:pt x="2736" y="39008"/>
                  </a:lnTo>
                  <a:lnTo>
                    <a:pt x="1888" y="51468"/>
                  </a:lnTo>
                  <a:lnTo>
                    <a:pt x="1290" y="65171"/>
                  </a:lnTo>
                  <a:lnTo>
                    <a:pt x="876" y="79730"/>
                  </a:lnTo>
                  <a:lnTo>
                    <a:pt x="546" y="96283"/>
                  </a:lnTo>
                  <a:lnTo>
                    <a:pt x="270" y="11963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53886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60577" y="1259967"/>
              <a:ext cx="137570" cy="325003"/>
            </a:xfrm>
            <a:custGeom>
              <a:avLst/>
              <a:gdLst/>
              <a:ahLst/>
              <a:cxnLst/>
              <a:rect l="0" t="0" r="0" b="0"/>
              <a:pathLst>
                <a:path w="137570" h="325003">
                  <a:moveTo>
                    <a:pt x="9122" y="108737"/>
                  </a:moveTo>
                  <a:lnTo>
                    <a:pt x="9189" y="123272"/>
                  </a:lnTo>
                  <a:lnTo>
                    <a:pt x="9829" y="135903"/>
                  </a:lnTo>
                  <a:lnTo>
                    <a:pt x="11122" y="147817"/>
                  </a:lnTo>
                  <a:lnTo>
                    <a:pt x="12809" y="159644"/>
                  </a:lnTo>
                  <a:lnTo>
                    <a:pt x="14477" y="172133"/>
                  </a:lnTo>
                  <a:lnTo>
                    <a:pt x="15895" y="185622"/>
                  </a:lnTo>
                  <a:lnTo>
                    <a:pt x="17166" y="199943"/>
                  </a:lnTo>
                  <a:lnTo>
                    <a:pt x="18625" y="214630"/>
                  </a:lnTo>
                  <a:lnTo>
                    <a:pt x="20453" y="229362"/>
                  </a:lnTo>
                  <a:lnTo>
                    <a:pt x="22510" y="243999"/>
                  </a:lnTo>
                  <a:lnTo>
                    <a:pt x="24438" y="258505"/>
                  </a:lnTo>
                  <a:lnTo>
                    <a:pt x="26037" y="272885"/>
                  </a:lnTo>
                  <a:lnTo>
                    <a:pt x="27432" y="286999"/>
                  </a:lnTo>
                  <a:lnTo>
                    <a:pt x="28976" y="300562"/>
                  </a:lnTo>
                  <a:lnTo>
                    <a:pt x="30839" y="313388"/>
                  </a:lnTo>
                  <a:lnTo>
                    <a:pt x="32093" y="322746"/>
                  </a:lnTo>
                  <a:lnTo>
                    <a:pt x="31660" y="325002"/>
                  </a:lnTo>
                  <a:lnTo>
                    <a:pt x="30072" y="320920"/>
                  </a:lnTo>
                  <a:lnTo>
                    <a:pt x="27797" y="312318"/>
                  </a:lnTo>
                  <a:lnTo>
                    <a:pt x="25094" y="300682"/>
                  </a:lnTo>
                  <a:lnTo>
                    <a:pt x="22116" y="287037"/>
                  </a:lnTo>
                  <a:lnTo>
                    <a:pt x="18957" y="271902"/>
                  </a:lnTo>
                  <a:lnTo>
                    <a:pt x="15680" y="255421"/>
                  </a:lnTo>
                  <a:lnTo>
                    <a:pt x="12330" y="237762"/>
                  </a:lnTo>
                  <a:lnTo>
                    <a:pt x="9096" y="219318"/>
                  </a:lnTo>
                  <a:lnTo>
                    <a:pt x="6302" y="200626"/>
                  </a:lnTo>
                  <a:lnTo>
                    <a:pt x="4091" y="182010"/>
                  </a:lnTo>
                  <a:lnTo>
                    <a:pt x="2438" y="163593"/>
                  </a:lnTo>
                  <a:lnTo>
                    <a:pt x="1245" y="145386"/>
                  </a:lnTo>
                  <a:lnTo>
                    <a:pt x="410" y="127363"/>
                  </a:lnTo>
                  <a:lnTo>
                    <a:pt x="0" y="109650"/>
                  </a:lnTo>
                  <a:lnTo>
                    <a:pt x="250" y="92515"/>
                  </a:lnTo>
                  <a:lnTo>
                    <a:pt x="1236" y="76068"/>
                  </a:lnTo>
                  <a:lnTo>
                    <a:pt x="3051" y="60581"/>
                  </a:lnTo>
                  <a:lnTo>
                    <a:pt x="5871" y="46552"/>
                  </a:lnTo>
                  <a:lnTo>
                    <a:pt x="9707" y="34126"/>
                  </a:lnTo>
                  <a:lnTo>
                    <a:pt x="14741" y="23460"/>
                  </a:lnTo>
                  <a:lnTo>
                    <a:pt x="21401" y="14884"/>
                  </a:lnTo>
                  <a:lnTo>
                    <a:pt x="29768" y="8378"/>
                  </a:lnTo>
                  <a:lnTo>
                    <a:pt x="39471" y="3804"/>
                  </a:lnTo>
                  <a:lnTo>
                    <a:pt x="49893" y="1084"/>
                  </a:lnTo>
                  <a:lnTo>
                    <a:pt x="60599" y="0"/>
                  </a:lnTo>
                  <a:lnTo>
                    <a:pt x="71209" y="557"/>
                  </a:lnTo>
                  <a:lnTo>
                    <a:pt x="81326" y="3049"/>
                  </a:lnTo>
                  <a:lnTo>
                    <a:pt x="90787" y="7466"/>
                  </a:lnTo>
                  <a:lnTo>
                    <a:pt x="99461" y="13532"/>
                  </a:lnTo>
                  <a:lnTo>
                    <a:pt x="107149" y="20891"/>
                  </a:lnTo>
                  <a:lnTo>
                    <a:pt x="113841" y="29210"/>
                  </a:lnTo>
                  <a:lnTo>
                    <a:pt x="119677" y="38218"/>
                  </a:lnTo>
                  <a:lnTo>
                    <a:pt x="124839" y="47709"/>
                  </a:lnTo>
                  <a:lnTo>
                    <a:pt x="129492" y="57535"/>
                  </a:lnTo>
                  <a:lnTo>
                    <a:pt x="133450" y="67589"/>
                  </a:lnTo>
                  <a:lnTo>
                    <a:pt x="136204" y="77798"/>
                  </a:lnTo>
                  <a:lnTo>
                    <a:pt x="137569" y="88113"/>
                  </a:lnTo>
                  <a:lnTo>
                    <a:pt x="137502" y="98498"/>
                  </a:lnTo>
                  <a:lnTo>
                    <a:pt x="135937" y="108930"/>
                  </a:lnTo>
                  <a:lnTo>
                    <a:pt x="132988" y="119390"/>
                  </a:lnTo>
                  <a:lnTo>
                    <a:pt x="128738" y="129703"/>
                  </a:lnTo>
                  <a:lnTo>
                    <a:pt x="123144" y="139554"/>
                  </a:lnTo>
                  <a:lnTo>
                    <a:pt x="116304" y="148806"/>
                  </a:lnTo>
                  <a:lnTo>
                    <a:pt x="108273" y="157323"/>
                  </a:lnTo>
                  <a:lnTo>
                    <a:pt x="98980" y="164898"/>
                  </a:lnTo>
                  <a:lnTo>
                    <a:pt x="88515" y="171508"/>
                  </a:lnTo>
                  <a:lnTo>
                    <a:pt x="77303" y="177132"/>
                  </a:lnTo>
                  <a:lnTo>
                    <a:pt x="64707" y="182222"/>
                  </a:lnTo>
                  <a:lnTo>
                    <a:pt x="47390" y="187226"/>
                  </a:lnTo>
                  <a:lnTo>
                    <a:pt x="19651" y="19296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48684" y="1010735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6" y="46446"/>
                  </a:lnTo>
                  <a:lnTo>
                    <a:pt x="825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78" y="108278"/>
                  </a:lnTo>
                  <a:lnTo>
                    <a:pt x="7871" y="123002"/>
                  </a:lnTo>
                  <a:lnTo>
                    <a:pt x="8679" y="139029"/>
                  </a:lnTo>
                  <a:lnTo>
                    <a:pt x="9262" y="156299"/>
                  </a:lnTo>
                  <a:lnTo>
                    <a:pt x="9839" y="174609"/>
                  </a:lnTo>
                  <a:lnTo>
                    <a:pt x="10767" y="193724"/>
                  </a:lnTo>
                  <a:lnTo>
                    <a:pt x="12207" y="213426"/>
                  </a:lnTo>
                  <a:lnTo>
                    <a:pt x="13989" y="233383"/>
                  </a:lnTo>
                  <a:lnTo>
                    <a:pt x="15725" y="253160"/>
                  </a:lnTo>
                  <a:lnTo>
                    <a:pt x="17191" y="272532"/>
                  </a:lnTo>
                  <a:lnTo>
                    <a:pt x="18497" y="291302"/>
                  </a:lnTo>
                  <a:lnTo>
                    <a:pt x="19979" y="309221"/>
                  </a:lnTo>
                  <a:lnTo>
                    <a:pt x="21829" y="326234"/>
                  </a:lnTo>
                  <a:lnTo>
                    <a:pt x="24071" y="342287"/>
                  </a:lnTo>
                  <a:lnTo>
                    <a:pt x="26655" y="357237"/>
                  </a:lnTo>
                  <a:lnTo>
                    <a:pt x="29502" y="371098"/>
                  </a:lnTo>
                  <a:lnTo>
                    <a:pt x="32392" y="383585"/>
                  </a:lnTo>
                  <a:lnTo>
                    <a:pt x="35252" y="395253"/>
                  </a:lnTo>
                  <a:lnTo>
                    <a:pt x="38330" y="407131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32911" y="1263419"/>
              <a:ext cx="73701" cy="136872"/>
            </a:xfrm>
            <a:custGeom>
              <a:avLst/>
              <a:gdLst/>
              <a:ahLst/>
              <a:cxnLst/>
              <a:rect l="0" t="0" r="0" b="0"/>
              <a:pathLst>
                <a:path w="73701" h="136872">
                  <a:moveTo>
                    <a:pt x="0" y="0"/>
                  </a:moveTo>
                  <a:lnTo>
                    <a:pt x="5801" y="8802"/>
                  </a:lnTo>
                  <a:lnTo>
                    <a:pt x="10725" y="17148"/>
                  </a:lnTo>
                  <a:lnTo>
                    <a:pt x="15228" y="25847"/>
                  </a:lnTo>
                  <a:lnTo>
                    <a:pt x="19449" y="34968"/>
                  </a:lnTo>
                  <a:lnTo>
                    <a:pt x="23462" y="44463"/>
                  </a:lnTo>
                  <a:lnTo>
                    <a:pt x="27328" y="54255"/>
                  </a:lnTo>
                  <a:lnTo>
                    <a:pt x="31253" y="64269"/>
                  </a:lnTo>
                  <a:lnTo>
                    <a:pt x="35577" y="74443"/>
                  </a:lnTo>
                  <a:lnTo>
                    <a:pt x="40448" y="84720"/>
                  </a:lnTo>
                  <a:lnTo>
                    <a:pt x="45736" y="94804"/>
                  </a:lnTo>
                  <a:lnTo>
                    <a:pt x="51749" y="105251"/>
                  </a:lnTo>
                  <a:lnTo>
                    <a:pt x="60135" y="118097"/>
                  </a:lnTo>
                  <a:lnTo>
                    <a:pt x="73700" y="1368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32911" y="1179191"/>
              <a:ext cx="168458" cy="579069"/>
            </a:xfrm>
            <a:custGeom>
              <a:avLst/>
              <a:gdLst/>
              <a:ahLst/>
              <a:cxnLst/>
              <a:rect l="0" t="0" r="0" b="0"/>
              <a:pathLst>
                <a:path w="168458" h="579069">
                  <a:moveTo>
                    <a:pt x="168457" y="0"/>
                  </a:moveTo>
                  <a:lnTo>
                    <a:pt x="165456" y="8869"/>
                  </a:lnTo>
                  <a:lnTo>
                    <a:pt x="162033" y="17856"/>
                  </a:lnTo>
                  <a:lnTo>
                    <a:pt x="157842" y="27855"/>
                  </a:lnTo>
                  <a:lnTo>
                    <a:pt x="153114" y="39009"/>
                  </a:lnTo>
                  <a:lnTo>
                    <a:pt x="148281" y="51469"/>
                  </a:lnTo>
                  <a:lnTo>
                    <a:pt x="143599" y="65167"/>
                  </a:lnTo>
                  <a:lnTo>
                    <a:pt x="138990" y="79411"/>
                  </a:lnTo>
                  <a:lnTo>
                    <a:pt x="134140" y="93044"/>
                  </a:lnTo>
                  <a:lnTo>
                    <a:pt x="128883" y="105466"/>
                  </a:lnTo>
                  <a:lnTo>
                    <a:pt x="123370" y="116769"/>
                  </a:lnTo>
                  <a:lnTo>
                    <a:pt x="117970" y="127434"/>
                  </a:lnTo>
                  <a:lnTo>
                    <a:pt x="112891" y="137833"/>
                  </a:lnTo>
                  <a:lnTo>
                    <a:pt x="108176" y="148158"/>
                  </a:lnTo>
                  <a:lnTo>
                    <a:pt x="103782" y="158492"/>
                  </a:lnTo>
                  <a:lnTo>
                    <a:pt x="99643" y="168861"/>
                  </a:lnTo>
                  <a:lnTo>
                    <a:pt x="95693" y="179269"/>
                  </a:lnTo>
                  <a:lnTo>
                    <a:pt x="91881" y="189710"/>
                  </a:lnTo>
                  <a:lnTo>
                    <a:pt x="88165" y="200176"/>
                  </a:lnTo>
                  <a:lnTo>
                    <a:pt x="84515" y="210661"/>
                  </a:lnTo>
                  <a:lnTo>
                    <a:pt x="80912" y="221160"/>
                  </a:lnTo>
                  <a:lnTo>
                    <a:pt x="77334" y="231669"/>
                  </a:lnTo>
                  <a:lnTo>
                    <a:pt x="73608" y="242184"/>
                  </a:lnTo>
                  <a:lnTo>
                    <a:pt x="69422" y="252703"/>
                  </a:lnTo>
                  <a:lnTo>
                    <a:pt x="64645" y="263230"/>
                  </a:lnTo>
                  <a:lnTo>
                    <a:pt x="59470" y="273927"/>
                  </a:lnTo>
                  <a:lnTo>
                    <a:pt x="54304" y="285101"/>
                  </a:lnTo>
                  <a:lnTo>
                    <a:pt x="49385" y="296895"/>
                  </a:lnTo>
                  <a:lnTo>
                    <a:pt x="44780" y="309766"/>
                  </a:lnTo>
                  <a:lnTo>
                    <a:pt x="40460" y="324535"/>
                  </a:lnTo>
                  <a:lnTo>
                    <a:pt x="36371" y="341460"/>
                  </a:lnTo>
                  <a:lnTo>
                    <a:pt x="32455" y="359692"/>
                  </a:lnTo>
                  <a:lnTo>
                    <a:pt x="28666" y="377621"/>
                  </a:lnTo>
                  <a:lnTo>
                    <a:pt x="24969" y="394352"/>
                  </a:lnTo>
                  <a:lnTo>
                    <a:pt x="21502" y="410175"/>
                  </a:lnTo>
                  <a:lnTo>
                    <a:pt x="18553" y="426160"/>
                  </a:lnTo>
                  <a:lnTo>
                    <a:pt x="16233" y="442943"/>
                  </a:lnTo>
                  <a:lnTo>
                    <a:pt x="14336" y="460351"/>
                  </a:lnTo>
                  <a:lnTo>
                    <a:pt x="12449" y="477679"/>
                  </a:lnTo>
                  <a:lnTo>
                    <a:pt x="10329" y="494483"/>
                  </a:lnTo>
                  <a:lnTo>
                    <a:pt x="8064" y="510440"/>
                  </a:lnTo>
                  <a:lnTo>
                    <a:pt x="5757" y="526967"/>
                  </a:lnTo>
                  <a:lnTo>
                    <a:pt x="3204" y="547746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27751" y="1063378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8652" y="8801"/>
                  </a:lnTo>
                  <a:lnTo>
                    <a:pt x="25870" y="17148"/>
                  </a:lnTo>
                  <a:lnTo>
                    <a:pt x="22975" y="25860"/>
                  </a:lnTo>
                  <a:lnTo>
                    <a:pt x="20107" y="35500"/>
                  </a:lnTo>
                  <a:lnTo>
                    <a:pt x="17590" y="46939"/>
                  </a:lnTo>
                  <a:lnTo>
                    <a:pt x="15579" y="60482"/>
                  </a:lnTo>
                  <a:lnTo>
                    <a:pt x="14067" y="75627"/>
                  </a:lnTo>
                  <a:lnTo>
                    <a:pt x="12973" y="91394"/>
                  </a:lnTo>
                  <a:lnTo>
                    <a:pt x="12200" y="107151"/>
                  </a:lnTo>
                  <a:lnTo>
                    <a:pt x="11664" y="122965"/>
                  </a:lnTo>
                  <a:lnTo>
                    <a:pt x="11295" y="139399"/>
                  </a:lnTo>
                  <a:lnTo>
                    <a:pt x="11045" y="156750"/>
                  </a:lnTo>
                  <a:lnTo>
                    <a:pt x="10875" y="175013"/>
                  </a:lnTo>
                  <a:lnTo>
                    <a:pt x="10761" y="194044"/>
                  </a:lnTo>
                  <a:lnTo>
                    <a:pt x="10685" y="213665"/>
                  </a:lnTo>
                  <a:lnTo>
                    <a:pt x="10634" y="233555"/>
                  </a:lnTo>
                  <a:lnTo>
                    <a:pt x="10599" y="253281"/>
                  </a:lnTo>
                  <a:lnTo>
                    <a:pt x="10572" y="272610"/>
                  </a:lnTo>
                  <a:lnTo>
                    <a:pt x="10383" y="291182"/>
                  </a:lnTo>
                  <a:lnTo>
                    <a:pt x="9724" y="308433"/>
                  </a:lnTo>
                  <a:lnTo>
                    <a:pt x="8469" y="324181"/>
                  </a:lnTo>
                  <a:lnTo>
                    <a:pt x="6803" y="338503"/>
                  </a:lnTo>
                  <a:lnTo>
                    <a:pt x="4972" y="353172"/>
                  </a:lnTo>
                  <a:lnTo>
                    <a:pt x="2815" y="37171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48767" y="1252891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72534" y="0"/>
                  </a:lnTo>
                  <a:lnTo>
                    <a:pt x="261405" y="0"/>
                  </a:lnTo>
                  <a:lnTo>
                    <a:pt x="249812" y="4"/>
                  </a:lnTo>
                  <a:lnTo>
                    <a:pt x="237823" y="177"/>
                  </a:lnTo>
                  <a:lnTo>
                    <a:pt x="225811" y="825"/>
                  </a:lnTo>
                  <a:lnTo>
                    <a:pt x="214004" y="2079"/>
                  </a:lnTo>
                  <a:lnTo>
                    <a:pt x="202305" y="3904"/>
                  </a:lnTo>
                  <a:lnTo>
                    <a:pt x="190387" y="6201"/>
                  </a:lnTo>
                  <a:lnTo>
                    <a:pt x="178070" y="8852"/>
                  </a:lnTo>
                  <a:lnTo>
                    <a:pt x="165172" y="11598"/>
                  </a:lnTo>
                  <a:lnTo>
                    <a:pt x="151442" y="14054"/>
                  </a:lnTo>
                  <a:lnTo>
                    <a:pt x="136832" y="16035"/>
                  </a:lnTo>
                  <a:lnTo>
                    <a:pt x="121613" y="17532"/>
                  </a:lnTo>
                  <a:lnTo>
                    <a:pt x="106251" y="18620"/>
                  </a:lnTo>
                  <a:lnTo>
                    <a:pt x="91036" y="19389"/>
                  </a:lnTo>
                  <a:lnTo>
                    <a:pt x="76090" y="19925"/>
                  </a:lnTo>
                  <a:lnTo>
                    <a:pt x="59676" y="20351"/>
                  </a:lnTo>
                  <a:lnTo>
                    <a:pt x="37000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90922" y="1010735"/>
              <a:ext cx="294799" cy="464950"/>
            </a:xfrm>
            <a:custGeom>
              <a:avLst/>
              <a:gdLst/>
              <a:ahLst/>
              <a:cxnLst/>
              <a:rect l="0" t="0" r="0" b="0"/>
              <a:pathLst>
                <a:path w="294799" h="464950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4" y="77033"/>
                  </a:lnTo>
                  <a:lnTo>
                    <a:pt x="3727" y="89830"/>
                  </a:lnTo>
                  <a:lnTo>
                    <a:pt x="5376" y="102558"/>
                  </a:lnTo>
                  <a:lnTo>
                    <a:pt x="6783" y="115459"/>
                  </a:lnTo>
                  <a:lnTo>
                    <a:pt x="8049" y="128936"/>
                  </a:lnTo>
                  <a:lnTo>
                    <a:pt x="9505" y="143595"/>
                  </a:lnTo>
                  <a:lnTo>
                    <a:pt x="11332" y="159649"/>
                  </a:lnTo>
                  <a:lnTo>
                    <a:pt x="13389" y="176823"/>
                  </a:lnTo>
                  <a:lnTo>
                    <a:pt x="15317" y="194569"/>
                  </a:lnTo>
                  <a:lnTo>
                    <a:pt x="16915" y="212495"/>
                  </a:lnTo>
                  <a:lnTo>
                    <a:pt x="18310" y="230088"/>
                  </a:lnTo>
                  <a:lnTo>
                    <a:pt x="19854" y="246667"/>
                  </a:lnTo>
                  <a:lnTo>
                    <a:pt x="21740" y="261970"/>
                  </a:lnTo>
                  <a:lnTo>
                    <a:pt x="23837" y="276397"/>
                  </a:lnTo>
                  <a:lnTo>
                    <a:pt x="25791" y="290780"/>
                  </a:lnTo>
                  <a:lnTo>
                    <a:pt x="27408" y="305614"/>
                  </a:lnTo>
                  <a:lnTo>
                    <a:pt x="28814" y="321039"/>
                  </a:lnTo>
                  <a:lnTo>
                    <a:pt x="30367" y="337013"/>
                  </a:lnTo>
                  <a:lnTo>
                    <a:pt x="32253" y="353424"/>
                  </a:lnTo>
                  <a:lnTo>
                    <a:pt x="34181" y="369836"/>
                  </a:lnTo>
                  <a:lnTo>
                    <a:pt x="35490" y="385541"/>
                  </a:lnTo>
                  <a:lnTo>
                    <a:pt x="35843" y="400114"/>
                  </a:lnTo>
                  <a:lnTo>
                    <a:pt x="35034" y="410254"/>
                  </a:lnTo>
                  <a:lnTo>
                    <a:pt x="33231" y="412603"/>
                  </a:lnTo>
                  <a:lnTo>
                    <a:pt x="31050" y="409587"/>
                  </a:lnTo>
                  <a:lnTo>
                    <a:pt x="28796" y="403316"/>
                  </a:lnTo>
                  <a:lnTo>
                    <a:pt x="26785" y="394800"/>
                  </a:lnTo>
                  <a:lnTo>
                    <a:pt x="25163" y="384646"/>
                  </a:lnTo>
                  <a:lnTo>
                    <a:pt x="23938" y="373305"/>
                  </a:lnTo>
                  <a:lnTo>
                    <a:pt x="23049" y="361120"/>
                  </a:lnTo>
                  <a:lnTo>
                    <a:pt x="22425" y="348349"/>
                  </a:lnTo>
                  <a:lnTo>
                    <a:pt x="22161" y="335339"/>
                  </a:lnTo>
                  <a:lnTo>
                    <a:pt x="22509" y="322527"/>
                  </a:lnTo>
                  <a:lnTo>
                    <a:pt x="23571" y="310148"/>
                  </a:lnTo>
                  <a:lnTo>
                    <a:pt x="25776" y="298887"/>
                  </a:lnTo>
                  <a:lnTo>
                    <a:pt x="29925" y="289913"/>
                  </a:lnTo>
                  <a:lnTo>
                    <a:pt x="36264" y="283670"/>
                  </a:lnTo>
                  <a:lnTo>
                    <a:pt x="44099" y="280276"/>
                  </a:lnTo>
                  <a:lnTo>
                    <a:pt x="52120" y="279877"/>
                  </a:lnTo>
                  <a:lnTo>
                    <a:pt x="59547" y="282243"/>
                  </a:lnTo>
                  <a:lnTo>
                    <a:pt x="66310" y="287049"/>
                  </a:lnTo>
                  <a:lnTo>
                    <a:pt x="72758" y="294069"/>
                  </a:lnTo>
                  <a:lnTo>
                    <a:pt x="79160" y="302964"/>
                  </a:lnTo>
                  <a:lnTo>
                    <a:pt x="85477" y="313168"/>
                  </a:lnTo>
                  <a:lnTo>
                    <a:pt x="91433" y="324000"/>
                  </a:lnTo>
                  <a:lnTo>
                    <a:pt x="96891" y="335021"/>
                  </a:lnTo>
                  <a:lnTo>
                    <a:pt x="101865" y="346029"/>
                  </a:lnTo>
                  <a:lnTo>
                    <a:pt x="106433" y="356953"/>
                  </a:lnTo>
                  <a:lnTo>
                    <a:pt x="110685" y="367788"/>
                  </a:lnTo>
                  <a:lnTo>
                    <a:pt x="114540" y="378709"/>
                  </a:lnTo>
                  <a:lnTo>
                    <a:pt x="117757" y="390042"/>
                  </a:lnTo>
                  <a:lnTo>
                    <a:pt x="120264" y="401835"/>
                  </a:lnTo>
                  <a:lnTo>
                    <a:pt x="122431" y="410661"/>
                  </a:lnTo>
                  <a:lnTo>
                    <a:pt x="124679" y="412590"/>
                  </a:lnTo>
                  <a:lnTo>
                    <a:pt x="126980" y="409486"/>
                  </a:lnTo>
                  <a:lnTo>
                    <a:pt x="129591" y="403558"/>
                  </a:lnTo>
                  <a:lnTo>
                    <a:pt x="132882" y="396358"/>
                  </a:lnTo>
                  <a:lnTo>
                    <a:pt x="136994" y="388734"/>
                  </a:lnTo>
                  <a:lnTo>
                    <a:pt x="142024" y="381063"/>
                  </a:lnTo>
                  <a:lnTo>
                    <a:pt x="148141" y="373486"/>
                  </a:lnTo>
                  <a:lnTo>
                    <a:pt x="155328" y="366039"/>
                  </a:lnTo>
                  <a:lnTo>
                    <a:pt x="163594" y="358873"/>
                  </a:lnTo>
                  <a:lnTo>
                    <a:pt x="173042" y="352275"/>
                  </a:lnTo>
                  <a:lnTo>
                    <a:pt x="183615" y="346350"/>
                  </a:lnTo>
                  <a:lnTo>
                    <a:pt x="194970" y="341047"/>
                  </a:lnTo>
                  <a:lnTo>
                    <a:pt x="206582" y="336249"/>
                  </a:lnTo>
                  <a:lnTo>
                    <a:pt x="218127" y="331831"/>
                  </a:lnTo>
                  <a:lnTo>
                    <a:pt x="229317" y="327523"/>
                  </a:lnTo>
                  <a:lnTo>
                    <a:pt x="239831" y="322937"/>
                  </a:lnTo>
                  <a:lnTo>
                    <a:pt x="249563" y="317879"/>
                  </a:lnTo>
                  <a:lnTo>
                    <a:pt x="258421" y="312174"/>
                  </a:lnTo>
                  <a:lnTo>
                    <a:pt x="266231" y="305588"/>
                  </a:lnTo>
                  <a:lnTo>
                    <a:pt x="272994" y="298080"/>
                  </a:lnTo>
                  <a:lnTo>
                    <a:pt x="278366" y="289767"/>
                  </a:lnTo>
                  <a:lnTo>
                    <a:pt x="281620" y="280817"/>
                  </a:lnTo>
                  <a:lnTo>
                    <a:pt x="282543" y="271395"/>
                  </a:lnTo>
                  <a:lnTo>
                    <a:pt x="281214" y="261799"/>
                  </a:lnTo>
                  <a:lnTo>
                    <a:pt x="277738" y="252437"/>
                  </a:lnTo>
                  <a:lnTo>
                    <a:pt x="272401" y="243527"/>
                  </a:lnTo>
                  <a:lnTo>
                    <a:pt x="265583" y="235580"/>
                  </a:lnTo>
                  <a:lnTo>
                    <a:pt x="257652" y="229453"/>
                  </a:lnTo>
                  <a:lnTo>
                    <a:pt x="248917" y="225448"/>
                  </a:lnTo>
                  <a:lnTo>
                    <a:pt x="239614" y="223386"/>
                  </a:lnTo>
                  <a:lnTo>
                    <a:pt x="229919" y="222899"/>
                  </a:lnTo>
                  <a:lnTo>
                    <a:pt x="219958" y="223610"/>
                  </a:lnTo>
                  <a:lnTo>
                    <a:pt x="209980" y="225354"/>
                  </a:lnTo>
                  <a:lnTo>
                    <a:pt x="200353" y="228185"/>
                  </a:lnTo>
                  <a:lnTo>
                    <a:pt x="191248" y="232052"/>
                  </a:lnTo>
                  <a:lnTo>
                    <a:pt x="182659" y="236951"/>
                  </a:lnTo>
                  <a:lnTo>
                    <a:pt x="174503" y="242995"/>
                  </a:lnTo>
                  <a:lnTo>
                    <a:pt x="166686" y="250143"/>
                  </a:lnTo>
                  <a:lnTo>
                    <a:pt x="159284" y="258385"/>
                  </a:lnTo>
                  <a:lnTo>
                    <a:pt x="152530" y="267820"/>
                  </a:lnTo>
                  <a:lnTo>
                    <a:pt x="146505" y="278386"/>
                  </a:lnTo>
                  <a:lnTo>
                    <a:pt x="141135" y="289735"/>
                  </a:lnTo>
                  <a:lnTo>
                    <a:pt x="136294" y="301344"/>
                  </a:lnTo>
                  <a:lnTo>
                    <a:pt x="131860" y="312900"/>
                  </a:lnTo>
                  <a:lnTo>
                    <a:pt x="128051" y="324608"/>
                  </a:lnTo>
                  <a:lnTo>
                    <a:pt x="125398" y="337067"/>
                  </a:lnTo>
                  <a:lnTo>
                    <a:pt x="124100" y="350558"/>
                  </a:lnTo>
                  <a:lnTo>
                    <a:pt x="124212" y="364892"/>
                  </a:lnTo>
                  <a:lnTo>
                    <a:pt x="125807" y="379592"/>
                  </a:lnTo>
                  <a:lnTo>
                    <a:pt x="128782" y="394326"/>
                  </a:lnTo>
                  <a:lnTo>
                    <a:pt x="133219" y="408627"/>
                  </a:lnTo>
                  <a:lnTo>
                    <a:pt x="139470" y="421843"/>
                  </a:lnTo>
                  <a:lnTo>
                    <a:pt x="147564" y="433717"/>
                  </a:lnTo>
                  <a:lnTo>
                    <a:pt x="157251" y="444009"/>
                  </a:lnTo>
                  <a:lnTo>
                    <a:pt x="168196" y="452334"/>
                  </a:lnTo>
                  <a:lnTo>
                    <a:pt x="180074" y="458666"/>
                  </a:lnTo>
                  <a:lnTo>
                    <a:pt x="192626" y="462953"/>
                  </a:lnTo>
                  <a:lnTo>
                    <a:pt x="205649" y="464949"/>
                  </a:lnTo>
                  <a:lnTo>
                    <a:pt x="218989" y="464734"/>
                  </a:lnTo>
                  <a:lnTo>
                    <a:pt x="232217" y="462490"/>
                  </a:lnTo>
                  <a:lnTo>
                    <a:pt x="244646" y="458327"/>
                  </a:lnTo>
                  <a:lnTo>
                    <a:pt x="255958" y="452506"/>
                  </a:lnTo>
                  <a:lnTo>
                    <a:pt x="265890" y="445826"/>
                  </a:lnTo>
                  <a:lnTo>
                    <a:pt x="275028" y="438876"/>
                  </a:lnTo>
                  <a:lnTo>
                    <a:pt x="284168" y="431051"/>
                  </a:lnTo>
                  <a:lnTo>
                    <a:pt x="294798" y="4211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04838" y="927962"/>
              <a:ext cx="132406" cy="583894"/>
            </a:xfrm>
            <a:custGeom>
              <a:avLst/>
              <a:gdLst/>
              <a:ahLst/>
              <a:cxnLst/>
              <a:rect l="0" t="0" r="0" b="0"/>
              <a:pathLst>
                <a:path w="132406" h="583894">
                  <a:moveTo>
                    <a:pt x="128323" y="451271"/>
                  </a:moveTo>
                  <a:lnTo>
                    <a:pt x="125389" y="439603"/>
                  </a:lnTo>
                  <a:lnTo>
                    <a:pt x="122606" y="429114"/>
                  </a:lnTo>
                  <a:lnTo>
                    <a:pt x="119698" y="418821"/>
                  </a:lnTo>
                  <a:lnTo>
                    <a:pt x="116311" y="408865"/>
                  </a:lnTo>
                  <a:lnTo>
                    <a:pt x="111850" y="399819"/>
                  </a:lnTo>
                  <a:lnTo>
                    <a:pt x="106080" y="391945"/>
                  </a:lnTo>
                  <a:lnTo>
                    <a:pt x="99090" y="385513"/>
                  </a:lnTo>
                  <a:lnTo>
                    <a:pt x="91106" y="380945"/>
                  </a:lnTo>
                  <a:lnTo>
                    <a:pt x="82366" y="378292"/>
                  </a:lnTo>
                  <a:lnTo>
                    <a:pt x="73074" y="377631"/>
                  </a:lnTo>
                  <a:lnTo>
                    <a:pt x="63393" y="379224"/>
                  </a:lnTo>
                  <a:lnTo>
                    <a:pt x="53448" y="382997"/>
                  </a:lnTo>
                  <a:lnTo>
                    <a:pt x="43654" y="388613"/>
                  </a:lnTo>
                  <a:lnTo>
                    <a:pt x="34684" y="395662"/>
                  </a:lnTo>
                  <a:lnTo>
                    <a:pt x="26839" y="403778"/>
                  </a:lnTo>
                  <a:lnTo>
                    <a:pt x="20080" y="412987"/>
                  </a:lnTo>
                  <a:lnTo>
                    <a:pt x="14223" y="423678"/>
                  </a:lnTo>
                  <a:lnTo>
                    <a:pt x="9069" y="435940"/>
                  </a:lnTo>
                  <a:lnTo>
                    <a:pt x="4758" y="449428"/>
                  </a:lnTo>
                  <a:lnTo>
                    <a:pt x="1758" y="463553"/>
                  </a:lnTo>
                  <a:lnTo>
                    <a:pt x="220" y="477906"/>
                  </a:lnTo>
                  <a:lnTo>
                    <a:pt x="0" y="492289"/>
                  </a:lnTo>
                  <a:lnTo>
                    <a:pt x="840" y="506625"/>
                  </a:lnTo>
                  <a:lnTo>
                    <a:pt x="2483" y="520887"/>
                  </a:lnTo>
                  <a:lnTo>
                    <a:pt x="4873" y="534751"/>
                  </a:lnTo>
                  <a:lnTo>
                    <a:pt x="8148" y="547615"/>
                  </a:lnTo>
                  <a:lnTo>
                    <a:pt x="12316" y="559219"/>
                  </a:lnTo>
                  <a:lnTo>
                    <a:pt x="17418" y="569147"/>
                  </a:lnTo>
                  <a:lnTo>
                    <a:pt x="23599" y="576688"/>
                  </a:lnTo>
                  <a:lnTo>
                    <a:pt x="30830" y="581668"/>
                  </a:lnTo>
                  <a:lnTo>
                    <a:pt x="38788" y="583893"/>
                  </a:lnTo>
                  <a:lnTo>
                    <a:pt x="46967" y="582900"/>
                  </a:lnTo>
                  <a:lnTo>
                    <a:pt x="55059" y="578746"/>
                  </a:lnTo>
                  <a:lnTo>
                    <a:pt x="62947" y="571738"/>
                  </a:lnTo>
                  <a:lnTo>
                    <a:pt x="70625" y="562160"/>
                  </a:lnTo>
                  <a:lnTo>
                    <a:pt x="78116" y="550436"/>
                  </a:lnTo>
                  <a:lnTo>
                    <a:pt x="85300" y="537365"/>
                  </a:lnTo>
                  <a:lnTo>
                    <a:pt x="91906" y="523996"/>
                  </a:lnTo>
                  <a:lnTo>
                    <a:pt x="97832" y="510939"/>
                  </a:lnTo>
                  <a:lnTo>
                    <a:pt x="103134" y="498396"/>
                  </a:lnTo>
                  <a:lnTo>
                    <a:pt x="107932" y="486359"/>
                  </a:lnTo>
                  <a:lnTo>
                    <a:pt x="112340" y="474725"/>
                  </a:lnTo>
                  <a:lnTo>
                    <a:pt x="116302" y="462739"/>
                  </a:lnTo>
                  <a:lnTo>
                    <a:pt x="119591" y="449087"/>
                  </a:lnTo>
                  <a:lnTo>
                    <a:pt x="122142" y="433182"/>
                  </a:lnTo>
                  <a:lnTo>
                    <a:pt x="124194" y="415104"/>
                  </a:lnTo>
                  <a:lnTo>
                    <a:pt x="126187" y="395223"/>
                  </a:lnTo>
                  <a:lnTo>
                    <a:pt x="128375" y="373971"/>
                  </a:lnTo>
                  <a:lnTo>
                    <a:pt x="130506" y="352212"/>
                  </a:lnTo>
                  <a:lnTo>
                    <a:pt x="131950" y="331160"/>
                  </a:lnTo>
                  <a:lnTo>
                    <a:pt x="132405" y="311421"/>
                  </a:lnTo>
                  <a:lnTo>
                    <a:pt x="132050" y="293053"/>
                  </a:lnTo>
                  <a:lnTo>
                    <a:pt x="131347" y="275863"/>
                  </a:lnTo>
                  <a:lnTo>
                    <a:pt x="130616" y="259591"/>
                  </a:lnTo>
                  <a:lnTo>
                    <a:pt x="129989" y="243999"/>
                  </a:lnTo>
                  <a:lnTo>
                    <a:pt x="129502" y="228893"/>
                  </a:lnTo>
                  <a:lnTo>
                    <a:pt x="129142" y="214127"/>
                  </a:lnTo>
                  <a:lnTo>
                    <a:pt x="128885" y="199596"/>
                  </a:lnTo>
                  <a:lnTo>
                    <a:pt x="128706" y="185225"/>
                  </a:lnTo>
                  <a:lnTo>
                    <a:pt x="128579" y="170954"/>
                  </a:lnTo>
                  <a:lnTo>
                    <a:pt x="128321" y="156421"/>
                  </a:lnTo>
                  <a:lnTo>
                    <a:pt x="127615" y="140986"/>
                  </a:lnTo>
                  <a:lnTo>
                    <a:pt x="126323" y="124378"/>
                  </a:lnTo>
                  <a:lnTo>
                    <a:pt x="124472" y="106817"/>
                  </a:lnTo>
                  <a:lnTo>
                    <a:pt x="122157" y="88805"/>
                  </a:lnTo>
                  <a:lnTo>
                    <a:pt x="119488" y="70697"/>
                  </a:lnTo>
                  <a:lnTo>
                    <a:pt x="116563" y="52980"/>
                  </a:lnTo>
                  <a:lnTo>
                    <a:pt x="113453" y="36317"/>
                  </a:lnTo>
                  <a:lnTo>
                    <a:pt x="110202" y="21008"/>
                  </a:lnTo>
                  <a:lnTo>
                    <a:pt x="106386" y="8416"/>
                  </a:lnTo>
                  <a:lnTo>
                    <a:pt x="101925" y="1087"/>
                  </a:lnTo>
                  <a:lnTo>
                    <a:pt x="97813" y="0"/>
                  </a:lnTo>
                  <a:lnTo>
                    <a:pt x="94499" y="4650"/>
                  </a:lnTo>
                  <a:lnTo>
                    <a:pt x="92009" y="13952"/>
                  </a:lnTo>
                  <a:lnTo>
                    <a:pt x="90209" y="26934"/>
                  </a:lnTo>
                  <a:lnTo>
                    <a:pt x="88941" y="42940"/>
                  </a:lnTo>
                  <a:lnTo>
                    <a:pt x="88063" y="61352"/>
                  </a:lnTo>
                  <a:lnTo>
                    <a:pt x="87460" y="81587"/>
                  </a:lnTo>
                  <a:lnTo>
                    <a:pt x="87051" y="103151"/>
                  </a:lnTo>
                  <a:lnTo>
                    <a:pt x="86773" y="125645"/>
                  </a:lnTo>
                  <a:lnTo>
                    <a:pt x="86587" y="148294"/>
                  </a:lnTo>
                  <a:lnTo>
                    <a:pt x="86461" y="169968"/>
                  </a:lnTo>
                  <a:lnTo>
                    <a:pt x="86377" y="190150"/>
                  </a:lnTo>
                  <a:lnTo>
                    <a:pt x="86321" y="209330"/>
                  </a:lnTo>
                  <a:lnTo>
                    <a:pt x="86283" y="228664"/>
                  </a:lnTo>
                  <a:lnTo>
                    <a:pt x="86263" y="248812"/>
                  </a:lnTo>
                  <a:lnTo>
                    <a:pt x="86420" y="269280"/>
                  </a:lnTo>
                  <a:lnTo>
                    <a:pt x="87056" y="288743"/>
                  </a:lnTo>
                  <a:lnTo>
                    <a:pt x="88297" y="306509"/>
                  </a:lnTo>
                  <a:lnTo>
                    <a:pt x="89945" y="322694"/>
                  </a:lnTo>
                  <a:lnTo>
                    <a:pt x="91590" y="337858"/>
                  </a:lnTo>
                  <a:lnTo>
                    <a:pt x="92995" y="352468"/>
                  </a:lnTo>
                  <a:lnTo>
                    <a:pt x="94260" y="366959"/>
                  </a:lnTo>
                  <a:lnTo>
                    <a:pt x="95715" y="381782"/>
                  </a:lnTo>
                  <a:lnTo>
                    <a:pt x="97546" y="397130"/>
                  </a:lnTo>
                  <a:lnTo>
                    <a:pt x="99776" y="412679"/>
                  </a:lnTo>
                  <a:lnTo>
                    <a:pt x="102351" y="427732"/>
                  </a:lnTo>
                  <a:lnTo>
                    <a:pt x="105193" y="441913"/>
                  </a:lnTo>
                  <a:lnTo>
                    <a:pt x="108080" y="454746"/>
                  </a:lnTo>
                  <a:lnTo>
                    <a:pt x="110936" y="466748"/>
                  </a:lnTo>
                  <a:lnTo>
                    <a:pt x="114013" y="478970"/>
                  </a:lnTo>
                  <a:lnTo>
                    <a:pt x="117794" y="4933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58851" y="1259141"/>
              <a:ext cx="132238" cy="187406"/>
            </a:xfrm>
            <a:custGeom>
              <a:avLst/>
              <a:gdLst/>
              <a:ahLst/>
              <a:cxnLst/>
              <a:rect l="0" t="0" r="0" b="0"/>
              <a:pathLst>
                <a:path w="132238" h="187406">
                  <a:moveTo>
                    <a:pt x="16423" y="56921"/>
                  </a:moveTo>
                  <a:lnTo>
                    <a:pt x="10918" y="63099"/>
                  </a:lnTo>
                  <a:lnTo>
                    <a:pt x="8691" y="70554"/>
                  </a:lnTo>
                  <a:lnTo>
                    <a:pt x="9453" y="78031"/>
                  </a:lnTo>
                  <a:lnTo>
                    <a:pt x="12672" y="84682"/>
                  </a:lnTo>
                  <a:lnTo>
                    <a:pt x="17892" y="90470"/>
                  </a:lnTo>
                  <a:lnTo>
                    <a:pt x="24823" y="95242"/>
                  </a:lnTo>
                  <a:lnTo>
                    <a:pt x="33371" y="98565"/>
                  </a:lnTo>
                  <a:lnTo>
                    <a:pt x="43339" y="100322"/>
                  </a:lnTo>
                  <a:lnTo>
                    <a:pt x="54286" y="100523"/>
                  </a:lnTo>
                  <a:lnTo>
                    <a:pt x="65626" y="99138"/>
                  </a:lnTo>
                  <a:lnTo>
                    <a:pt x="76984" y="96311"/>
                  </a:lnTo>
                  <a:lnTo>
                    <a:pt x="87880" y="92143"/>
                  </a:lnTo>
                  <a:lnTo>
                    <a:pt x="97665" y="86603"/>
                  </a:lnTo>
                  <a:lnTo>
                    <a:pt x="106085" y="79806"/>
                  </a:lnTo>
                  <a:lnTo>
                    <a:pt x="112907" y="71972"/>
                  </a:lnTo>
                  <a:lnTo>
                    <a:pt x="117749" y="63344"/>
                  </a:lnTo>
                  <a:lnTo>
                    <a:pt x="120595" y="54138"/>
                  </a:lnTo>
                  <a:lnTo>
                    <a:pt x="121559" y="44687"/>
                  </a:lnTo>
                  <a:lnTo>
                    <a:pt x="120702" y="35422"/>
                  </a:lnTo>
                  <a:lnTo>
                    <a:pt x="118231" y="26572"/>
                  </a:lnTo>
                  <a:lnTo>
                    <a:pt x="114135" y="18496"/>
                  </a:lnTo>
                  <a:lnTo>
                    <a:pt x="108113" y="11749"/>
                  </a:lnTo>
                  <a:lnTo>
                    <a:pt x="100178" y="6514"/>
                  </a:lnTo>
                  <a:lnTo>
                    <a:pt x="90767" y="2812"/>
                  </a:lnTo>
                  <a:lnTo>
                    <a:pt x="80540" y="687"/>
                  </a:lnTo>
                  <a:lnTo>
                    <a:pt x="69966" y="0"/>
                  </a:lnTo>
                  <a:lnTo>
                    <a:pt x="59445" y="655"/>
                  </a:lnTo>
                  <a:lnTo>
                    <a:pt x="49387" y="2681"/>
                  </a:lnTo>
                  <a:lnTo>
                    <a:pt x="39965" y="5971"/>
                  </a:lnTo>
                  <a:lnTo>
                    <a:pt x="31316" y="10466"/>
                  </a:lnTo>
                  <a:lnTo>
                    <a:pt x="23647" y="16232"/>
                  </a:lnTo>
                  <a:lnTo>
                    <a:pt x="16971" y="23194"/>
                  </a:lnTo>
                  <a:lnTo>
                    <a:pt x="11316" y="31479"/>
                  </a:lnTo>
                  <a:lnTo>
                    <a:pt x="6807" y="41475"/>
                  </a:lnTo>
                  <a:lnTo>
                    <a:pt x="3406" y="53231"/>
                  </a:lnTo>
                  <a:lnTo>
                    <a:pt x="1104" y="66192"/>
                  </a:lnTo>
                  <a:lnTo>
                    <a:pt x="0" y="79423"/>
                  </a:lnTo>
                  <a:lnTo>
                    <a:pt x="33" y="92355"/>
                  </a:lnTo>
                  <a:lnTo>
                    <a:pt x="1020" y="104799"/>
                  </a:lnTo>
                  <a:lnTo>
                    <a:pt x="2746" y="116761"/>
                  </a:lnTo>
                  <a:lnTo>
                    <a:pt x="5029" y="128319"/>
                  </a:lnTo>
                  <a:lnTo>
                    <a:pt x="8205" y="139402"/>
                  </a:lnTo>
                  <a:lnTo>
                    <a:pt x="13079" y="149787"/>
                  </a:lnTo>
                  <a:lnTo>
                    <a:pt x="19955" y="159399"/>
                  </a:lnTo>
                  <a:lnTo>
                    <a:pt x="28675" y="167991"/>
                  </a:lnTo>
                  <a:lnTo>
                    <a:pt x="38896" y="175086"/>
                  </a:lnTo>
                  <a:lnTo>
                    <a:pt x="50251" y="180554"/>
                  </a:lnTo>
                  <a:lnTo>
                    <a:pt x="62262" y="184413"/>
                  </a:lnTo>
                  <a:lnTo>
                    <a:pt x="74382" y="186644"/>
                  </a:lnTo>
                  <a:lnTo>
                    <a:pt x="86290" y="187405"/>
                  </a:lnTo>
                  <a:lnTo>
                    <a:pt x="97442" y="186935"/>
                  </a:lnTo>
                  <a:lnTo>
                    <a:pt x="108058" y="185309"/>
                  </a:lnTo>
                  <a:lnTo>
                    <a:pt x="119068" y="181273"/>
                  </a:lnTo>
                  <a:lnTo>
                    <a:pt x="132237" y="17273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34433" y="1280091"/>
              <a:ext cx="125112" cy="191503"/>
            </a:xfrm>
            <a:custGeom>
              <a:avLst/>
              <a:gdLst/>
              <a:ahLst/>
              <a:cxnLst/>
              <a:rect l="0" t="0" r="0" b="0"/>
              <a:pathLst>
                <a:path w="125112" h="191503">
                  <a:moveTo>
                    <a:pt x="9297" y="78085"/>
                  </a:moveTo>
                  <a:lnTo>
                    <a:pt x="9297" y="92754"/>
                  </a:lnTo>
                  <a:lnTo>
                    <a:pt x="9296" y="106665"/>
                  </a:lnTo>
                  <a:lnTo>
                    <a:pt x="9301" y="121158"/>
                  </a:lnTo>
                  <a:lnTo>
                    <a:pt x="9474" y="136187"/>
                  </a:lnTo>
                  <a:lnTo>
                    <a:pt x="10123" y="151363"/>
                  </a:lnTo>
                  <a:lnTo>
                    <a:pt x="11364" y="166401"/>
                  </a:lnTo>
                  <a:lnTo>
                    <a:pt x="12711" y="180111"/>
                  </a:lnTo>
                  <a:lnTo>
                    <a:pt x="12989" y="189107"/>
                  </a:lnTo>
                  <a:lnTo>
                    <a:pt x="11788" y="191502"/>
                  </a:lnTo>
                  <a:lnTo>
                    <a:pt x="9746" y="189200"/>
                  </a:lnTo>
                  <a:lnTo>
                    <a:pt x="7392" y="183777"/>
                  </a:lnTo>
                  <a:lnTo>
                    <a:pt x="5201" y="176015"/>
                  </a:lnTo>
                  <a:lnTo>
                    <a:pt x="3404" y="166454"/>
                  </a:lnTo>
                  <a:lnTo>
                    <a:pt x="2031" y="155386"/>
                  </a:lnTo>
                  <a:lnTo>
                    <a:pt x="1029" y="142873"/>
                  </a:lnTo>
                  <a:lnTo>
                    <a:pt x="322" y="129069"/>
                  </a:lnTo>
                  <a:lnTo>
                    <a:pt x="0" y="114217"/>
                  </a:lnTo>
                  <a:lnTo>
                    <a:pt x="308" y="98566"/>
                  </a:lnTo>
                  <a:lnTo>
                    <a:pt x="1332" y="82341"/>
                  </a:lnTo>
                  <a:lnTo>
                    <a:pt x="3173" y="66039"/>
                  </a:lnTo>
                  <a:lnTo>
                    <a:pt x="6011" y="50401"/>
                  </a:lnTo>
                  <a:lnTo>
                    <a:pt x="9858" y="35792"/>
                  </a:lnTo>
                  <a:lnTo>
                    <a:pt x="14899" y="22866"/>
                  </a:lnTo>
                  <a:lnTo>
                    <a:pt x="21565" y="12692"/>
                  </a:lnTo>
                  <a:lnTo>
                    <a:pt x="29931" y="5600"/>
                  </a:lnTo>
                  <a:lnTo>
                    <a:pt x="39466" y="1448"/>
                  </a:lnTo>
                  <a:lnTo>
                    <a:pt x="49241" y="0"/>
                  </a:lnTo>
                  <a:lnTo>
                    <a:pt x="58699" y="840"/>
                  </a:lnTo>
                  <a:lnTo>
                    <a:pt x="67656" y="3636"/>
                  </a:lnTo>
                  <a:lnTo>
                    <a:pt x="76125" y="8236"/>
                  </a:lnTo>
                  <a:lnTo>
                    <a:pt x="84183" y="14396"/>
                  </a:lnTo>
                  <a:lnTo>
                    <a:pt x="91765" y="21799"/>
                  </a:lnTo>
                  <a:lnTo>
                    <a:pt x="98644" y="30137"/>
                  </a:lnTo>
                  <a:lnTo>
                    <a:pt x="104756" y="39161"/>
                  </a:lnTo>
                  <a:lnTo>
                    <a:pt x="110013" y="49000"/>
                  </a:lnTo>
                  <a:lnTo>
                    <a:pt x="114246" y="60122"/>
                  </a:lnTo>
                  <a:lnTo>
                    <a:pt x="117465" y="72673"/>
                  </a:lnTo>
                  <a:lnTo>
                    <a:pt x="119817" y="86327"/>
                  </a:lnTo>
                  <a:lnTo>
                    <a:pt x="121742" y="102110"/>
                  </a:lnTo>
                  <a:lnTo>
                    <a:pt x="123410" y="124764"/>
                  </a:lnTo>
                  <a:lnTo>
                    <a:pt x="125111" y="16231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80288" y="1286197"/>
              <a:ext cx="153397" cy="198085"/>
            </a:xfrm>
            <a:custGeom>
              <a:avLst/>
              <a:gdLst/>
              <a:ahLst/>
              <a:cxnLst/>
              <a:rect l="0" t="0" r="0" b="0"/>
              <a:pathLst>
                <a:path w="153397" h="198085">
                  <a:moveTo>
                    <a:pt x="105598" y="19336"/>
                  </a:moveTo>
                  <a:lnTo>
                    <a:pt x="102463" y="10803"/>
                  </a:lnTo>
                  <a:lnTo>
                    <a:pt x="97760" y="5017"/>
                  </a:lnTo>
                  <a:lnTo>
                    <a:pt x="90979" y="1509"/>
                  </a:lnTo>
                  <a:lnTo>
                    <a:pt x="82706" y="0"/>
                  </a:lnTo>
                  <a:lnTo>
                    <a:pt x="73889" y="419"/>
                  </a:lnTo>
                  <a:lnTo>
                    <a:pt x="65127" y="2551"/>
                  </a:lnTo>
                  <a:lnTo>
                    <a:pt x="56496" y="6230"/>
                  </a:lnTo>
                  <a:lnTo>
                    <a:pt x="47728" y="11429"/>
                  </a:lnTo>
                  <a:lnTo>
                    <a:pt x="38661" y="17998"/>
                  </a:lnTo>
                  <a:lnTo>
                    <a:pt x="29591" y="25846"/>
                  </a:lnTo>
                  <a:lnTo>
                    <a:pt x="21175" y="35016"/>
                  </a:lnTo>
                  <a:lnTo>
                    <a:pt x="13742" y="45402"/>
                  </a:lnTo>
                  <a:lnTo>
                    <a:pt x="7615" y="56630"/>
                  </a:lnTo>
                  <a:lnTo>
                    <a:pt x="3254" y="68159"/>
                  </a:lnTo>
                  <a:lnTo>
                    <a:pt x="739" y="79656"/>
                  </a:lnTo>
                  <a:lnTo>
                    <a:pt x="0" y="91155"/>
                  </a:lnTo>
                  <a:lnTo>
                    <a:pt x="1009" y="102941"/>
                  </a:lnTo>
                  <a:lnTo>
                    <a:pt x="3572" y="115164"/>
                  </a:lnTo>
                  <a:lnTo>
                    <a:pt x="7391" y="127661"/>
                  </a:lnTo>
                  <a:lnTo>
                    <a:pt x="12163" y="140057"/>
                  </a:lnTo>
                  <a:lnTo>
                    <a:pt x="17631" y="152131"/>
                  </a:lnTo>
                  <a:lnTo>
                    <a:pt x="23759" y="163510"/>
                  </a:lnTo>
                  <a:lnTo>
                    <a:pt x="30703" y="173619"/>
                  </a:lnTo>
                  <a:lnTo>
                    <a:pt x="38486" y="182258"/>
                  </a:lnTo>
                  <a:lnTo>
                    <a:pt x="47001" y="189226"/>
                  </a:lnTo>
                  <a:lnTo>
                    <a:pt x="56095" y="194166"/>
                  </a:lnTo>
                  <a:lnTo>
                    <a:pt x="65622" y="197076"/>
                  </a:lnTo>
                  <a:lnTo>
                    <a:pt x="75459" y="198084"/>
                  </a:lnTo>
                  <a:lnTo>
                    <a:pt x="85516" y="197256"/>
                  </a:lnTo>
                  <a:lnTo>
                    <a:pt x="95715" y="194810"/>
                  </a:lnTo>
                  <a:lnTo>
                    <a:pt x="105682" y="190899"/>
                  </a:lnTo>
                  <a:lnTo>
                    <a:pt x="114769" y="185534"/>
                  </a:lnTo>
                  <a:lnTo>
                    <a:pt x="122694" y="178854"/>
                  </a:lnTo>
                  <a:lnTo>
                    <a:pt x="129507" y="171099"/>
                  </a:lnTo>
                  <a:lnTo>
                    <a:pt x="135398" y="162523"/>
                  </a:lnTo>
                  <a:lnTo>
                    <a:pt x="140581" y="153344"/>
                  </a:lnTo>
                  <a:lnTo>
                    <a:pt x="145081" y="143570"/>
                  </a:lnTo>
                  <a:lnTo>
                    <a:pt x="148738" y="133025"/>
                  </a:lnTo>
                  <a:lnTo>
                    <a:pt x="151528" y="121675"/>
                  </a:lnTo>
                  <a:lnTo>
                    <a:pt x="153233" y="109781"/>
                  </a:lnTo>
                  <a:lnTo>
                    <a:pt x="153396" y="97798"/>
                  </a:lnTo>
                  <a:lnTo>
                    <a:pt x="151909" y="86001"/>
                  </a:lnTo>
                  <a:lnTo>
                    <a:pt x="148960" y="74639"/>
                  </a:lnTo>
                  <a:lnTo>
                    <a:pt x="144847" y="64009"/>
                  </a:lnTo>
                  <a:lnTo>
                    <a:pt x="139855" y="54199"/>
                  </a:lnTo>
                  <a:lnTo>
                    <a:pt x="134065" y="45290"/>
                  </a:lnTo>
                  <a:lnTo>
                    <a:pt x="127355" y="37444"/>
                  </a:lnTo>
                  <a:lnTo>
                    <a:pt x="119747" y="30654"/>
                  </a:lnTo>
                  <a:lnTo>
                    <a:pt x="111828" y="25105"/>
                  </a:lnTo>
                  <a:lnTo>
                    <a:pt x="103896" y="20818"/>
                  </a:lnTo>
                  <a:lnTo>
                    <a:pt x="95253" y="18531"/>
                  </a:lnTo>
                  <a:lnTo>
                    <a:pt x="84541" y="1933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38528" y="1255808"/>
              <a:ext cx="252685" cy="218182"/>
            </a:xfrm>
            <a:custGeom>
              <a:avLst/>
              <a:gdLst/>
              <a:ahLst/>
              <a:cxnLst/>
              <a:rect l="0" t="0" r="0" b="0"/>
              <a:pathLst>
                <a:path w="252685" h="218182">
                  <a:moveTo>
                    <a:pt x="0" y="81311"/>
                  </a:moveTo>
                  <a:lnTo>
                    <a:pt x="5802" y="87245"/>
                  </a:lnTo>
                  <a:lnTo>
                    <a:pt x="10725" y="93450"/>
                  </a:lnTo>
                  <a:lnTo>
                    <a:pt x="15232" y="100546"/>
                  </a:lnTo>
                  <a:lnTo>
                    <a:pt x="19625" y="108486"/>
                  </a:lnTo>
                  <a:lnTo>
                    <a:pt x="24288" y="117132"/>
                  </a:lnTo>
                  <a:lnTo>
                    <a:pt x="29388" y="126327"/>
                  </a:lnTo>
                  <a:lnTo>
                    <a:pt x="34448" y="135927"/>
                  </a:lnTo>
                  <a:lnTo>
                    <a:pt x="38475" y="145816"/>
                  </a:lnTo>
                  <a:lnTo>
                    <a:pt x="40974" y="155838"/>
                  </a:lnTo>
                  <a:lnTo>
                    <a:pt x="41306" y="163428"/>
                  </a:lnTo>
                  <a:lnTo>
                    <a:pt x="39455" y="165250"/>
                  </a:lnTo>
                  <a:lnTo>
                    <a:pt x="36771" y="161964"/>
                  </a:lnTo>
                  <a:lnTo>
                    <a:pt x="33803" y="155059"/>
                  </a:lnTo>
                  <a:lnTo>
                    <a:pt x="30853" y="145565"/>
                  </a:lnTo>
                  <a:lnTo>
                    <a:pt x="28269" y="133996"/>
                  </a:lnTo>
                  <a:lnTo>
                    <a:pt x="26216" y="120779"/>
                  </a:lnTo>
                  <a:lnTo>
                    <a:pt x="24843" y="106630"/>
                  </a:lnTo>
                  <a:lnTo>
                    <a:pt x="24375" y="92501"/>
                  </a:lnTo>
                  <a:lnTo>
                    <a:pt x="24845" y="78922"/>
                  </a:lnTo>
                  <a:lnTo>
                    <a:pt x="26296" y="66192"/>
                  </a:lnTo>
                  <a:lnTo>
                    <a:pt x="28865" y="54558"/>
                  </a:lnTo>
                  <a:lnTo>
                    <a:pt x="32523" y="44048"/>
                  </a:lnTo>
                  <a:lnTo>
                    <a:pt x="37267" y="35159"/>
                  </a:lnTo>
                  <a:lnTo>
                    <a:pt x="43200" y="28915"/>
                  </a:lnTo>
                  <a:lnTo>
                    <a:pt x="50261" y="25646"/>
                  </a:lnTo>
                  <a:lnTo>
                    <a:pt x="58102" y="25229"/>
                  </a:lnTo>
                  <a:lnTo>
                    <a:pt x="66204" y="27450"/>
                  </a:lnTo>
                  <a:lnTo>
                    <a:pt x="74238" y="31906"/>
                  </a:lnTo>
                  <a:lnTo>
                    <a:pt x="81918" y="38113"/>
                  </a:lnTo>
                  <a:lnTo>
                    <a:pt x="88923" y="45626"/>
                  </a:lnTo>
                  <a:lnTo>
                    <a:pt x="95146" y="54081"/>
                  </a:lnTo>
                  <a:lnTo>
                    <a:pt x="100494" y="63364"/>
                  </a:lnTo>
                  <a:lnTo>
                    <a:pt x="104796" y="73579"/>
                  </a:lnTo>
                  <a:lnTo>
                    <a:pt x="108039" y="84637"/>
                  </a:lnTo>
                  <a:lnTo>
                    <a:pt x="109578" y="93772"/>
                  </a:lnTo>
                  <a:lnTo>
                    <a:pt x="109208" y="97053"/>
                  </a:lnTo>
                  <a:lnTo>
                    <a:pt x="108309" y="94666"/>
                  </a:lnTo>
                  <a:lnTo>
                    <a:pt x="107642" y="88377"/>
                  </a:lnTo>
                  <a:lnTo>
                    <a:pt x="107639" y="79888"/>
                  </a:lnTo>
                  <a:lnTo>
                    <a:pt x="108422" y="70284"/>
                  </a:lnTo>
                  <a:lnTo>
                    <a:pt x="110086" y="60146"/>
                  </a:lnTo>
                  <a:lnTo>
                    <a:pt x="112799" y="49765"/>
                  </a:lnTo>
                  <a:lnTo>
                    <a:pt x="116555" y="39287"/>
                  </a:lnTo>
                  <a:lnTo>
                    <a:pt x="121364" y="29104"/>
                  </a:lnTo>
                  <a:lnTo>
                    <a:pt x="127341" y="19859"/>
                  </a:lnTo>
                  <a:lnTo>
                    <a:pt x="134431" y="11834"/>
                  </a:lnTo>
                  <a:lnTo>
                    <a:pt x="142292" y="5462"/>
                  </a:lnTo>
                  <a:lnTo>
                    <a:pt x="150407" y="1460"/>
                  </a:lnTo>
                  <a:lnTo>
                    <a:pt x="158453" y="0"/>
                  </a:lnTo>
                  <a:lnTo>
                    <a:pt x="166313" y="952"/>
                  </a:lnTo>
                  <a:lnTo>
                    <a:pt x="173970" y="4166"/>
                  </a:lnTo>
                  <a:lnTo>
                    <a:pt x="181454" y="9328"/>
                  </a:lnTo>
                  <a:lnTo>
                    <a:pt x="188800" y="16198"/>
                  </a:lnTo>
                  <a:lnTo>
                    <a:pt x="196048" y="24695"/>
                  </a:lnTo>
                  <a:lnTo>
                    <a:pt x="203215" y="34627"/>
                  </a:lnTo>
                  <a:lnTo>
                    <a:pt x="209995" y="45718"/>
                  </a:lnTo>
                  <a:lnTo>
                    <a:pt x="215789" y="57685"/>
                  </a:lnTo>
                  <a:lnTo>
                    <a:pt x="220355" y="70286"/>
                  </a:lnTo>
                  <a:lnTo>
                    <a:pt x="223930" y="83170"/>
                  </a:lnTo>
                  <a:lnTo>
                    <a:pt x="227025" y="95893"/>
                  </a:lnTo>
                  <a:lnTo>
                    <a:pt x="229996" y="108232"/>
                  </a:lnTo>
                  <a:lnTo>
                    <a:pt x="232841" y="120314"/>
                  </a:lnTo>
                  <a:lnTo>
                    <a:pt x="235305" y="132500"/>
                  </a:lnTo>
                  <a:lnTo>
                    <a:pt x="237269" y="144989"/>
                  </a:lnTo>
                  <a:lnTo>
                    <a:pt x="238942" y="157601"/>
                  </a:lnTo>
                  <a:lnTo>
                    <a:pt x="241066" y="171304"/>
                  </a:lnTo>
                  <a:lnTo>
                    <a:pt x="244943" y="189542"/>
                  </a:lnTo>
                  <a:lnTo>
                    <a:pt x="252684" y="21818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33327" y="1316062"/>
              <a:ext cx="31585" cy="147400"/>
            </a:xfrm>
            <a:custGeom>
              <a:avLst/>
              <a:gdLst/>
              <a:ahLst/>
              <a:cxnLst/>
              <a:rect l="0" t="0" r="0" b="0"/>
              <a:pathLst>
                <a:path w="31585" h="147400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2003" y="34462"/>
                  </a:lnTo>
                  <a:lnTo>
                    <a:pt x="3862" y="46623"/>
                  </a:lnTo>
                  <a:lnTo>
                    <a:pt x="6179" y="59283"/>
                  </a:lnTo>
                  <a:lnTo>
                    <a:pt x="8846" y="72330"/>
                  </a:lnTo>
                  <a:lnTo>
                    <a:pt x="11810" y="85442"/>
                  </a:lnTo>
                  <a:lnTo>
                    <a:pt x="15469" y="99596"/>
                  </a:lnTo>
                  <a:lnTo>
                    <a:pt x="21262" y="118270"/>
                  </a:lnTo>
                  <a:lnTo>
                    <a:pt x="31584" y="1473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01741" y="1147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97702" y="1220644"/>
              <a:ext cx="156724" cy="214396"/>
            </a:xfrm>
            <a:custGeom>
              <a:avLst/>
              <a:gdLst/>
              <a:ahLst/>
              <a:cxnLst/>
              <a:rect l="0" t="0" r="0" b="0"/>
              <a:pathLst>
                <a:path w="156724" h="214396">
                  <a:moveTo>
                    <a:pt x="9324" y="84889"/>
                  </a:moveTo>
                  <a:lnTo>
                    <a:pt x="12258" y="93757"/>
                  </a:lnTo>
                  <a:lnTo>
                    <a:pt x="15040" y="102744"/>
                  </a:lnTo>
                  <a:lnTo>
                    <a:pt x="17935" y="112740"/>
                  </a:lnTo>
                  <a:lnTo>
                    <a:pt x="20802" y="123720"/>
                  </a:lnTo>
                  <a:lnTo>
                    <a:pt x="23318" y="135532"/>
                  </a:lnTo>
                  <a:lnTo>
                    <a:pt x="25329" y="147990"/>
                  </a:lnTo>
                  <a:lnTo>
                    <a:pt x="26842" y="160928"/>
                  </a:lnTo>
                  <a:lnTo>
                    <a:pt x="27937" y="174209"/>
                  </a:lnTo>
                  <a:lnTo>
                    <a:pt x="28700" y="187703"/>
                  </a:lnTo>
                  <a:lnTo>
                    <a:pt x="28872" y="200351"/>
                  </a:lnTo>
                  <a:lnTo>
                    <a:pt x="27255" y="210097"/>
                  </a:lnTo>
                  <a:lnTo>
                    <a:pt x="23432" y="214395"/>
                  </a:lnTo>
                  <a:lnTo>
                    <a:pt x="19188" y="212220"/>
                  </a:lnTo>
                  <a:lnTo>
                    <a:pt x="15730" y="206082"/>
                  </a:lnTo>
                  <a:lnTo>
                    <a:pt x="12833" y="197869"/>
                  </a:lnTo>
                  <a:lnTo>
                    <a:pt x="10099" y="188571"/>
                  </a:lnTo>
                  <a:lnTo>
                    <a:pt x="7474" y="178374"/>
                  </a:lnTo>
                  <a:lnTo>
                    <a:pt x="5189" y="166926"/>
                  </a:lnTo>
                  <a:lnTo>
                    <a:pt x="3368" y="154111"/>
                  </a:lnTo>
                  <a:lnTo>
                    <a:pt x="1997" y="140230"/>
                  </a:lnTo>
                  <a:lnTo>
                    <a:pt x="1007" y="125831"/>
                  </a:lnTo>
                  <a:lnTo>
                    <a:pt x="312" y="111294"/>
                  </a:lnTo>
                  <a:lnTo>
                    <a:pt x="0" y="96956"/>
                  </a:lnTo>
                  <a:lnTo>
                    <a:pt x="314" y="83181"/>
                  </a:lnTo>
                  <a:lnTo>
                    <a:pt x="1346" y="70105"/>
                  </a:lnTo>
                  <a:lnTo>
                    <a:pt x="3191" y="57681"/>
                  </a:lnTo>
                  <a:lnTo>
                    <a:pt x="6032" y="45790"/>
                  </a:lnTo>
                  <a:lnTo>
                    <a:pt x="9886" y="34318"/>
                  </a:lnTo>
                  <a:lnTo>
                    <a:pt x="15101" y="23646"/>
                  </a:lnTo>
                  <a:lnTo>
                    <a:pt x="22416" y="14609"/>
                  </a:lnTo>
                  <a:lnTo>
                    <a:pt x="32032" y="7541"/>
                  </a:lnTo>
                  <a:lnTo>
                    <a:pt x="43216" y="2626"/>
                  </a:lnTo>
                  <a:lnTo>
                    <a:pt x="54641" y="144"/>
                  </a:lnTo>
                  <a:lnTo>
                    <a:pt x="65502" y="0"/>
                  </a:lnTo>
                  <a:lnTo>
                    <a:pt x="75552" y="1987"/>
                  </a:lnTo>
                  <a:lnTo>
                    <a:pt x="84829" y="5971"/>
                  </a:lnTo>
                  <a:lnTo>
                    <a:pt x="93472" y="11686"/>
                  </a:lnTo>
                  <a:lnTo>
                    <a:pt x="101631" y="18944"/>
                  </a:lnTo>
                  <a:lnTo>
                    <a:pt x="109438" y="27709"/>
                  </a:lnTo>
                  <a:lnTo>
                    <a:pt x="116993" y="37825"/>
                  </a:lnTo>
                  <a:lnTo>
                    <a:pt x="124205" y="49040"/>
                  </a:lnTo>
                  <a:lnTo>
                    <a:pt x="130824" y="61092"/>
                  </a:lnTo>
                  <a:lnTo>
                    <a:pt x="136752" y="73754"/>
                  </a:lnTo>
                  <a:lnTo>
                    <a:pt x="141885" y="86849"/>
                  </a:lnTo>
                  <a:lnTo>
                    <a:pt x="146034" y="100246"/>
                  </a:lnTo>
                  <a:lnTo>
                    <a:pt x="149195" y="113846"/>
                  </a:lnTo>
                  <a:lnTo>
                    <a:pt x="151508" y="127554"/>
                  </a:lnTo>
                  <a:lnTo>
                    <a:pt x="153404" y="142930"/>
                  </a:lnTo>
                  <a:lnTo>
                    <a:pt x="155045" y="164676"/>
                  </a:lnTo>
                  <a:lnTo>
                    <a:pt x="156723" y="20070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90012" y="1224198"/>
              <a:ext cx="269740" cy="232303"/>
            </a:xfrm>
            <a:custGeom>
              <a:avLst/>
              <a:gdLst/>
              <a:ahLst/>
              <a:cxnLst/>
              <a:rect l="0" t="0" r="0" b="0"/>
              <a:pathLst>
                <a:path w="269740" h="232303">
                  <a:moveTo>
                    <a:pt x="111811" y="144506"/>
                  </a:moveTo>
                  <a:lnTo>
                    <a:pt x="117545" y="138438"/>
                  </a:lnTo>
                  <a:lnTo>
                    <a:pt x="121829" y="130953"/>
                  </a:lnTo>
                  <a:lnTo>
                    <a:pt x="125031" y="121273"/>
                  </a:lnTo>
                  <a:lnTo>
                    <a:pt x="127218" y="109959"/>
                  </a:lnTo>
                  <a:lnTo>
                    <a:pt x="128267" y="97976"/>
                  </a:lnTo>
                  <a:lnTo>
                    <a:pt x="128205" y="85955"/>
                  </a:lnTo>
                  <a:lnTo>
                    <a:pt x="127035" y="74159"/>
                  </a:lnTo>
                  <a:lnTo>
                    <a:pt x="124659" y="62648"/>
                  </a:lnTo>
                  <a:lnTo>
                    <a:pt x="121136" y="51401"/>
                  </a:lnTo>
                  <a:lnTo>
                    <a:pt x="116655" y="40529"/>
                  </a:lnTo>
                  <a:lnTo>
                    <a:pt x="111430" y="30288"/>
                  </a:lnTo>
                  <a:lnTo>
                    <a:pt x="105654" y="20778"/>
                  </a:lnTo>
                  <a:lnTo>
                    <a:pt x="99318" y="12424"/>
                  </a:lnTo>
                  <a:lnTo>
                    <a:pt x="92235" y="6022"/>
                  </a:lnTo>
                  <a:lnTo>
                    <a:pt x="84359" y="1840"/>
                  </a:lnTo>
                  <a:lnTo>
                    <a:pt x="75780" y="0"/>
                  </a:lnTo>
                  <a:lnTo>
                    <a:pt x="66644" y="727"/>
                  </a:lnTo>
                  <a:lnTo>
                    <a:pt x="57099" y="3884"/>
                  </a:lnTo>
                  <a:lnTo>
                    <a:pt x="47587" y="9068"/>
                  </a:lnTo>
                  <a:lnTo>
                    <a:pt x="38813" y="15820"/>
                  </a:lnTo>
                  <a:lnTo>
                    <a:pt x="31102" y="23729"/>
                  </a:lnTo>
                  <a:lnTo>
                    <a:pt x="24435" y="32628"/>
                  </a:lnTo>
                  <a:lnTo>
                    <a:pt x="18641" y="42577"/>
                  </a:lnTo>
                  <a:lnTo>
                    <a:pt x="13525" y="53532"/>
                  </a:lnTo>
                  <a:lnTo>
                    <a:pt x="9069" y="65499"/>
                  </a:lnTo>
                  <a:lnTo>
                    <a:pt x="5440" y="78596"/>
                  </a:lnTo>
                  <a:lnTo>
                    <a:pt x="2667" y="92776"/>
                  </a:lnTo>
                  <a:lnTo>
                    <a:pt x="802" y="107707"/>
                  </a:lnTo>
                  <a:lnTo>
                    <a:pt x="0" y="122875"/>
                  </a:lnTo>
                  <a:lnTo>
                    <a:pt x="244" y="137960"/>
                  </a:lnTo>
                  <a:lnTo>
                    <a:pt x="1543" y="152681"/>
                  </a:lnTo>
                  <a:lnTo>
                    <a:pt x="4011" y="166720"/>
                  </a:lnTo>
                  <a:lnTo>
                    <a:pt x="7597" y="179971"/>
                  </a:lnTo>
                  <a:lnTo>
                    <a:pt x="12123" y="192344"/>
                  </a:lnTo>
                  <a:lnTo>
                    <a:pt x="17376" y="203669"/>
                  </a:lnTo>
                  <a:lnTo>
                    <a:pt x="23168" y="213939"/>
                  </a:lnTo>
                  <a:lnTo>
                    <a:pt x="29344" y="222650"/>
                  </a:lnTo>
                  <a:lnTo>
                    <a:pt x="35788" y="228767"/>
                  </a:lnTo>
                  <a:lnTo>
                    <a:pt x="42413" y="231947"/>
                  </a:lnTo>
                  <a:lnTo>
                    <a:pt x="48997" y="232302"/>
                  </a:lnTo>
                  <a:lnTo>
                    <a:pt x="55191" y="230039"/>
                  </a:lnTo>
                  <a:lnTo>
                    <a:pt x="60843" y="225551"/>
                  </a:lnTo>
                  <a:lnTo>
                    <a:pt x="66130" y="219151"/>
                  </a:lnTo>
                  <a:lnTo>
                    <a:pt x="71447" y="210977"/>
                  </a:lnTo>
                  <a:lnTo>
                    <a:pt x="77019" y="201264"/>
                  </a:lnTo>
                  <a:lnTo>
                    <a:pt x="82576" y="190323"/>
                  </a:lnTo>
                  <a:lnTo>
                    <a:pt x="87476" y="178456"/>
                  </a:lnTo>
                  <a:lnTo>
                    <a:pt x="91399" y="165918"/>
                  </a:lnTo>
                  <a:lnTo>
                    <a:pt x="94355" y="152906"/>
                  </a:lnTo>
                  <a:lnTo>
                    <a:pt x="96497" y="139565"/>
                  </a:lnTo>
                  <a:lnTo>
                    <a:pt x="98009" y="125998"/>
                  </a:lnTo>
                  <a:lnTo>
                    <a:pt x="99060" y="112277"/>
                  </a:lnTo>
                  <a:lnTo>
                    <a:pt x="99780" y="98452"/>
                  </a:lnTo>
                  <a:lnTo>
                    <a:pt x="100294" y="84644"/>
                  </a:lnTo>
                  <a:lnTo>
                    <a:pt x="101443" y="73940"/>
                  </a:lnTo>
                  <a:lnTo>
                    <a:pt x="103845" y="70391"/>
                  </a:lnTo>
                  <a:lnTo>
                    <a:pt x="106702" y="73080"/>
                  </a:lnTo>
                  <a:lnTo>
                    <a:pt x="109716" y="79964"/>
                  </a:lnTo>
                  <a:lnTo>
                    <a:pt x="113005" y="89323"/>
                  </a:lnTo>
                  <a:lnTo>
                    <a:pt x="116863" y="99848"/>
                  </a:lnTo>
                  <a:lnTo>
                    <a:pt x="121406" y="110799"/>
                  </a:lnTo>
                  <a:lnTo>
                    <a:pt x="126586" y="121995"/>
                  </a:lnTo>
                  <a:lnTo>
                    <a:pt x="132283" y="133610"/>
                  </a:lnTo>
                  <a:lnTo>
                    <a:pt x="138378" y="145728"/>
                  </a:lnTo>
                  <a:lnTo>
                    <a:pt x="144927" y="157994"/>
                  </a:lnTo>
                  <a:lnTo>
                    <a:pt x="152155" y="169706"/>
                  </a:lnTo>
                  <a:lnTo>
                    <a:pt x="160129" y="180509"/>
                  </a:lnTo>
                  <a:lnTo>
                    <a:pt x="168772" y="190221"/>
                  </a:lnTo>
                  <a:lnTo>
                    <a:pt x="177951" y="198674"/>
                  </a:lnTo>
                  <a:lnTo>
                    <a:pt x="187539" y="205899"/>
                  </a:lnTo>
                  <a:lnTo>
                    <a:pt x="197588" y="211598"/>
                  </a:lnTo>
                  <a:lnTo>
                    <a:pt x="208319" y="215079"/>
                  </a:lnTo>
                  <a:lnTo>
                    <a:pt x="219779" y="216171"/>
                  </a:lnTo>
                  <a:lnTo>
                    <a:pt x="231282" y="215453"/>
                  </a:lnTo>
                  <a:lnTo>
                    <a:pt x="242623" y="213922"/>
                  </a:lnTo>
                  <a:lnTo>
                    <a:pt x="254799" y="211444"/>
                  </a:lnTo>
                  <a:lnTo>
                    <a:pt x="269739" y="20767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37406" y="1000613"/>
              <a:ext cx="74989" cy="420735"/>
            </a:xfrm>
            <a:custGeom>
              <a:avLst/>
              <a:gdLst/>
              <a:ahLst/>
              <a:cxnLst/>
              <a:rect l="0" t="0" r="0" b="0"/>
              <a:pathLst>
                <a:path w="74989" h="420735">
                  <a:moveTo>
                    <a:pt x="11817" y="10122"/>
                  </a:moveTo>
                  <a:lnTo>
                    <a:pt x="8728" y="2031"/>
                  </a:lnTo>
                  <a:lnTo>
                    <a:pt x="5012" y="0"/>
                  </a:lnTo>
                  <a:lnTo>
                    <a:pt x="1705" y="3291"/>
                  </a:lnTo>
                  <a:lnTo>
                    <a:pt x="0" y="10911"/>
                  </a:lnTo>
                  <a:lnTo>
                    <a:pt x="231" y="22099"/>
                  </a:lnTo>
                  <a:lnTo>
                    <a:pt x="2062" y="35600"/>
                  </a:lnTo>
                  <a:lnTo>
                    <a:pt x="4846" y="49784"/>
                  </a:lnTo>
                  <a:lnTo>
                    <a:pt x="8093" y="63682"/>
                  </a:lnTo>
                  <a:lnTo>
                    <a:pt x="11379" y="77109"/>
                  </a:lnTo>
                  <a:lnTo>
                    <a:pt x="14268" y="90345"/>
                  </a:lnTo>
                  <a:lnTo>
                    <a:pt x="16571" y="103620"/>
                  </a:lnTo>
                  <a:lnTo>
                    <a:pt x="18303" y="117028"/>
                  </a:lnTo>
                  <a:lnTo>
                    <a:pt x="19554" y="130586"/>
                  </a:lnTo>
                  <a:lnTo>
                    <a:pt x="20441" y="144273"/>
                  </a:lnTo>
                  <a:lnTo>
                    <a:pt x="21228" y="158063"/>
                  </a:lnTo>
                  <a:lnTo>
                    <a:pt x="22296" y="171927"/>
                  </a:lnTo>
                  <a:lnTo>
                    <a:pt x="23836" y="185842"/>
                  </a:lnTo>
                  <a:lnTo>
                    <a:pt x="25855" y="199625"/>
                  </a:lnTo>
                  <a:lnTo>
                    <a:pt x="28282" y="212960"/>
                  </a:lnTo>
                  <a:lnTo>
                    <a:pt x="31026" y="225708"/>
                  </a:lnTo>
                  <a:lnTo>
                    <a:pt x="34002" y="237895"/>
                  </a:lnTo>
                  <a:lnTo>
                    <a:pt x="37146" y="249620"/>
                  </a:lnTo>
                  <a:lnTo>
                    <a:pt x="40407" y="261005"/>
                  </a:lnTo>
                  <a:lnTo>
                    <a:pt x="43748" y="272635"/>
                  </a:lnTo>
                  <a:lnTo>
                    <a:pt x="47144" y="285509"/>
                  </a:lnTo>
                  <a:lnTo>
                    <a:pt x="50571" y="300060"/>
                  </a:lnTo>
                  <a:lnTo>
                    <a:pt x="53857" y="315903"/>
                  </a:lnTo>
                  <a:lnTo>
                    <a:pt x="56682" y="332149"/>
                  </a:lnTo>
                  <a:lnTo>
                    <a:pt x="58921" y="348208"/>
                  </a:lnTo>
                  <a:lnTo>
                    <a:pt x="60795" y="363460"/>
                  </a:lnTo>
                  <a:lnTo>
                    <a:pt x="63083" y="378690"/>
                  </a:lnTo>
                  <a:lnTo>
                    <a:pt x="67101" y="396347"/>
                  </a:lnTo>
                  <a:lnTo>
                    <a:pt x="74988" y="42073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49181" y="1084435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0"/>
                  </a:moveTo>
                  <a:lnTo>
                    <a:pt x="349033" y="2867"/>
                  </a:lnTo>
                  <a:lnTo>
                    <a:pt x="339406" y="5009"/>
                  </a:lnTo>
                  <a:lnTo>
                    <a:pt x="328114" y="6616"/>
                  </a:lnTo>
                  <a:lnTo>
                    <a:pt x="315274" y="7970"/>
                  </a:lnTo>
                  <a:lnTo>
                    <a:pt x="301147" y="9466"/>
                  </a:lnTo>
                  <a:lnTo>
                    <a:pt x="286031" y="11317"/>
                  </a:lnTo>
                  <a:lnTo>
                    <a:pt x="270515" y="13557"/>
                  </a:lnTo>
                  <a:lnTo>
                    <a:pt x="255423" y="16138"/>
                  </a:lnTo>
                  <a:lnTo>
                    <a:pt x="241159" y="18983"/>
                  </a:lnTo>
                  <a:lnTo>
                    <a:pt x="227279" y="21859"/>
                  </a:lnTo>
                  <a:lnTo>
                    <a:pt x="212740" y="24403"/>
                  </a:lnTo>
                  <a:lnTo>
                    <a:pt x="196993" y="26448"/>
                  </a:lnTo>
                  <a:lnTo>
                    <a:pt x="180142" y="28158"/>
                  </a:lnTo>
                  <a:lnTo>
                    <a:pt x="162670" y="29921"/>
                  </a:lnTo>
                  <a:lnTo>
                    <a:pt x="144949" y="31961"/>
                  </a:lnTo>
                  <a:lnTo>
                    <a:pt x="127167" y="34333"/>
                  </a:lnTo>
                  <a:lnTo>
                    <a:pt x="109405" y="37005"/>
                  </a:lnTo>
                  <a:lnTo>
                    <a:pt x="91697" y="39911"/>
                  </a:lnTo>
                  <a:lnTo>
                    <a:pt x="74417" y="42841"/>
                  </a:lnTo>
                  <a:lnTo>
                    <a:pt x="56381" y="45732"/>
                  </a:lnTo>
                  <a:lnTo>
                    <a:pt x="33766" y="4883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42590" y="1231834"/>
              <a:ext cx="144136" cy="200501"/>
            </a:xfrm>
            <a:custGeom>
              <a:avLst/>
              <a:gdLst/>
              <a:ahLst/>
              <a:cxnLst/>
              <a:rect l="0" t="0" r="0" b="0"/>
              <a:pathLst>
                <a:path w="144136" h="200501">
                  <a:moveTo>
                    <a:pt x="106674" y="21057"/>
                  </a:moveTo>
                  <a:lnTo>
                    <a:pt x="97873" y="18257"/>
                  </a:lnTo>
                  <a:lnTo>
                    <a:pt x="89526" y="16755"/>
                  </a:lnTo>
                  <a:lnTo>
                    <a:pt x="80832" y="16453"/>
                  </a:lnTo>
                  <a:lnTo>
                    <a:pt x="71884" y="17305"/>
                  </a:lnTo>
                  <a:lnTo>
                    <a:pt x="63037" y="19421"/>
                  </a:lnTo>
                  <a:lnTo>
                    <a:pt x="54498" y="22744"/>
                  </a:lnTo>
                  <a:lnTo>
                    <a:pt x="46310" y="27078"/>
                  </a:lnTo>
                  <a:lnTo>
                    <a:pt x="38432" y="32198"/>
                  </a:lnTo>
                  <a:lnTo>
                    <a:pt x="30807" y="37905"/>
                  </a:lnTo>
                  <a:lnTo>
                    <a:pt x="23534" y="44362"/>
                  </a:lnTo>
                  <a:lnTo>
                    <a:pt x="16868" y="52060"/>
                  </a:lnTo>
                  <a:lnTo>
                    <a:pt x="10911" y="61162"/>
                  </a:lnTo>
                  <a:lnTo>
                    <a:pt x="5927" y="71377"/>
                  </a:lnTo>
                  <a:lnTo>
                    <a:pt x="2410" y="82150"/>
                  </a:lnTo>
                  <a:lnTo>
                    <a:pt x="491" y="93105"/>
                  </a:lnTo>
                  <a:lnTo>
                    <a:pt x="0" y="104223"/>
                  </a:lnTo>
                  <a:lnTo>
                    <a:pt x="651" y="115746"/>
                  </a:lnTo>
                  <a:lnTo>
                    <a:pt x="2169" y="127783"/>
                  </a:lnTo>
                  <a:lnTo>
                    <a:pt x="4643" y="139985"/>
                  </a:lnTo>
                  <a:lnTo>
                    <a:pt x="8505" y="151650"/>
                  </a:lnTo>
                  <a:lnTo>
                    <a:pt x="13885" y="162419"/>
                  </a:lnTo>
                  <a:lnTo>
                    <a:pt x="20785" y="172108"/>
                  </a:lnTo>
                  <a:lnTo>
                    <a:pt x="29245" y="180544"/>
                  </a:lnTo>
                  <a:lnTo>
                    <a:pt x="39120" y="187762"/>
                  </a:lnTo>
                  <a:lnTo>
                    <a:pt x="49987" y="193627"/>
                  </a:lnTo>
                  <a:lnTo>
                    <a:pt x="61267" y="197751"/>
                  </a:lnTo>
                  <a:lnTo>
                    <a:pt x="72584" y="200074"/>
                  </a:lnTo>
                  <a:lnTo>
                    <a:pt x="83621" y="200500"/>
                  </a:lnTo>
                  <a:lnTo>
                    <a:pt x="94032" y="198742"/>
                  </a:lnTo>
                  <a:lnTo>
                    <a:pt x="103694" y="194850"/>
                  </a:lnTo>
                  <a:lnTo>
                    <a:pt x="112505" y="188983"/>
                  </a:lnTo>
                  <a:lnTo>
                    <a:pt x="120284" y="181234"/>
                  </a:lnTo>
                  <a:lnTo>
                    <a:pt x="127034" y="171838"/>
                  </a:lnTo>
                  <a:lnTo>
                    <a:pt x="132739" y="161124"/>
                  </a:lnTo>
                  <a:lnTo>
                    <a:pt x="137280" y="149418"/>
                  </a:lnTo>
                  <a:lnTo>
                    <a:pt x="140703" y="136996"/>
                  </a:lnTo>
                  <a:lnTo>
                    <a:pt x="143021" y="124233"/>
                  </a:lnTo>
                  <a:lnTo>
                    <a:pt x="144135" y="111592"/>
                  </a:lnTo>
                  <a:lnTo>
                    <a:pt x="144104" y="99313"/>
                  </a:lnTo>
                  <a:lnTo>
                    <a:pt x="142947" y="87441"/>
                  </a:lnTo>
                  <a:lnTo>
                    <a:pt x="140577" y="75928"/>
                  </a:lnTo>
                  <a:lnTo>
                    <a:pt x="137056" y="64704"/>
                  </a:lnTo>
                  <a:lnTo>
                    <a:pt x="132575" y="53860"/>
                  </a:lnTo>
                  <a:lnTo>
                    <a:pt x="127351" y="43643"/>
                  </a:lnTo>
                  <a:lnTo>
                    <a:pt x="121580" y="34148"/>
                  </a:lnTo>
                  <a:lnTo>
                    <a:pt x="115335" y="25607"/>
                  </a:lnTo>
                  <a:lnTo>
                    <a:pt x="107760" y="17637"/>
                  </a:lnTo>
                  <a:lnTo>
                    <a:pt x="95956" y="9538"/>
                  </a:lnTo>
                  <a:lnTo>
                    <a:pt x="75089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212435" y="1179191"/>
              <a:ext cx="136872" cy="246202"/>
            </a:xfrm>
            <a:custGeom>
              <a:avLst/>
              <a:gdLst/>
              <a:ahLst/>
              <a:cxnLst/>
              <a:rect l="0" t="0" r="0" b="0"/>
              <a:pathLst>
                <a:path w="136872" h="246202">
                  <a:moveTo>
                    <a:pt x="0" y="136871"/>
                  </a:moveTo>
                  <a:lnTo>
                    <a:pt x="5800" y="142805"/>
                  </a:lnTo>
                  <a:lnTo>
                    <a:pt x="10724" y="149010"/>
                  </a:lnTo>
                  <a:lnTo>
                    <a:pt x="15231" y="156106"/>
                  </a:lnTo>
                  <a:lnTo>
                    <a:pt x="19625" y="164046"/>
                  </a:lnTo>
                  <a:lnTo>
                    <a:pt x="24288" y="172692"/>
                  </a:lnTo>
                  <a:lnTo>
                    <a:pt x="29397" y="181887"/>
                  </a:lnTo>
                  <a:lnTo>
                    <a:pt x="34803" y="191487"/>
                  </a:lnTo>
                  <a:lnTo>
                    <a:pt x="40126" y="201376"/>
                  </a:lnTo>
                  <a:lnTo>
                    <a:pt x="45156" y="211465"/>
                  </a:lnTo>
                  <a:lnTo>
                    <a:pt x="50007" y="221525"/>
                  </a:lnTo>
                  <a:lnTo>
                    <a:pt x="55024" y="231206"/>
                  </a:lnTo>
                  <a:lnTo>
                    <a:pt x="60364" y="240275"/>
                  </a:lnTo>
                  <a:lnTo>
                    <a:pt x="64828" y="246176"/>
                  </a:lnTo>
                  <a:lnTo>
                    <a:pt x="66722" y="246201"/>
                  </a:lnTo>
                  <a:lnTo>
                    <a:pt x="66354" y="242060"/>
                  </a:lnTo>
                  <a:lnTo>
                    <a:pt x="64568" y="235427"/>
                  </a:lnTo>
                  <a:lnTo>
                    <a:pt x="61992" y="227145"/>
                  </a:lnTo>
                  <a:lnTo>
                    <a:pt x="58990" y="217490"/>
                  </a:lnTo>
                  <a:lnTo>
                    <a:pt x="55758" y="206684"/>
                  </a:lnTo>
                  <a:lnTo>
                    <a:pt x="52233" y="195128"/>
                  </a:lnTo>
                  <a:lnTo>
                    <a:pt x="48167" y="183357"/>
                  </a:lnTo>
                  <a:lnTo>
                    <a:pt x="43462" y="171691"/>
                  </a:lnTo>
                  <a:lnTo>
                    <a:pt x="38332" y="160244"/>
                  </a:lnTo>
                  <a:lnTo>
                    <a:pt x="33195" y="149023"/>
                  </a:lnTo>
                  <a:lnTo>
                    <a:pt x="28299" y="137988"/>
                  </a:lnTo>
                  <a:lnTo>
                    <a:pt x="23877" y="126932"/>
                  </a:lnTo>
                  <a:lnTo>
                    <a:pt x="20214" y="115509"/>
                  </a:lnTo>
                  <a:lnTo>
                    <a:pt x="17387" y="103563"/>
                  </a:lnTo>
                  <a:lnTo>
                    <a:pt x="15473" y="91266"/>
                  </a:lnTo>
                  <a:lnTo>
                    <a:pt x="14630" y="79012"/>
                  </a:lnTo>
                  <a:lnTo>
                    <a:pt x="14849" y="67037"/>
                  </a:lnTo>
                  <a:lnTo>
                    <a:pt x="16300" y="55726"/>
                  </a:lnTo>
                  <a:lnTo>
                    <a:pt x="19400" y="45663"/>
                  </a:lnTo>
                  <a:lnTo>
                    <a:pt x="24229" y="37047"/>
                  </a:lnTo>
                  <a:lnTo>
                    <a:pt x="30572" y="29754"/>
                  </a:lnTo>
                  <a:lnTo>
                    <a:pt x="38118" y="23532"/>
                  </a:lnTo>
                  <a:lnTo>
                    <a:pt x="46562" y="18129"/>
                  </a:lnTo>
                  <a:lnTo>
                    <a:pt x="55654" y="13650"/>
                  </a:lnTo>
                  <a:lnTo>
                    <a:pt x="65202" y="10537"/>
                  </a:lnTo>
                  <a:lnTo>
                    <a:pt x="75060" y="8914"/>
                  </a:lnTo>
                  <a:lnTo>
                    <a:pt x="85060" y="8272"/>
                  </a:lnTo>
                  <a:lnTo>
                    <a:pt x="96185" y="7476"/>
                  </a:lnTo>
                  <a:lnTo>
                    <a:pt x="111648" y="533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391419" y="1195640"/>
              <a:ext cx="177095" cy="267822"/>
            </a:xfrm>
            <a:custGeom>
              <a:avLst/>
              <a:gdLst/>
              <a:ahLst/>
              <a:cxnLst/>
              <a:rect l="0" t="0" r="0" b="0"/>
              <a:pathLst>
                <a:path w="177095" h="267822">
                  <a:moveTo>
                    <a:pt x="157928" y="4608"/>
                  </a:moveTo>
                  <a:lnTo>
                    <a:pt x="149060" y="1809"/>
                  </a:lnTo>
                  <a:lnTo>
                    <a:pt x="140072" y="307"/>
                  </a:lnTo>
                  <a:lnTo>
                    <a:pt x="130078" y="0"/>
                  </a:lnTo>
                  <a:lnTo>
                    <a:pt x="119098" y="679"/>
                  </a:lnTo>
                  <a:lnTo>
                    <a:pt x="107286" y="2147"/>
                  </a:lnTo>
                  <a:lnTo>
                    <a:pt x="94836" y="4221"/>
                  </a:lnTo>
                  <a:lnTo>
                    <a:pt x="82244" y="6903"/>
                  </a:lnTo>
                  <a:lnTo>
                    <a:pt x="70260" y="10374"/>
                  </a:lnTo>
                  <a:lnTo>
                    <a:pt x="59244" y="14679"/>
                  </a:lnTo>
                  <a:lnTo>
                    <a:pt x="49207" y="20043"/>
                  </a:lnTo>
                  <a:lnTo>
                    <a:pt x="39999" y="26932"/>
                  </a:lnTo>
                  <a:lnTo>
                    <a:pt x="31445" y="35456"/>
                  </a:lnTo>
                  <a:lnTo>
                    <a:pt x="23869" y="45266"/>
                  </a:lnTo>
                  <a:lnTo>
                    <a:pt x="18055" y="55760"/>
                  </a:lnTo>
                  <a:lnTo>
                    <a:pt x="14303" y="66511"/>
                  </a:lnTo>
                  <a:lnTo>
                    <a:pt x="12765" y="76980"/>
                  </a:lnTo>
                  <a:lnTo>
                    <a:pt x="13703" y="86470"/>
                  </a:lnTo>
                  <a:lnTo>
                    <a:pt x="17005" y="94689"/>
                  </a:lnTo>
                  <a:lnTo>
                    <a:pt x="22287" y="101374"/>
                  </a:lnTo>
                  <a:lnTo>
                    <a:pt x="29105" y="106123"/>
                  </a:lnTo>
                  <a:lnTo>
                    <a:pt x="37055" y="108911"/>
                  </a:lnTo>
                  <a:lnTo>
                    <a:pt x="45811" y="110006"/>
                  </a:lnTo>
                  <a:lnTo>
                    <a:pt x="55133" y="109769"/>
                  </a:lnTo>
                  <a:lnTo>
                    <a:pt x="64844" y="108552"/>
                  </a:lnTo>
                  <a:lnTo>
                    <a:pt x="74821" y="106959"/>
                  </a:lnTo>
                  <a:lnTo>
                    <a:pt x="84978" y="105819"/>
                  </a:lnTo>
                  <a:lnTo>
                    <a:pt x="95258" y="105543"/>
                  </a:lnTo>
                  <a:lnTo>
                    <a:pt x="105620" y="106175"/>
                  </a:lnTo>
                  <a:lnTo>
                    <a:pt x="116038" y="107589"/>
                  </a:lnTo>
                  <a:lnTo>
                    <a:pt x="126487" y="109622"/>
                  </a:lnTo>
                  <a:lnTo>
                    <a:pt x="136793" y="112443"/>
                  </a:lnTo>
                  <a:lnTo>
                    <a:pt x="146640" y="116538"/>
                  </a:lnTo>
                  <a:lnTo>
                    <a:pt x="155880" y="122075"/>
                  </a:lnTo>
                  <a:lnTo>
                    <a:pt x="164049" y="129080"/>
                  </a:lnTo>
                  <a:lnTo>
                    <a:pt x="170327" y="137609"/>
                  </a:lnTo>
                  <a:lnTo>
                    <a:pt x="174432" y="147530"/>
                  </a:lnTo>
                  <a:lnTo>
                    <a:pt x="176562" y="158429"/>
                  </a:lnTo>
                  <a:lnTo>
                    <a:pt x="177094" y="169729"/>
                  </a:lnTo>
                  <a:lnTo>
                    <a:pt x="176414" y="181060"/>
                  </a:lnTo>
                  <a:lnTo>
                    <a:pt x="174690" y="192107"/>
                  </a:lnTo>
                  <a:lnTo>
                    <a:pt x="171871" y="202524"/>
                  </a:lnTo>
                  <a:lnTo>
                    <a:pt x="168013" y="212191"/>
                  </a:lnTo>
                  <a:lnTo>
                    <a:pt x="163121" y="221004"/>
                  </a:lnTo>
                  <a:lnTo>
                    <a:pt x="157081" y="228785"/>
                  </a:lnTo>
                  <a:lnTo>
                    <a:pt x="149935" y="235541"/>
                  </a:lnTo>
                  <a:lnTo>
                    <a:pt x="141696" y="241419"/>
                  </a:lnTo>
                  <a:lnTo>
                    <a:pt x="132262" y="246610"/>
                  </a:lnTo>
                  <a:lnTo>
                    <a:pt x="121686" y="251287"/>
                  </a:lnTo>
                  <a:lnTo>
                    <a:pt x="109993" y="255429"/>
                  </a:lnTo>
                  <a:lnTo>
                    <a:pt x="97087" y="258841"/>
                  </a:lnTo>
                  <a:lnTo>
                    <a:pt x="83047" y="261469"/>
                  </a:lnTo>
                  <a:lnTo>
                    <a:pt x="68440" y="263409"/>
                  </a:lnTo>
                  <a:lnTo>
                    <a:pt x="52583" y="265004"/>
                  </a:lnTo>
                  <a:lnTo>
                    <a:pt x="31853" y="266394"/>
                  </a:lnTo>
                  <a:lnTo>
                    <a:pt x="0" y="26782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633575" y="1431875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2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2" name="Straight Connector 61"/>
          <p:cNvCxnSpPr/>
          <p:nvPr/>
        </p:nvCxnSpPr>
        <p:spPr>
          <a:xfrm flipH="1" flipV="1">
            <a:off x="-127000" y="914400"/>
            <a:ext cx="10287000" cy="1524"/>
          </a:xfrm>
          <a:prstGeom prst="line">
            <a:avLst/>
          </a:prstGeom>
          <a:ln w="38100" cap="flat" cmpd="sng" algn="ctr">
            <a:solidFill>
              <a:srgbClr val="FF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713327" y="1985184"/>
            <a:ext cx="371109" cy="903989"/>
            <a:chOff x="713327" y="1985184"/>
            <a:chExt cx="371109" cy="903989"/>
          </a:xfrm>
        </p:grpSpPr>
        <p:sp>
          <p:nvSpPr>
            <p:cNvPr id="63" name="Freeform 62"/>
            <p:cNvSpPr/>
            <p:nvPr/>
          </p:nvSpPr>
          <p:spPr>
            <a:xfrm>
              <a:off x="713327" y="1985184"/>
              <a:ext cx="192124" cy="373249"/>
            </a:xfrm>
            <a:custGeom>
              <a:avLst/>
              <a:gdLst/>
              <a:ahLst/>
              <a:cxnLst/>
              <a:rect l="0" t="0" r="0" b="0"/>
              <a:pathLst>
                <a:path w="192124" h="373249">
                  <a:moveTo>
                    <a:pt x="192123" y="88930"/>
                  </a:moveTo>
                  <a:lnTo>
                    <a:pt x="186256" y="94797"/>
                  </a:lnTo>
                  <a:lnTo>
                    <a:pt x="180691" y="100362"/>
                  </a:lnTo>
                  <a:lnTo>
                    <a:pt x="174892" y="106161"/>
                  </a:lnTo>
                  <a:lnTo>
                    <a:pt x="168812" y="112241"/>
                  </a:lnTo>
                  <a:lnTo>
                    <a:pt x="162482" y="118571"/>
                  </a:lnTo>
                  <a:lnTo>
                    <a:pt x="155954" y="125104"/>
                  </a:lnTo>
                  <a:lnTo>
                    <a:pt x="149278" y="131953"/>
                  </a:lnTo>
                  <a:lnTo>
                    <a:pt x="142495" y="139383"/>
                  </a:lnTo>
                  <a:lnTo>
                    <a:pt x="135637" y="147494"/>
                  </a:lnTo>
                  <a:lnTo>
                    <a:pt x="128728" y="156229"/>
                  </a:lnTo>
                  <a:lnTo>
                    <a:pt x="121783" y="165471"/>
                  </a:lnTo>
                  <a:lnTo>
                    <a:pt x="114809" y="175096"/>
                  </a:lnTo>
                  <a:lnTo>
                    <a:pt x="107650" y="185000"/>
                  </a:lnTo>
                  <a:lnTo>
                    <a:pt x="100006" y="195101"/>
                  </a:lnTo>
                  <a:lnTo>
                    <a:pt x="91757" y="205340"/>
                  </a:lnTo>
                  <a:lnTo>
                    <a:pt x="83269" y="215672"/>
                  </a:lnTo>
                  <a:lnTo>
                    <a:pt x="75256" y="226068"/>
                  </a:lnTo>
                  <a:lnTo>
                    <a:pt x="68088" y="236508"/>
                  </a:lnTo>
                  <a:lnTo>
                    <a:pt x="61632" y="246977"/>
                  </a:lnTo>
                  <a:lnTo>
                    <a:pt x="55455" y="257466"/>
                  </a:lnTo>
                  <a:lnTo>
                    <a:pt x="49266" y="267968"/>
                  </a:lnTo>
                  <a:lnTo>
                    <a:pt x="43109" y="278478"/>
                  </a:lnTo>
                  <a:lnTo>
                    <a:pt x="37267" y="288995"/>
                  </a:lnTo>
                  <a:lnTo>
                    <a:pt x="31889" y="299515"/>
                  </a:lnTo>
                  <a:lnTo>
                    <a:pt x="26971" y="310038"/>
                  </a:lnTo>
                  <a:lnTo>
                    <a:pt x="22440" y="320564"/>
                  </a:lnTo>
                  <a:lnTo>
                    <a:pt x="18228" y="331081"/>
                  </a:lnTo>
                  <a:lnTo>
                    <a:pt x="14909" y="341262"/>
                  </a:lnTo>
                  <a:lnTo>
                    <a:pt x="13649" y="350493"/>
                  </a:lnTo>
                  <a:lnTo>
                    <a:pt x="14918" y="358505"/>
                  </a:lnTo>
                  <a:lnTo>
                    <a:pt x="18552" y="365036"/>
                  </a:lnTo>
                  <a:lnTo>
                    <a:pt x="24122" y="369675"/>
                  </a:lnTo>
                  <a:lnTo>
                    <a:pt x="31160" y="372380"/>
                  </a:lnTo>
                  <a:lnTo>
                    <a:pt x="39103" y="373248"/>
                  </a:lnTo>
                  <a:lnTo>
                    <a:pt x="47331" y="372326"/>
                  </a:lnTo>
                  <a:lnTo>
                    <a:pt x="55483" y="369821"/>
                  </a:lnTo>
                  <a:lnTo>
                    <a:pt x="63427" y="366041"/>
                  </a:lnTo>
                  <a:lnTo>
                    <a:pt x="71147" y="361296"/>
                  </a:lnTo>
                  <a:lnTo>
                    <a:pt x="78681" y="355850"/>
                  </a:lnTo>
                  <a:lnTo>
                    <a:pt x="86233" y="349907"/>
                  </a:lnTo>
                  <a:lnTo>
                    <a:pt x="94151" y="343619"/>
                  </a:lnTo>
                  <a:lnTo>
                    <a:pt x="102591" y="337091"/>
                  </a:lnTo>
                  <a:lnTo>
                    <a:pt x="111380" y="330232"/>
                  </a:lnTo>
                  <a:lnTo>
                    <a:pt x="120127" y="322788"/>
                  </a:lnTo>
                  <a:lnTo>
                    <a:pt x="128598" y="314666"/>
                  </a:lnTo>
                  <a:lnTo>
                    <a:pt x="136573" y="305922"/>
                  </a:lnTo>
                  <a:lnTo>
                    <a:pt x="143776" y="296673"/>
                  </a:lnTo>
                  <a:lnTo>
                    <a:pt x="150131" y="287038"/>
                  </a:lnTo>
                  <a:lnTo>
                    <a:pt x="155567" y="276958"/>
                  </a:lnTo>
                  <a:lnTo>
                    <a:pt x="159928" y="266207"/>
                  </a:lnTo>
                  <a:lnTo>
                    <a:pt x="163225" y="254718"/>
                  </a:lnTo>
                  <a:lnTo>
                    <a:pt x="165287" y="242732"/>
                  </a:lnTo>
                  <a:lnTo>
                    <a:pt x="165699" y="230687"/>
                  </a:lnTo>
                  <a:lnTo>
                    <a:pt x="164377" y="218848"/>
                  </a:lnTo>
                  <a:lnTo>
                    <a:pt x="161371" y="207459"/>
                  </a:lnTo>
                  <a:lnTo>
                    <a:pt x="156687" y="196811"/>
                  </a:lnTo>
                  <a:lnTo>
                    <a:pt x="150495" y="186988"/>
                  </a:lnTo>
                  <a:lnTo>
                    <a:pt x="142915" y="178071"/>
                  </a:lnTo>
                  <a:lnTo>
                    <a:pt x="133933" y="170219"/>
                  </a:lnTo>
                  <a:lnTo>
                    <a:pt x="123675" y="163417"/>
                  </a:lnTo>
                  <a:lnTo>
                    <a:pt x="112534" y="157508"/>
                  </a:lnTo>
                  <a:lnTo>
                    <a:pt x="101065" y="152296"/>
                  </a:lnTo>
                  <a:lnTo>
                    <a:pt x="89612" y="147601"/>
                  </a:lnTo>
                  <a:lnTo>
                    <a:pt x="78313" y="143276"/>
                  </a:lnTo>
                  <a:lnTo>
                    <a:pt x="67193" y="139210"/>
                  </a:lnTo>
                  <a:lnTo>
                    <a:pt x="56236" y="135320"/>
                  </a:lnTo>
                  <a:lnTo>
                    <a:pt x="45573" y="131383"/>
                  </a:lnTo>
                  <a:lnTo>
                    <a:pt x="35478" y="127054"/>
                  </a:lnTo>
                  <a:lnTo>
                    <a:pt x="26064" y="122168"/>
                  </a:lnTo>
                  <a:lnTo>
                    <a:pt x="17606" y="116410"/>
                  </a:lnTo>
                  <a:lnTo>
                    <a:pt x="10603" y="109256"/>
                  </a:lnTo>
                  <a:lnTo>
                    <a:pt x="5200" y="100559"/>
                  </a:lnTo>
                  <a:lnTo>
                    <a:pt x="1555" y="90803"/>
                  </a:lnTo>
                  <a:lnTo>
                    <a:pt x="0" y="80877"/>
                  </a:lnTo>
                  <a:lnTo>
                    <a:pt x="510" y="71318"/>
                  </a:lnTo>
                  <a:lnTo>
                    <a:pt x="2783" y="62293"/>
                  </a:lnTo>
                  <a:lnTo>
                    <a:pt x="6435" y="53779"/>
                  </a:lnTo>
                  <a:lnTo>
                    <a:pt x="11112" y="45685"/>
                  </a:lnTo>
                  <a:lnTo>
                    <a:pt x="16690" y="37911"/>
                  </a:lnTo>
                  <a:lnTo>
                    <a:pt x="23257" y="30369"/>
                  </a:lnTo>
                  <a:lnTo>
                    <a:pt x="30787" y="23001"/>
                  </a:lnTo>
                  <a:lnTo>
                    <a:pt x="39302" y="16085"/>
                  </a:lnTo>
                  <a:lnTo>
                    <a:pt x="48927" y="10198"/>
                  </a:lnTo>
                  <a:lnTo>
                    <a:pt x="59624" y="5579"/>
                  </a:lnTo>
                  <a:lnTo>
                    <a:pt x="71061" y="2310"/>
                  </a:lnTo>
                  <a:lnTo>
                    <a:pt x="82731" y="482"/>
                  </a:lnTo>
                  <a:lnTo>
                    <a:pt x="94315" y="0"/>
                  </a:lnTo>
                  <a:lnTo>
                    <a:pt x="105532" y="794"/>
                  </a:lnTo>
                  <a:lnTo>
                    <a:pt x="116064" y="2913"/>
                  </a:lnTo>
                  <a:lnTo>
                    <a:pt x="125808" y="6266"/>
                  </a:lnTo>
                  <a:lnTo>
                    <a:pt x="134673" y="10804"/>
                  </a:lnTo>
                  <a:lnTo>
                    <a:pt x="142490" y="16598"/>
                  </a:lnTo>
                  <a:lnTo>
                    <a:pt x="149259" y="23570"/>
                  </a:lnTo>
                  <a:lnTo>
                    <a:pt x="154807" y="31522"/>
                  </a:lnTo>
                  <a:lnTo>
                    <a:pt x="158712" y="40230"/>
                  </a:lnTo>
                  <a:lnTo>
                    <a:pt x="160894" y="49489"/>
                  </a:lnTo>
                  <a:lnTo>
                    <a:pt x="161530" y="59069"/>
                  </a:lnTo>
                  <a:lnTo>
                    <a:pt x="160842" y="69860"/>
                  </a:lnTo>
                  <a:lnTo>
                    <a:pt x="157652" y="85042"/>
                  </a:lnTo>
                  <a:lnTo>
                    <a:pt x="150009" y="10998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89678" y="20846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89678" y="2189927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14818" y="6239"/>
                  </a:lnTo>
                  <a:lnTo>
                    <a:pt x="9879" y="1117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8709" y="2474197"/>
              <a:ext cx="168099" cy="414976"/>
            </a:xfrm>
            <a:custGeom>
              <a:avLst/>
              <a:gdLst/>
              <a:ahLst/>
              <a:cxnLst/>
              <a:rect l="0" t="0" r="0" b="0"/>
              <a:pathLst>
                <a:path w="168099" h="414976">
                  <a:moveTo>
                    <a:pt x="135156" y="0"/>
                  </a:moveTo>
                  <a:lnTo>
                    <a:pt x="129355" y="5934"/>
                  </a:lnTo>
                  <a:lnTo>
                    <a:pt x="124431" y="12139"/>
                  </a:lnTo>
                  <a:lnTo>
                    <a:pt x="119924" y="19239"/>
                  </a:lnTo>
                  <a:lnTo>
                    <a:pt x="115530" y="27352"/>
                  </a:lnTo>
                  <a:lnTo>
                    <a:pt x="110868" y="36647"/>
                  </a:lnTo>
                  <a:lnTo>
                    <a:pt x="105753" y="47095"/>
                  </a:lnTo>
                  <a:lnTo>
                    <a:pt x="100176" y="58520"/>
                  </a:lnTo>
                  <a:lnTo>
                    <a:pt x="94204" y="70706"/>
                  </a:lnTo>
                  <a:lnTo>
                    <a:pt x="87926" y="83455"/>
                  </a:lnTo>
                  <a:lnTo>
                    <a:pt x="81422" y="96607"/>
                  </a:lnTo>
                  <a:lnTo>
                    <a:pt x="74756" y="110040"/>
                  </a:lnTo>
                  <a:lnTo>
                    <a:pt x="67978" y="123669"/>
                  </a:lnTo>
                  <a:lnTo>
                    <a:pt x="61123" y="137431"/>
                  </a:lnTo>
                  <a:lnTo>
                    <a:pt x="54214" y="151284"/>
                  </a:lnTo>
                  <a:lnTo>
                    <a:pt x="47273" y="165192"/>
                  </a:lnTo>
                  <a:lnTo>
                    <a:pt x="40477" y="178974"/>
                  </a:lnTo>
                  <a:lnTo>
                    <a:pt x="34139" y="192308"/>
                  </a:lnTo>
                  <a:lnTo>
                    <a:pt x="28396" y="205060"/>
                  </a:lnTo>
                  <a:lnTo>
                    <a:pt x="23217" y="217421"/>
                  </a:lnTo>
                  <a:lnTo>
                    <a:pt x="18504" y="229794"/>
                  </a:lnTo>
                  <a:lnTo>
                    <a:pt x="14153" y="242423"/>
                  </a:lnTo>
                  <a:lnTo>
                    <a:pt x="10229" y="255533"/>
                  </a:lnTo>
                  <a:lnTo>
                    <a:pt x="6966" y="269407"/>
                  </a:lnTo>
                  <a:lnTo>
                    <a:pt x="4436" y="284116"/>
                  </a:lnTo>
                  <a:lnTo>
                    <a:pt x="2567" y="299573"/>
                  </a:lnTo>
                  <a:lnTo>
                    <a:pt x="1230" y="315626"/>
                  </a:lnTo>
                  <a:lnTo>
                    <a:pt x="302" y="332119"/>
                  </a:lnTo>
                  <a:lnTo>
                    <a:pt x="0" y="348600"/>
                  </a:lnTo>
                  <a:lnTo>
                    <a:pt x="854" y="364357"/>
                  </a:lnTo>
                  <a:lnTo>
                    <a:pt x="3069" y="379045"/>
                  </a:lnTo>
                  <a:lnTo>
                    <a:pt x="6863" y="392024"/>
                  </a:lnTo>
                  <a:lnTo>
                    <a:pt x="12616" y="402234"/>
                  </a:lnTo>
                  <a:lnTo>
                    <a:pt x="20338" y="409349"/>
                  </a:lnTo>
                  <a:lnTo>
                    <a:pt x="29591" y="413517"/>
                  </a:lnTo>
                  <a:lnTo>
                    <a:pt x="39704" y="414975"/>
                  </a:lnTo>
                  <a:lnTo>
                    <a:pt x="50203" y="414147"/>
                  </a:lnTo>
                  <a:lnTo>
                    <a:pt x="60843" y="411528"/>
                  </a:lnTo>
                  <a:lnTo>
                    <a:pt x="71511" y="407580"/>
                  </a:lnTo>
                  <a:lnTo>
                    <a:pt x="82161" y="402671"/>
                  </a:lnTo>
                  <a:lnTo>
                    <a:pt x="92617" y="396922"/>
                  </a:lnTo>
                  <a:lnTo>
                    <a:pt x="102572" y="390233"/>
                  </a:lnTo>
                  <a:lnTo>
                    <a:pt x="111901" y="382626"/>
                  </a:lnTo>
                  <a:lnTo>
                    <a:pt x="120641" y="374398"/>
                  </a:lnTo>
                  <a:lnTo>
                    <a:pt x="128900" y="366029"/>
                  </a:lnTo>
                  <a:lnTo>
                    <a:pt x="136785" y="357803"/>
                  </a:lnTo>
                  <a:lnTo>
                    <a:pt x="144235" y="349652"/>
                  </a:lnTo>
                  <a:lnTo>
                    <a:pt x="151019" y="341266"/>
                  </a:lnTo>
                  <a:lnTo>
                    <a:pt x="157056" y="332471"/>
                  </a:lnTo>
                  <a:lnTo>
                    <a:pt x="162094" y="323088"/>
                  </a:lnTo>
                  <a:lnTo>
                    <a:pt x="165648" y="312871"/>
                  </a:lnTo>
                  <a:lnTo>
                    <a:pt x="167591" y="301774"/>
                  </a:lnTo>
                  <a:lnTo>
                    <a:pt x="168098" y="290066"/>
                  </a:lnTo>
                  <a:lnTo>
                    <a:pt x="167458" y="278215"/>
                  </a:lnTo>
                  <a:lnTo>
                    <a:pt x="165943" y="266523"/>
                  </a:lnTo>
                  <a:lnTo>
                    <a:pt x="163301" y="255743"/>
                  </a:lnTo>
                  <a:lnTo>
                    <a:pt x="158793" y="247102"/>
                  </a:lnTo>
                  <a:lnTo>
                    <a:pt x="152171" y="241080"/>
                  </a:lnTo>
                  <a:lnTo>
                    <a:pt x="143792" y="237668"/>
                  </a:lnTo>
                  <a:lnTo>
                    <a:pt x="134334" y="236725"/>
                  </a:lnTo>
                  <a:lnTo>
                    <a:pt x="124310" y="237907"/>
                  </a:lnTo>
                  <a:lnTo>
                    <a:pt x="114175" y="240935"/>
                  </a:lnTo>
                  <a:lnTo>
                    <a:pt x="104385" y="245690"/>
                  </a:lnTo>
                  <a:lnTo>
                    <a:pt x="95146" y="251955"/>
                  </a:lnTo>
                  <a:lnTo>
                    <a:pt x="86623" y="259428"/>
                  </a:lnTo>
                  <a:lnTo>
                    <a:pt x="79037" y="267812"/>
                  </a:lnTo>
                  <a:lnTo>
                    <a:pt x="72412" y="276854"/>
                  </a:lnTo>
                  <a:lnTo>
                    <a:pt x="66577" y="286288"/>
                  </a:lnTo>
                  <a:lnTo>
                    <a:pt x="60577" y="296966"/>
                  </a:lnTo>
                  <a:lnTo>
                    <a:pt x="52768" y="312055"/>
                  </a:lnTo>
                  <a:lnTo>
                    <a:pt x="40399" y="33691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42321" y="2611067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084435" y="279005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357767" y="1831958"/>
            <a:ext cx="1604731" cy="558012"/>
            <a:chOff x="1357767" y="1831958"/>
            <a:chExt cx="1604731" cy="558012"/>
          </a:xfrm>
        </p:grpSpPr>
        <p:sp>
          <p:nvSpPr>
            <p:cNvPr id="70" name="Freeform 69"/>
            <p:cNvSpPr/>
            <p:nvPr/>
          </p:nvSpPr>
          <p:spPr>
            <a:xfrm>
              <a:off x="1357767" y="1851986"/>
              <a:ext cx="158337" cy="422217"/>
            </a:xfrm>
            <a:custGeom>
              <a:avLst/>
              <a:gdLst/>
              <a:ahLst/>
              <a:cxnLst/>
              <a:rect l="0" t="0" r="0" b="0"/>
              <a:pathLst>
                <a:path w="158337" h="422217">
                  <a:moveTo>
                    <a:pt x="147808" y="95786"/>
                  </a:moveTo>
                  <a:lnTo>
                    <a:pt x="142007" y="104587"/>
                  </a:lnTo>
                  <a:lnTo>
                    <a:pt x="137083" y="112934"/>
                  </a:lnTo>
                  <a:lnTo>
                    <a:pt x="132576" y="121637"/>
                  </a:lnTo>
                  <a:lnTo>
                    <a:pt x="128182" y="130931"/>
                  </a:lnTo>
                  <a:lnTo>
                    <a:pt x="123520" y="141074"/>
                  </a:lnTo>
                  <a:lnTo>
                    <a:pt x="118405" y="152110"/>
                  </a:lnTo>
                  <a:lnTo>
                    <a:pt x="112828" y="163604"/>
                  </a:lnTo>
                  <a:lnTo>
                    <a:pt x="106856" y="174778"/>
                  </a:lnTo>
                  <a:lnTo>
                    <a:pt x="100577" y="185223"/>
                  </a:lnTo>
                  <a:lnTo>
                    <a:pt x="94073" y="195200"/>
                  </a:lnTo>
                  <a:lnTo>
                    <a:pt x="87408" y="205426"/>
                  </a:lnTo>
                  <a:lnTo>
                    <a:pt x="80630" y="216304"/>
                  </a:lnTo>
                  <a:lnTo>
                    <a:pt x="73774" y="227747"/>
                  </a:lnTo>
                  <a:lnTo>
                    <a:pt x="66865" y="239361"/>
                  </a:lnTo>
                  <a:lnTo>
                    <a:pt x="59925" y="250883"/>
                  </a:lnTo>
                  <a:lnTo>
                    <a:pt x="53129" y="262214"/>
                  </a:lnTo>
                  <a:lnTo>
                    <a:pt x="46791" y="273349"/>
                  </a:lnTo>
                  <a:lnTo>
                    <a:pt x="41048" y="284317"/>
                  </a:lnTo>
                  <a:lnTo>
                    <a:pt x="35869" y="295156"/>
                  </a:lnTo>
                  <a:lnTo>
                    <a:pt x="31156" y="305899"/>
                  </a:lnTo>
                  <a:lnTo>
                    <a:pt x="26800" y="316576"/>
                  </a:lnTo>
                  <a:lnTo>
                    <a:pt x="22704" y="327205"/>
                  </a:lnTo>
                  <a:lnTo>
                    <a:pt x="18792" y="337802"/>
                  </a:lnTo>
                  <a:lnTo>
                    <a:pt x="15018" y="348376"/>
                  </a:lnTo>
                  <a:lnTo>
                    <a:pt x="11670" y="358936"/>
                  </a:lnTo>
                  <a:lnTo>
                    <a:pt x="9332" y="369485"/>
                  </a:lnTo>
                  <a:lnTo>
                    <a:pt x="8255" y="380018"/>
                  </a:lnTo>
                  <a:lnTo>
                    <a:pt x="8686" y="390210"/>
                  </a:lnTo>
                  <a:lnTo>
                    <a:pt x="11028" y="399448"/>
                  </a:lnTo>
                  <a:lnTo>
                    <a:pt x="15317" y="407465"/>
                  </a:lnTo>
                  <a:lnTo>
                    <a:pt x="21451" y="414000"/>
                  </a:lnTo>
                  <a:lnTo>
                    <a:pt x="29381" y="418640"/>
                  </a:lnTo>
                  <a:lnTo>
                    <a:pt x="38892" y="421347"/>
                  </a:lnTo>
                  <a:lnTo>
                    <a:pt x="49514" y="422216"/>
                  </a:lnTo>
                  <a:lnTo>
                    <a:pt x="60626" y="421295"/>
                  </a:lnTo>
                  <a:lnTo>
                    <a:pt x="71831" y="418785"/>
                  </a:lnTo>
                  <a:lnTo>
                    <a:pt x="82793" y="414833"/>
                  </a:lnTo>
                  <a:lnTo>
                    <a:pt x="93153" y="409439"/>
                  </a:lnTo>
                  <a:lnTo>
                    <a:pt x="102782" y="402740"/>
                  </a:lnTo>
                  <a:lnTo>
                    <a:pt x="111570" y="394972"/>
                  </a:lnTo>
                  <a:lnTo>
                    <a:pt x="119335" y="386389"/>
                  </a:lnTo>
                  <a:lnTo>
                    <a:pt x="126075" y="377203"/>
                  </a:lnTo>
                  <a:lnTo>
                    <a:pt x="131772" y="367426"/>
                  </a:lnTo>
                  <a:lnTo>
                    <a:pt x="136310" y="356878"/>
                  </a:lnTo>
                  <a:lnTo>
                    <a:pt x="139730" y="345522"/>
                  </a:lnTo>
                  <a:lnTo>
                    <a:pt x="142045" y="333455"/>
                  </a:lnTo>
                  <a:lnTo>
                    <a:pt x="143158" y="320822"/>
                  </a:lnTo>
                  <a:lnTo>
                    <a:pt x="143130" y="307771"/>
                  </a:lnTo>
                  <a:lnTo>
                    <a:pt x="142146" y="294583"/>
                  </a:lnTo>
                  <a:lnTo>
                    <a:pt x="140423" y="281657"/>
                  </a:lnTo>
                  <a:lnTo>
                    <a:pt x="138151" y="269190"/>
                  </a:lnTo>
                  <a:lnTo>
                    <a:pt x="135322" y="257363"/>
                  </a:lnTo>
                  <a:lnTo>
                    <a:pt x="131746" y="246413"/>
                  </a:lnTo>
                  <a:lnTo>
                    <a:pt x="127372" y="236380"/>
                  </a:lnTo>
                  <a:lnTo>
                    <a:pt x="122129" y="227150"/>
                  </a:lnTo>
                  <a:lnTo>
                    <a:pt x="115853" y="218556"/>
                  </a:lnTo>
                  <a:lnTo>
                    <a:pt x="108559" y="210436"/>
                  </a:lnTo>
                  <a:lnTo>
                    <a:pt x="100558" y="202659"/>
                  </a:lnTo>
                  <a:lnTo>
                    <a:pt x="92350" y="195122"/>
                  </a:lnTo>
                  <a:lnTo>
                    <a:pt x="84239" y="187752"/>
                  </a:lnTo>
                  <a:lnTo>
                    <a:pt x="76338" y="180496"/>
                  </a:lnTo>
                  <a:lnTo>
                    <a:pt x="68652" y="173318"/>
                  </a:lnTo>
                  <a:lnTo>
                    <a:pt x="61146" y="166196"/>
                  </a:lnTo>
                  <a:lnTo>
                    <a:pt x="53612" y="159278"/>
                  </a:lnTo>
                  <a:lnTo>
                    <a:pt x="45708" y="152860"/>
                  </a:lnTo>
                  <a:lnTo>
                    <a:pt x="37282" y="147053"/>
                  </a:lnTo>
                  <a:lnTo>
                    <a:pt x="28673" y="141492"/>
                  </a:lnTo>
                  <a:lnTo>
                    <a:pt x="20579" y="135459"/>
                  </a:lnTo>
                  <a:lnTo>
                    <a:pt x="13369" y="128575"/>
                  </a:lnTo>
                  <a:lnTo>
                    <a:pt x="7394" y="120645"/>
                  </a:lnTo>
                  <a:lnTo>
                    <a:pt x="3138" y="111484"/>
                  </a:lnTo>
                  <a:lnTo>
                    <a:pt x="692" y="101136"/>
                  </a:lnTo>
                  <a:lnTo>
                    <a:pt x="0" y="89949"/>
                  </a:lnTo>
                  <a:lnTo>
                    <a:pt x="1041" y="78456"/>
                  </a:lnTo>
                  <a:lnTo>
                    <a:pt x="3626" y="66994"/>
                  </a:lnTo>
                  <a:lnTo>
                    <a:pt x="7460" y="55862"/>
                  </a:lnTo>
                  <a:lnTo>
                    <a:pt x="12240" y="45386"/>
                  </a:lnTo>
                  <a:lnTo>
                    <a:pt x="17715" y="35680"/>
                  </a:lnTo>
                  <a:lnTo>
                    <a:pt x="23846" y="26841"/>
                  </a:lnTo>
                  <a:lnTo>
                    <a:pt x="30793" y="19042"/>
                  </a:lnTo>
                  <a:lnTo>
                    <a:pt x="38577" y="12284"/>
                  </a:lnTo>
                  <a:lnTo>
                    <a:pt x="47093" y="6744"/>
                  </a:lnTo>
                  <a:lnTo>
                    <a:pt x="56188" y="2845"/>
                  </a:lnTo>
                  <a:lnTo>
                    <a:pt x="65716" y="667"/>
                  </a:lnTo>
                  <a:lnTo>
                    <a:pt x="75554" y="0"/>
                  </a:lnTo>
                  <a:lnTo>
                    <a:pt x="85611" y="532"/>
                  </a:lnTo>
                  <a:lnTo>
                    <a:pt x="95816" y="1970"/>
                  </a:lnTo>
                  <a:lnTo>
                    <a:pt x="105956" y="4390"/>
                  </a:lnTo>
                  <a:lnTo>
                    <a:pt x="115691" y="8217"/>
                  </a:lnTo>
                  <a:lnTo>
                    <a:pt x="124859" y="13573"/>
                  </a:lnTo>
                  <a:lnTo>
                    <a:pt x="133151" y="20458"/>
                  </a:lnTo>
                  <a:lnTo>
                    <a:pt x="140043" y="28907"/>
                  </a:lnTo>
                  <a:lnTo>
                    <a:pt x="145380" y="38774"/>
                  </a:lnTo>
                  <a:lnTo>
                    <a:pt x="149328" y="49767"/>
                  </a:lnTo>
                  <a:lnTo>
                    <a:pt x="152579" y="62927"/>
                  </a:lnTo>
                  <a:lnTo>
                    <a:pt x="155418" y="82761"/>
                  </a:lnTo>
                  <a:lnTo>
                    <a:pt x="158336" y="11684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00331" y="2263626"/>
              <a:ext cx="26986" cy="126344"/>
            </a:xfrm>
            <a:custGeom>
              <a:avLst/>
              <a:gdLst/>
              <a:ahLst/>
              <a:cxnLst/>
              <a:rect l="0" t="0" r="0" b="0"/>
              <a:pathLst>
                <a:path w="26986" h="126344">
                  <a:moveTo>
                    <a:pt x="10529" y="0"/>
                  </a:moveTo>
                  <a:lnTo>
                    <a:pt x="16262" y="6002"/>
                  </a:lnTo>
                  <a:lnTo>
                    <a:pt x="20546" y="12847"/>
                  </a:lnTo>
                  <a:lnTo>
                    <a:pt x="23748" y="21235"/>
                  </a:lnTo>
                  <a:lnTo>
                    <a:pt x="25936" y="30862"/>
                  </a:lnTo>
                  <a:lnTo>
                    <a:pt x="26985" y="41176"/>
                  </a:lnTo>
                  <a:lnTo>
                    <a:pt x="26922" y="51784"/>
                  </a:lnTo>
                  <a:lnTo>
                    <a:pt x="25752" y="62482"/>
                  </a:lnTo>
                  <a:lnTo>
                    <a:pt x="23376" y="73182"/>
                  </a:lnTo>
                  <a:lnTo>
                    <a:pt x="19862" y="83841"/>
                  </a:lnTo>
                  <a:lnTo>
                    <a:pt x="15707" y="93998"/>
                  </a:lnTo>
                  <a:lnTo>
                    <a:pt x="11330" y="103766"/>
                  </a:lnTo>
                  <a:lnTo>
                    <a:pt x="6351" y="114002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42487" y="1874072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4" y="88350"/>
                  </a:lnTo>
                  <a:lnTo>
                    <a:pt x="177" y="103387"/>
                  </a:lnTo>
                  <a:lnTo>
                    <a:pt x="825" y="118695"/>
                  </a:lnTo>
                  <a:lnTo>
                    <a:pt x="2074" y="134432"/>
                  </a:lnTo>
                  <a:lnTo>
                    <a:pt x="3727" y="150440"/>
                  </a:lnTo>
                  <a:lnTo>
                    <a:pt x="5375" y="166347"/>
                  </a:lnTo>
                  <a:lnTo>
                    <a:pt x="6778" y="181939"/>
                  </a:lnTo>
                  <a:lnTo>
                    <a:pt x="7870" y="197172"/>
                  </a:lnTo>
                  <a:lnTo>
                    <a:pt x="8678" y="212088"/>
                  </a:lnTo>
                  <a:lnTo>
                    <a:pt x="9257" y="226751"/>
                  </a:lnTo>
                  <a:lnTo>
                    <a:pt x="9662" y="241225"/>
                  </a:lnTo>
                  <a:lnTo>
                    <a:pt x="9941" y="255564"/>
                  </a:lnTo>
                  <a:lnTo>
                    <a:pt x="10132" y="269802"/>
                  </a:lnTo>
                  <a:lnTo>
                    <a:pt x="10262" y="283943"/>
                  </a:lnTo>
                  <a:lnTo>
                    <a:pt x="10364" y="299656"/>
                  </a:lnTo>
                  <a:lnTo>
                    <a:pt x="10447" y="321678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59806" y="1853015"/>
              <a:ext cx="158846" cy="348164"/>
            </a:xfrm>
            <a:custGeom>
              <a:avLst/>
              <a:gdLst/>
              <a:ahLst/>
              <a:cxnLst/>
              <a:rect l="0" t="0" r="0" b="0"/>
              <a:pathLst>
                <a:path w="158846" h="348164">
                  <a:moveTo>
                    <a:pt x="82722" y="0"/>
                  </a:moveTo>
                  <a:lnTo>
                    <a:pt x="76922" y="5935"/>
                  </a:lnTo>
                  <a:lnTo>
                    <a:pt x="71997" y="12139"/>
                  </a:lnTo>
                  <a:lnTo>
                    <a:pt x="67495" y="19235"/>
                  </a:lnTo>
                  <a:lnTo>
                    <a:pt x="63274" y="27176"/>
                  </a:lnTo>
                  <a:lnTo>
                    <a:pt x="59260" y="35822"/>
                  </a:lnTo>
                  <a:lnTo>
                    <a:pt x="55394" y="45016"/>
                  </a:lnTo>
                  <a:lnTo>
                    <a:pt x="51469" y="54616"/>
                  </a:lnTo>
                  <a:lnTo>
                    <a:pt x="47145" y="64506"/>
                  </a:lnTo>
                  <a:lnTo>
                    <a:pt x="42274" y="74603"/>
                  </a:lnTo>
                  <a:lnTo>
                    <a:pt x="37036" y="85009"/>
                  </a:lnTo>
                  <a:lnTo>
                    <a:pt x="31827" y="95987"/>
                  </a:lnTo>
                  <a:lnTo>
                    <a:pt x="26881" y="107635"/>
                  </a:lnTo>
                  <a:lnTo>
                    <a:pt x="22255" y="119899"/>
                  </a:lnTo>
                  <a:lnTo>
                    <a:pt x="17922" y="132664"/>
                  </a:lnTo>
                  <a:lnTo>
                    <a:pt x="13829" y="145808"/>
                  </a:lnTo>
                  <a:lnTo>
                    <a:pt x="10080" y="159228"/>
                  </a:lnTo>
                  <a:lnTo>
                    <a:pt x="6935" y="172843"/>
                  </a:lnTo>
                  <a:lnTo>
                    <a:pt x="4485" y="186599"/>
                  </a:lnTo>
                  <a:lnTo>
                    <a:pt x="2669" y="200615"/>
                  </a:lnTo>
                  <a:lnTo>
                    <a:pt x="1367" y="215170"/>
                  </a:lnTo>
                  <a:lnTo>
                    <a:pt x="458" y="230365"/>
                  </a:lnTo>
                  <a:lnTo>
                    <a:pt x="0" y="245824"/>
                  </a:lnTo>
                  <a:lnTo>
                    <a:pt x="216" y="260823"/>
                  </a:lnTo>
                  <a:lnTo>
                    <a:pt x="1180" y="274979"/>
                  </a:lnTo>
                  <a:lnTo>
                    <a:pt x="2980" y="288094"/>
                  </a:lnTo>
                  <a:lnTo>
                    <a:pt x="5792" y="299983"/>
                  </a:lnTo>
                  <a:lnTo>
                    <a:pt x="9616" y="310678"/>
                  </a:lnTo>
                  <a:lnTo>
                    <a:pt x="14472" y="320199"/>
                  </a:lnTo>
                  <a:lnTo>
                    <a:pt x="20482" y="328463"/>
                  </a:lnTo>
                  <a:lnTo>
                    <a:pt x="27598" y="335538"/>
                  </a:lnTo>
                  <a:lnTo>
                    <a:pt x="35647" y="341291"/>
                  </a:lnTo>
                  <a:lnTo>
                    <a:pt x="44420" y="345334"/>
                  </a:lnTo>
                  <a:lnTo>
                    <a:pt x="53728" y="347604"/>
                  </a:lnTo>
                  <a:lnTo>
                    <a:pt x="63417" y="348163"/>
                  </a:lnTo>
                  <a:lnTo>
                    <a:pt x="73373" y="347025"/>
                  </a:lnTo>
                  <a:lnTo>
                    <a:pt x="83510" y="344372"/>
                  </a:lnTo>
                  <a:lnTo>
                    <a:pt x="93604" y="340491"/>
                  </a:lnTo>
                  <a:lnTo>
                    <a:pt x="103309" y="335677"/>
                  </a:lnTo>
                  <a:lnTo>
                    <a:pt x="112466" y="330180"/>
                  </a:lnTo>
                  <a:lnTo>
                    <a:pt x="121091" y="324034"/>
                  </a:lnTo>
                  <a:lnTo>
                    <a:pt x="129270" y="317077"/>
                  </a:lnTo>
                  <a:lnTo>
                    <a:pt x="137097" y="309281"/>
                  </a:lnTo>
                  <a:lnTo>
                    <a:pt x="144339" y="300588"/>
                  </a:lnTo>
                  <a:lnTo>
                    <a:pt x="150450" y="290841"/>
                  </a:lnTo>
                  <a:lnTo>
                    <a:pt x="155214" y="280068"/>
                  </a:lnTo>
                  <a:lnTo>
                    <a:pt x="158243" y="268748"/>
                  </a:lnTo>
                  <a:lnTo>
                    <a:pt x="158845" y="257690"/>
                  </a:lnTo>
                  <a:lnTo>
                    <a:pt x="156869" y="247349"/>
                  </a:lnTo>
                  <a:lnTo>
                    <a:pt x="152456" y="238460"/>
                  </a:lnTo>
                  <a:lnTo>
                    <a:pt x="145765" y="232159"/>
                  </a:lnTo>
                  <a:lnTo>
                    <a:pt x="137123" y="228818"/>
                  </a:lnTo>
                  <a:lnTo>
                    <a:pt x="127104" y="228170"/>
                  </a:lnTo>
                  <a:lnTo>
                    <a:pt x="116404" y="229696"/>
                  </a:lnTo>
                  <a:lnTo>
                    <a:pt x="105479" y="232864"/>
                  </a:lnTo>
                  <a:lnTo>
                    <a:pt x="94708" y="237222"/>
                  </a:lnTo>
                  <a:lnTo>
                    <a:pt x="84475" y="242421"/>
                  </a:lnTo>
                  <a:lnTo>
                    <a:pt x="74927" y="248208"/>
                  </a:lnTo>
                  <a:lnTo>
                    <a:pt x="66024" y="254565"/>
                  </a:lnTo>
                  <a:lnTo>
                    <a:pt x="57649" y="261670"/>
                  </a:lnTo>
                  <a:lnTo>
                    <a:pt x="49686" y="269555"/>
                  </a:lnTo>
                  <a:lnTo>
                    <a:pt x="42328" y="277863"/>
                  </a:lnTo>
                  <a:lnTo>
                    <a:pt x="35354" y="286843"/>
                  </a:lnTo>
                  <a:lnTo>
                    <a:pt x="28148" y="298404"/>
                  </a:lnTo>
                  <a:lnTo>
                    <a:pt x="19551" y="31585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00455" y="2232041"/>
              <a:ext cx="36168" cy="126343"/>
            </a:xfrm>
            <a:custGeom>
              <a:avLst/>
              <a:gdLst/>
              <a:ahLst/>
              <a:cxnLst/>
              <a:rect l="0" t="0" r="0" b="0"/>
              <a:pathLst>
                <a:path w="36168" h="126343">
                  <a:moveTo>
                    <a:pt x="10529" y="0"/>
                  </a:moveTo>
                  <a:lnTo>
                    <a:pt x="13530" y="8735"/>
                  </a:lnTo>
                  <a:lnTo>
                    <a:pt x="16952" y="16441"/>
                  </a:lnTo>
                  <a:lnTo>
                    <a:pt x="21139" y="23852"/>
                  </a:lnTo>
                  <a:lnTo>
                    <a:pt x="25694" y="31459"/>
                  </a:lnTo>
                  <a:lnTo>
                    <a:pt x="29878" y="39934"/>
                  </a:lnTo>
                  <a:lnTo>
                    <a:pt x="33293" y="49562"/>
                  </a:lnTo>
                  <a:lnTo>
                    <a:pt x="35558" y="60130"/>
                  </a:lnTo>
                  <a:lnTo>
                    <a:pt x="36167" y="71142"/>
                  </a:lnTo>
                  <a:lnTo>
                    <a:pt x="35013" y="82237"/>
                  </a:lnTo>
                  <a:lnTo>
                    <a:pt x="32231" y="92808"/>
                  </a:lnTo>
                  <a:lnTo>
                    <a:pt x="27525" y="102958"/>
                  </a:lnTo>
                  <a:lnTo>
                    <a:pt x="18249" y="11357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17960" y="1889708"/>
              <a:ext cx="256279" cy="339109"/>
            </a:xfrm>
            <a:custGeom>
              <a:avLst/>
              <a:gdLst/>
              <a:ahLst/>
              <a:cxnLst/>
              <a:rect l="0" t="0" r="0" b="0"/>
              <a:pathLst>
                <a:path w="256279" h="339109">
                  <a:moveTo>
                    <a:pt x="3594" y="79121"/>
                  </a:moveTo>
                  <a:lnTo>
                    <a:pt x="861" y="70319"/>
                  </a:lnTo>
                  <a:lnTo>
                    <a:pt x="0" y="61973"/>
                  </a:lnTo>
                  <a:lnTo>
                    <a:pt x="990" y="53274"/>
                  </a:lnTo>
                  <a:lnTo>
                    <a:pt x="3529" y="44153"/>
                  </a:lnTo>
                  <a:lnTo>
                    <a:pt x="7313" y="34658"/>
                  </a:lnTo>
                  <a:lnTo>
                    <a:pt x="12057" y="24884"/>
                  </a:lnTo>
                  <a:lnTo>
                    <a:pt x="17836" y="15561"/>
                  </a:lnTo>
                  <a:lnTo>
                    <a:pt x="25063" y="7981"/>
                  </a:lnTo>
                  <a:lnTo>
                    <a:pt x="33838" y="2717"/>
                  </a:lnTo>
                  <a:lnTo>
                    <a:pt x="43660" y="0"/>
                  </a:lnTo>
                  <a:lnTo>
                    <a:pt x="53637" y="65"/>
                  </a:lnTo>
                  <a:lnTo>
                    <a:pt x="63229" y="2742"/>
                  </a:lnTo>
                  <a:lnTo>
                    <a:pt x="72109" y="7588"/>
                  </a:lnTo>
                  <a:lnTo>
                    <a:pt x="79993" y="14104"/>
                  </a:lnTo>
                  <a:lnTo>
                    <a:pt x="86847" y="21851"/>
                  </a:lnTo>
                  <a:lnTo>
                    <a:pt x="92804" y="30640"/>
                  </a:lnTo>
                  <a:lnTo>
                    <a:pt x="98055" y="40515"/>
                  </a:lnTo>
                  <a:lnTo>
                    <a:pt x="102780" y="51410"/>
                  </a:lnTo>
                  <a:lnTo>
                    <a:pt x="107127" y="62998"/>
                  </a:lnTo>
                  <a:lnTo>
                    <a:pt x="111208" y="74775"/>
                  </a:lnTo>
                  <a:lnTo>
                    <a:pt x="115100" y="86443"/>
                  </a:lnTo>
                  <a:lnTo>
                    <a:pt x="118698" y="98058"/>
                  </a:lnTo>
                  <a:lnTo>
                    <a:pt x="121735" y="109923"/>
                  </a:lnTo>
                  <a:lnTo>
                    <a:pt x="124109" y="122207"/>
                  </a:lnTo>
                  <a:lnTo>
                    <a:pt x="125872" y="135086"/>
                  </a:lnTo>
                  <a:lnTo>
                    <a:pt x="127138" y="148803"/>
                  </a:lnTo>
                  <a:lnTo>
                    <a:pt x="128022" y="163408"/>
                  </a:lnTo>
                  <a:lnTo>
                    <a:pt x="128464" y="178794"/>
                  </a:lnTo>
                  <a:lnTo>
                    <a:pt x="128237" y="194800"/>
                  </a:lnTo>
                  <a:lnTo>
                    <a:pt x="127265" y="211262"/>
                  </a:lnTo>
                  <a:lnTo>
                    <a:pt x="125460" y="227721"/>
                  </a:lnTo>
                  <a:lnTo>
                    <a:pt x="122645" y="243465"/>
                  </a:lnTo>
                  <a:lnTo>
                    <a:pt x="118823" y="258162"/>
                  </a:lnTo>
                  <a:lnTo>
                    <a:pt x="114138" y="271826"/>
                  </a:lnTo>
                  <a:lnTo>
                    <a:pt x="108776" y="284624"/>
                  </a:lnTo>
                  <a:lnTo>
                    <a:pt x="102908" y="296746"/>
                  </a:lnTo>
                  <a:lnTo>
                    <a:pt x="96511" y="308040"/>
                  </a:lnTo>
                  <a:lnTo>
                    <a:pt x="89386" y="318036"/>
                  </a:lnTo>
                  <a:lnTo>
                    <a:pt x="81481" y="326563"/>
                  </a:lnTo>
                  <a:lnTo>
                    <a:pt x="72885" y="333274"/>
                  </a:lnTo>
                  <a:lnTo>
                    <a:pt x="63736" y="337501"/>
                  </a:lnTo>
                  <a:lnTo>
                    <a:pt x="54186" y="339108"/>
                  </a:lnTo>
                  <a:lnTo>
                    <a:pt x="44842" y="338084"/>
                  </a:lnTo>
                  <a:lnTo>
                    <a:pt x="36714" y="334289"/>
                  </a:lnTo>
                  <a:lnTo>
                    <a:pt x="30258" y="327923"/>
                  </a:lnTo>
                  <a:lnTo>
                    <a:pt x="25588" y="319431"/>
                  </a:lnTo>
                  <a:lnTo>
                    <a:pt x="22738" y="309306"/>
                  </a:lnTo>
                  <a:lnTo>
                    <a:pt x="21530" y="297989"/>
                  </a:lnTo>
                  <a:lnTo>
                    <a:pt x="21818" y="285987"/>
                  </a:lnTo>
                  <a:lnTo>
                    <a:pt x="23590" y="273866"/>
                  </a:lnTo>
                  <a:lnTo>
                    <a:pt x="26706" y="261949"/>
                  </a:lnTo>
                  <a:lnTo>
                    <a:pt x="31082" y="250660"/>
                  </a:lnTo>
                  <a:lnTo>
                    <a:pt x="36768" y="240604"/>
                  </a:lnTo>
                  <a:lnTo>
                    <a:pt x="43667" y="231999"/>
                  </a:lnTo>
                  <a:lnTo>
                    <a:pt x="51570" y="225050"/>
                  </a:lnTo>
                  <a:lnTo>
                    <a:pt x="60245" y="220123"/>
                  </a:lnTo>
                  <a:lnTo>
                    <a:pt x="69482" y="217220"/>
                  </a:lnTo>
                  <a:lnTo>
                    <a:pt x="78955" y="216218"/>
                  </a:lnTo>
                  <a:lnTo>
                    <a:pt x="88234" y="217050"/>
                  </a:lnTo>
                  <a:lnTo>
                    <a:pt x="97107" y="219494"/>
                  </a:lnTo>
                  <a:lnTo>
                    <a:pt x="105709" y="223232"/>
                  </a:lnTo>
                  <a:lnTo>
                    <a:pt x="114405" y="227950"/>
                  </a:lnTo>
                  <a:lnTo>
                    <a:pt x="123407" y="233373"/>
                  </a:lnTo>
                  <a:lnTo>
                    <a:pt x="132760" y="239130"/>
                  </a:lnTo>
                  <a:lnTo>
                    <a:pt x="142425" y="244761"/>
                  </a:lnTo>
                  <a:lnTo>
                    <a:pt x="152339" y="250027"/>
                  </a:lnTo>
                  <a:lnTo>
                    <a:pt x="162437" y="254884"/>
                  </a:lnTo>
                  <a:lnTo>
                    <a:pt x="172670" y="259380"/>
                  </a:lnTo>
                  <a:lnTo>
                    <a:pt x="182992" y="263578"/>
                  </a:lnTo>
                  <a:lnTo>
                    <a:pt x="193211" y="267059"/>
                  </a:lnTo>
                  <a:lnTo>
                    <a:pt x="202999" y="268961"/>
                  </a:lnTo>
                  <a:lnTo>
                    <a:pt x="212207" y="268945"/>
                  </a:lnTo>
                  <a:lnTo>
                    <a:pt x="220752" y="267264"/>
                  </a:lnTo>
                  <a:lnTo>
                    <a:pt x="229469" y="264230"/>
                  </a:lnTo>
                  <a:lnTo>
                    <a:pt x="240239" y="258453"/>
                  </a:lnTo>
                  <a:lnTo>
                    <a:pt x="256278" y="24757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00580" y="1831958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0" y="121829"/>
                  </a:lnTo>
                  <a:lnTo>
                    <a:pt x="0" y="138566"/>
                  </a:lnTo>
                  <a:lnTo>
                    <a:pt x="0" y="155561"/>
                  </a:lnTo>
                  <a:lnTo>
                    <a:pt x="5" y="172729"/>
                  </a:lnTo>
                  <a:lnTo>
                    <a:pt x="178" y="189851"/>
                  </a:lnTo>
                  <a:lnTo>
                    <a:pt x="826" y="206579"/>
                  </a:lnTo>
                  <a:lnTo>
                    <a:pt x="2074" y="222760"/>
                  </a:lnTo>
                  <a:lnTo>
                    <a:pt x="3727" y="238405"/>
                  </a:lnTo>
                  <a:lnTo>
                    <a:pt x="5375" y="253605"/>
                  </a:lnTo>
                  <a:lnTo>
                    <a:pt x="6778" y="268462"/>
                  </a:lnTo>
                  <a:lnTo>
                    <a:pt x="7871" y="283068"/>
                  </a:lnTo>
                  <a:lnTo>
                    <a:pt x="8679" y="297496"/>
                  </a:lnTo>
                  <a:lnTo>
                    <a:pt x="9257" y="311781"/>
                  </a:lnTo>
                  <a:lnTo>
                    <a:pt x="9663" y="325357"/>
                  </a:lnTo>
                  <a:lnTo>
                    <a:pt x="9987" y="338397"/>
                  </a:lnTo>
                  <a:lnTo>
                    <a:pt x="10259" y="352049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56977" y="1842487"/>
              <a:ext cx="164661" cy="192531"/>
            </a:xfrm>
            <a:custGeom>
              <a:avLst/>
              <a:gdLst/>
              <a:ahLst/>
              <a:cxnLst/>
              <a:rect l="0" t="0" r="0" b="0"/>
              <a:pathLst>
                <a:path w="164661" h="192531">
                  <a:moveTo>
                    <a:pt x="164660" y="168456"/>
                  </a:moveTo>
                  <a:lnTo>
                    <a:pt x="152925" y="168523"/>
                  </a:lnTo>
                  <a:lnTo>
                    <a:pt x="141796" y="169163"/>
                  </a:lnTo>
                  <a:lnTo>
                    <a:pt x="130202" y="170459"/>
                  </a:lnTo>
                  <a:lnTo>
                    <a:pt x="118214" y="172319"/>
                  </a:lnTo>
                  <a:lnTo>
                    <a:pt x="106202" y="174636"/>
                  </a:lnTo>
                  <a:lnTo>
                    <a:pt x="94399" y="177302"/>
                  </a:lnTo>
                  <a:lnTo>
                    <a:pt x="82873" y="180226"/>
                  </a:lnTo>
                  <a:lnTo>
                    <a:pt x="71604" y="183332"/>
                  </a:lnTo>
                  <a:lnTo>
                    <a:pt x="60545" y="186559"/>
                  </a:lnTo>
                  <a:lnTo>
                    <a:pt x="49644" y="189537"/>
                  </a:lnTo>
                  <a:lnTo>
                    <a:pt x="38859" y="191625"/>
                  </a:lnTo>
                  <a:lnTo>
                    <a:pt x="28173" y="192530"/>
                  </a:lnTo>
                  <a:lnTo>
                    <a:pt x="18216" y="191814"/>
                  </a:lnTo>
                  <a:lnTo>
                    <a:pt x="10200" y="188748"/>
                  </a:lnTo>
                  <a:lnTo>
                    <a:pt x="4630" y="183165"/>
                  </a:lnTo>
                  <a:lnTo>
                    <a:pt x="1367" y="175517"/>
                  </a:lnTo>
                  <a:lnTo>
                    <a:pt x="0" y="166565"/>
                  </a:lnTo>
                  <a:lnTo>
                    <a:pt x="84" y="156884"/>
                  </a:lnTo>
                  <a:lnTo>
                    <a:pt x="1391" y="146812"/>
                  </a:lnTo>
                  <a:lnTo>
                    <a:pt x="3921" y="136533"/>
                  </a:lnTo>
                  <a:lnTo>
                    <a:pt x="7573" y="126144"/>
                  </a:lnTo>
                  <a:lnTo>
                    <a:pt x="11987" y="115694"/>
                  </a:lnTo>
                  <a:lnTo>
                    <a:pt x="16640" y="105212"/>
                  </a:lnTo>
                  <a:lnTo>
                    <a:pt x="21209" y="94706"/>
                  </a:lnTo>
                  <a:lnTo>
                    <a:pt x="25412" y="84022"/>
                  </a:lnTo>
                  <a:lnTo>
                    <a:pt x="28929" y="72855"/>
                  </a:lnTo>
                  <a:lnTo>
                    <a:pt x="31667" y="61094"/>
                  </a:lnTo>
                  <a:lnTo>
                    <a:pt x="33894" y="49188"/>
                  </a:lnTo>
                  <a:lnTo>
                    <a:pt x="36465" y="36788"/>
                  </a:lnTo>
                  <a:lnTo>
                    <a:pt x="40723" y="21685"/>
                  </a:lnTo>
                  <a:lnTo>
                    <a:pt x="48846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26922" y="2189927"/>
              <a:ext cx="35576" cy="115815"/>
            </a:xfrm>
            <a:custGeom>
              <a:avLst/>
              <a:gdLst/>
              <a:ahLst/>
              <a:cxnLst/>
              <a:rect l="0" t="0" r="0" b="0"/>
              <a:pathLst>
                <a:path w="35576" h="115815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22" y="17240"/>
                  </a:lnTo>
                  <a:lnTo>
                    <a:pt x="22956" y="23666"/>
                  </a:lnTo>
                  <a:lnTo>
                    <a:pt x="27990" y="31293"/>
                  </a:lnTo>
                  <a:lnTo>
                    <a:pt x="32003" y="40319"/>
                  </a:lnTo>
                  <a:lnTo>
                    <a:pt x="34682" y="50300"/>
                  </a:lnTo>
                  <a:lnTo>
                    <a:pt x="35575" y="60379"/>
                  </a:lnTo>
                  <a:lnTo>
                    <a:pt x="34623" y="70038"/>
                  </a:lnTo>
                  <a:lnTo>
                    <a:pt x="32375" y="79018"/>
                  </a:lnTo>
                  <a:lnTo>
                    <a:pt x="29575" y="88139"/>
                  </a:lnTo>
                  <a:lnTo>
                    <a:pt x="25980" y="9931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114975" y="1821430"/>
            <a:ext cx="1136730" cy="536954"/>
            <a:chOff x="3114975" y="1821430"/>
            <a:chExt cx="1136730" cy="536954"/>
          </a:xfrm>
        </p:grpSpPr>
        <p:sp>
          <p:nvSpPr>
            <p:cNvPr id="80" name="Freeform 79"/>
            <p:cNvSpPr/>
            <p:nvPr/>
          </p:nvSpPr>
          <p:spPr>
            <a:xfrm>
              <a:off x="3114975" y="1831171"/>
              <a:ext cx="183062" cy="359650"/>
            </a:xfrm>
            <a:custGeom>
              <a:avLst/>
              <a:gdLst/>
              <a:ahLst/>
              <a:cxnLst/>
              <a:rect l="0" t="0" r="0" b="0"/>
              <a:pathLst>
                <a:path w="183062" h="359650">
                  <a:moveTo>
                    <a:pt x="54102" y="11316"/>
                  </a:moveTo>
                  <a:lnTo>
                    <a:pt x="45368" y="14316"/>
                  </a:lnTo>
                  <a:lnTo>
                    <a:pt x="37662" y="17739"/>
                  </a:lnTo>
                  <a:lnTo>
                    <a:pt x="30259" y="21935"/>
                  </a:lnTo>
                  <a:lnTo>
                    <a:pt x="22998" y="26835"/>
                  </a:lnTo>
                  <a:lnTo>
                    <a:pt x="15820" y="32316"/>
                  </a:lnTo>
                  <a:lnTo>
                    <a:pt x="8727" y="38191"/>
                  </a:lnTo>
                  <a:lnTo>
                    <a:pt x="2851" y="42393"/>
                  </a:lnTo>
                  <a:lnTo>
                    <a:pt x="0" y="42446"/>
                  </a:lnTo>
                  <a:lnTo>
                    <a:pt x="264" y="39066"/>
                  </a:lnTo>
                  <a:lnTo>
                    <a:pt x="2849" y="33330"/>
                  </a:lnTo>
                  <a:lnTo>
                    <a:pt x="7151" y="26340"/>
                  </a:lnTo>
                  <a:lnTo>
                    <a:pt x="12934" y="19237"/>
                  </a:lnTo>
                  <a:lnTo>
                    <a:pt x="19973" y="12643"/>
                  </a:lnTo>
                  <a:lnTo>
                    <a:pt x="28007" y="7058"/>
                  </a:lnTo>
                  <a:lnTo>
                    <a:pt x="36789" y="3050"/>
                  </a:lnTo>
                  <a:lnTo>
                    <a:pt x="46110" y="761"/>
                  </a:lnTo>
                  <a:lnTo>
                    <a:pt x="55813" y="0"/>
                  </a:lnTo>
                  <a:lnTo>
                    <a:pt x="65781" y="461"/>
                  </a:lnTo>
                  <a:lnTo>
                    <a:pt x="75922" y="1846"/>
                  </a:lnTo>
                  <a:lnTo>
                    <a:pt x="85850" y="4230"/>
                  </a:lnTo>
                  <a:lnTo>
                    <a:pt x="94911" y="8030"/>
                  </a:lnTo>
                  <a:lnTo>
                    <a:pt x="102813" y="13369"/>
                  </a:lnTo>
                  <a:lnTo>
                    <a:pt x="109441" y="20241"/>
                  </a:lnTo>
                  <a:lnTo>
                    <a:pt x="114677" y="28682"/>
                  </a:lnTo>
                  <a:lnTo>
                    <a:pt x="118602" y="38544"/>
                  </a:lnTo>
                  <a:lnTo>
                    <a:pt x="121272" y="49403"/>
                  </a:lnTo>
                  <a:lnTo>
                    <a:pt x="122632" y="60676"/>
                  </a:lnTo>
                  <a:lnTo>
                    <a:pt x="122768" y="71990"/>
                  </a:lnTo>
                  <a:lnTo>
                    <a:pt x="121727" y="83024"/>
                  </a:lnTo>
                  <a:lnTo>
                    <a:pt x="119433" y="93434"/>
                  </a:lnTo>
                  <a:lnTo>
                    <a:pt x="115965" y="103100"/>
                  </a:lnTo>
                  <a:lnTo>
                    <a:pt x="111518" y="112082"/>
                  </a:lnTo>
                  <a:lnTo>
                    <a:pt x="106317" y="120510"/>
                  </a:lnTo>
                  <a:lnTo>
                    <a:pt x="100561" y="128517"/>
                  </a:lnTo>
                  <a:lnTo>
                    <a:pt x="94409" y="136220"/>
                  </a:lnTo>
                  <a:lnTo>
                    <a:pt x="87980" y="143706"/>
                  </a:lnTo>
                  <a:lnTo>
                    <a:pt x="81372" y="150989"/>
                  </a:lnTo>
                  <a:lnTo>
                    <a:pt x="75088" y="156207"/>
                  </a:lnTo>
                  <a:lnTo>
                    <a:pt x="71556" y="156762"/>
                  </a:lnTo>
                  <a:lnTo>
                    <a:pt x="72686" y="153883"/>
                  </a:lnTo>
                  <a:lnTo>
                    <a:pt x="77228" y="150333"/>
                  </a:lnTo>
                  <a:lnTo>
                    <a:pt x="84302" y="147633"/>
                  </a:lnTo>
                  <a:lnTo>
                    <a:pt x="93326" y="146241"/>
                  </a:lnTo>
                  <a:lnTo>
                    <a:pt x="103490" y="146268"/>
                  </a:lnTo>
                  <a:lnTo>
                    <a:pt x="113784" y="147800"/>
                  </a:lnTo>
                  <a:lnTo>
                    <a:pt x="123631" y="150722"/>
                  </a:lnTo>
                  <a:lnTo>
                    <a:pt x="132701" y="154954"/>
                  </a:lnTo>
                  <a:lnTo>
                    <a:pt x="140723" y="160535"/>
                  </a:lnTo>
                  <a:lnTo>
                    <a:pt x="147674" y="167360"/>
                  </a:lnTo>
                  <a:lnTo>
                    <a:pt x="153699" y="175213"/>
                  </a:lnTo>
                  <a:lnTo>
                    <a:pt x="158996" y="183853"/>
                  </a:lnTo>
                  <a:lnTo>
                    <a:pt x="163753" y="193076"/>
                  </a:lnTo>
                  <a:lnTo>
                    <a:pt x="168121" y="202878"/>
                  </a:lnTo>
                  <a:lnTo>
                    <a:pt x="172216" y="213443"/>
                  </a:lnTo>
                  <a:lnTo>
                    <a:pt x="176113" y="224806"/>
                  </a:lnTo>
                  <a:lnTo>
                    <a:pt x="179545" y="236708"/>
                  </a:lnTo>
                  <a:lnTo>
                    <a:pt x="181937" y="248697"/>
                  </a:lnTo>
                  <a:lnTo>
                    <a:pt x="183061" y="260503"/>
                  </a:lnTo>
                  <a:lnTo>
                    <a:pt x="183001" y="272040"/>
                  </a:lnTo>
                  <a:lnTo>
                    <a:pt x="181971" y="283320"/>
                  </a:lnTo>
                  <a:lnTo>
                    <a:pt x="180196" y="294384"/>
                  </a:lnTo>
                  <a:lnTo>
                    <a:pt x="177547" y="305120"/>
                  </a:lnTo>
                  <a:lnTo>
                    <a:pt x="173567" y="315263"/>
                  </a:lnTo>
                  <a:lnTo>
                    <a:pt x="168113" y="324714"/>
                  </a:lnTo>
                  <a:lnTo>
                    <a:pt x="161332" y="333366"/>
                  </a:lnTo>
                  <a:lnTo>
                    <a:pt x="153485" y="341032"/>
                  </a:lnTo>
                  <a:lnTo>
                    <a:pt x="144836" y="347698"/>
                  </a:lnTo>
                  <a:lnTo>
                    <a:pt x="135604" y="353174"/>
                  </a:lnTo>
                  <a:lnTo>
                    <a:pt x="125963" y="357030"/>
                  </a:lnTo>
                  <a:lnTo>
                    <a:pt x="116037" y="359174"/>
                  </a:lnTo>
                  <a:lnTo>
                    <a:pt x="105915" y="359649"/>
                  </a:lnTo>
                  <a:lnTo>
                    <a:pt x="95661" y="358455"/>
                  </a:lnTo>
                  <a:lnTo>
                    <a:pt x="85326" y="355768"/>
                  </a:lnTo>
                  <a:lnTo>
                    <a:pt x="75201" y="351987"/>
                  </a:lnTo>
                  <a:lnTo>
                    <a:pt x="64721" y="347167"/>
                  </a:lnTo>
                  <a:lnTo>
                    <a:pt x="51847" y="339770"/>
                  </a:lnTo>
                  <a:lnTo>
                    <a:pt x="33045" y="32717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47969" y="1843892"/>
              <a:ext cx="179078" cy="314451"/>
            </a:xfrm>
            <a:custGeom>
              <a:avLst/>
              <a:gdLst/>
              <a:ahLst/>
              <a:cxnLst/>
              <a:rect l="0" t="0" r="0" b="0"/>
              <a:pathLst>
                <a:path w="179078" h="314451">
                  <a:moveTo>
                    <a:pt x="21150" y="61766"/>
                  </a:moveTo>
                  <a:lnTo>
                    <a:pt x="24150" y="53031"/>
                  </a:lnTo>
                  <a:lnTo>
                    <a:pt x="27573" y="45325"/>
                  </a:lnTo>
                  <a:lnTo>
                    <a:pt x="31774" y="37923"/>
                  </a:lnTo>
                  <a:lnTo>
                    <a:pt x="36846" y="30661"/>
                  </a:lnTo>
                  <a:lnTo>
                    <a:pt x="42976" y="23483"/>
                  </a:lnTo>
                  <a:lnTo>
                    <a:pt x="50160" y="16371"/>
                  </a:lnTo>
                  <a:lnTo>
                    <a:pt x="58247" y="9799"/>
                  </a:lnTo>
                  <a:lnTo>
                    <a:pt x="67042" y="4677"/>
                  </a:lnTo>
                  <a:lnTo>
                    <a:pt x="76358" y="1391"/>
                  </a:lnTo>
                  <a:lnTo>
                    <a:pt x="85882" y="0"/>
                  </a:lnTo>
                  <a:lnTo>
                    <a:pt x="95195" y="504"/>
                  </a:lnTo>
                  <a:lnTo>
                    <a:pt x="104081" y="2702"/>
                  </a:lnTo>
                  <a:lnTo>
                    <a:pt x="112352" y="6430"/>
                  </a:lnTo>
                  <a:lnTo>
                    <a:pt x="119761" y="11665"/>
                  </a:lnTo>
                  <a:lnTo>
                    <a:pt x="126263" y="18259"/>
                  </a:lnTo>
                  <a:lnTo>
                    <a:pt x="131970" y="26125"/>
                  </a:lnTo>
                  <a:lnTo>
                    <a:pt x="137045" y="35306"/>
                  </a:lnTo>
                  <a:lnTo>
                    <a:pt x="141644" y="45709"/>
                  </a:lnTo>
                  <a:lnTo>
                    <a:pt x="145734" y="57289"/>
                  </a:lnTo>
                  <a:lnTo>
                    <a:pt x="149111" y="70118"/>
                  </a:lnTo>
                  <a:lnTo>
                    <a:pt x="151712" y="84111"/>
                  </a:lnTo>
                  <a:lnTo>
                    <a:pt x="153459" y="98744"/>
                  </a:lnTo>
                  <a:lnTo>
                    <a:pt x="154182" y="113179"/>
                  </a:lnTo>
                  <a:lnTo>
                    <a:pt x="153889" y="126959"/>
                  </a:lnTo>
                  <a:lnTo>
                    <a:pt x="152725" y="139990"/>
                  </a:lnTo>
                  <a:lnTo>
                    <a:pt x="150882" y="152354"/>
                  </a:lnTo>
                  <a:lnTo>
                    <a:pt x="148533" y="164191"/>
                  </a:lnTo>
                  <a:lnTo>
                    <a:pt x="145822" y="175632"/>
                  </a:lnTo>
                  <a:lnTo>
                    <a:pt x="142857" y="186790"/>
                  </a:lnTo>
                  <a:lnTo>
                    <a:pt x="139717" y="197748"/>
                  </a:lnTo>
                  <a:lnTo>
                    <a:pt x="136457" y="208568"/>
                  </a:lnTo>
                  <a:lnTo>
                    <a:pt x="133115" y="219293"/>
                  </a:lnTo>
                  <a:lnTo>
                    <a:pt x="129713" y="229949"/>
                  </a:lnTo>
                  <a:lnTo>
                    <a:pt x="126106" y="240393"/>
                  </a:lnTo>
                  <a:lnTo>
                    <a:pt x="121999" y="250333"/>
                  </a:lnTo>
                  <a:lnTo>
                    <a:pt x="117265" y="259648"/>
                  </a:lnTo>
                  <a:lnTo>
                    <a:pt x="111779" y="268378"/>
                  </a:lnTo>
                  <a:lnTo>
                    <a:pt x="105340" y="276627"/>
                  </a:lnTo>
                  <a:lnTo>
                    <a:pt x="97931" y="284498"/>
                  </a:lnTo>
                  <a:lnTo>
                    <a:pt x="89685" y="291598"/>
                  </a:lnTo>
                  <a:lnTo>
                    <a:pt x="80779" y="297082"/>
                  </a:lnTo>
                  <a:lnTo>
                    <a:pt x="71382" y="300616"/>
                  </a:lnTo>
                  <a:lnTo>
                    <a:pt x="61633" y="302174"/>
                  </a:lnTo>
                  <a:lnTo>
                    <a:pt x="51637" y="301782"/>
                  </a:lnTo>
                  <a:lnTo>
                    <a:pt x="41477" y="299661"/>
                  </a:lnTo>
                  <a:lnTo>
                    <a:pt x="31538" y="295983"/>
                  </a:lnTo>
                  <a:lnTo>
                    <a:pt x="22470" y="290782"/>
                  </a:lnTo>
                  <a:lnTo>
                    <a:pt x="14567" y="284215"/>
                  </a:lnTo>
                  <a:lnTo>
                    <a:pt x="8108" y="276538"/>
                  </a:lnTo>
                  <a:lnTo>
                    <a:pt x="3519" y="268015"/>
                  </a:lnTo>
                  <a:lnTo>
                    <a:pt x="846" y="258881"/>
                  </a:lnTo>
                  <a:lnTo>
                    <a:pt x="0" y="249477"/>
                  </a:lnTo>
                  <a:lnTo>
                    <a:pt x="937" y="240244"/>
                  </a:lnTo>
                  <a:lnTo>
                    <a:pt x="3461" y="231421"/>
                  </a:lnTo>
                  <a:lnTo>
                    <a:pt x="7593" y="223531"/>
                  </a:lnTo>
                  <a:lnTo>
                    <a:pt x="13639" y="217442"/>
                  </a:lnTo>
                  <a:lnTo>
                    <a:pt x="21590" y="213466"/>
                  </a:lnTo>
                  <a:lnTo>
                    <a:pt x="31013" y="211595"/>
                  </a:lnTo>
                  <a:lnTo>
                    <a:pt x="41246" y="211768"/>
                  </a:lnTo>
                  <a:lnTo>
                    <a:pt x="51825" y="213735"/>
                  </a:lnTo>
                  <a:lnTo>
                    <a:pt x="62350" y="217137"/>
                  </a:lnTo>
                  <a:lnTo>
                    <a:pt x="72410" y="221620"/>
                  </a:lnTo>
                  <a:lnTo>
                    <a:pt x="81838" y="226891"/>
                  </a:lnTo>
                  <a:lnTo>
                    <a:pt x="90660" y="232885"/>
                  </a:lnTo>
                  <a:lnTo>
                    <a:pt x="98979" y="239738"/>
                  </a:lnTo>
                  <a:lnTo>
                    <a:pt x="106914" y="247460"/>
                  </a:lnTo>
                  <a:lnTo>
                    <a:pt x="114567" y="255934"/>
                  </a:lnTo>
                  <a:lnTo>
                    <a:pt x="122021" y="265001"/>
                  </a:lnTo>
                  <a:lnTo>
                    <a:pt x="129336" y="274496"/>
                  </a:lnTo>
                  <a:lnTo>
                    <a:pt x="136637" y="283838"/>
                  </a:lnTo>
                  <a:lnTo>
                    <a:pt x="145047" y="292956"/>
                  </a:lnTo>
                  <a:lnTo>
                    <a:pt x="157541" y="302647"/>
                  </a:lnTo>
                  <a:lnTo>
                    <a:pt x="179077" y="31445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69160" y="2126756"/>
              <a:ext cx="55050" cy="231628"/>
            </a:xfrm>
            <a:custGeom>
              <a:avLst/>
              <a:gdLst/>
              <a:ahLst/>
              <a:cxnLst/>
              <a:rect l="0" t="0" r="0" b="0"/>
              <a:pathLst>
                <a:path w="55050" h="231628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27" y="25847"/>
                  </a:lnTo>
                  <a:lnTo>
                    <a:pt x="23135" y="34968"/>
                  </a:lnTo>
                  <a:lnTo>
                    <a:pt x="28816" y="44463"/>
                  </a:lnTo>
                  <a:lnTo>
                    <a:pt x="34091" y="54255"/>
                  </a:lnTo>
                  <a:lnTo>
                    <a:pt x="38942" y="64269"/>
                  </a:lnTo>
                  <a:lnTo>
                    <a:pt x="43428" y="74443"/>
                  </a:lnTo>
                  <a:lnTo>
                    <a:pt x="47620" y="84729"/>
                  </a:lnTo>
                  <a:lnTo>
                    <a:pt x="51266" y="95093"/>
                  </a:lnTo>
                  <a:lnTo>
                    <a:pt x="53810" y="105511"/>
                  </a:lnTo>
                  <a:lnTo>
                    <a:pt x="55038" y="115965"/>
                  </a:lnTo>
                  <a:lnTo>
                    <a:pt x="55049" y="126443"/>
                  </a:lnTo>
                  <a:lnTo>
                    <a:pt x="54069" y="136938"/>
                  </a:lnTo>
                  <a:lnTo>
                    <a:pt x="52336" y="147444"/>
                  </a:lnTo>
                  <a:lnTo>
                    <a:pt x="50055" y="157958"/>
                  </a:lnTo>
                  <a:lnTo>
                    <a:pt x="47387" y="168476"/>
                  </a:lnTo>
                  <a:lnTo>
                    <a:pt x="44449" y="178989"/>
                  </a:lnTo>
                  <a:lnTo>
                    <a:pt x="41286" y="189233"/>
                  </a:lnTo>
                  <a:lnTo>
                    <a:pt x="37462" y="199805"/>
                  </a:lnTo>
                  <a:lnTo>
                    <a:pt x="31527" y="212754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19314" y="1821430"/>
              <a:ext cx="7816" cy="326384"/>
            </a:xfrm>
            <a:custGeom>
              <a:avLst/>
              <a:gdLst/>
              <a:ahLst/>
              <a:cxnLst/>
              <a:rect l="0" t="0" r="0" b="0"/>
              <a:pathLst>
                <a:path w="7816" h="326384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4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1" y="65175"/>
                  </a:lnTo>
                  <a:lnTo>
                    <a:pt x="1889" y="79765"/>
                  </a:lnTo>
                  <a:lnTo>
                    <a:pt x="3253" y="94695"/>
                  </a:lnTo>
                  <a:lnTo>
                    <a:pt x="4463" y="109624"/>
                  </a:lnTo>
                  <a:lnTo>
                    <a:pt x="5425" y="124578"/>
                  </a:lnTo>
                  <a:lnTo>
                    <a:pt x="6145" y="139836"/>
                  </a:lnTo>
                  <a:lnTo>
                    <a:pt x="6664" y="155542"/>
                  </a:lnTo>
                  <a:lnTo>
                    <a:pt x="7029" y="171531"/>
                  </a:lnTo>
                  <a:lnTo>
                    <a:pt x="7281" y="187426"/>
                  </a:lnTo>
                  <a:lnTo>
                    <a:pt x="7455" y="203010"/>
                  </a:lnTo>
                  <a:lnTo>
                    <a:pt x="7573" y="218238"/>
                  </a:lnTo>
                  <a:lnTo>
                    <a:pt x="7653" y="233151"/>
                  </a:lnTo>
                  <a:lnTo>
                    <a:pt x="7706" y="247802"/>
                  </a:lnTo>
                  <a:lnTo>
                    <a:pt x="7742" y="262037"/>
                  </a:lnTo>
                  <a:lnTo>
                    <a:pt x="7771" y="277087"/>
                  </a:lnTo>
                  <a:lnTo>
                    <a:pt x="7793" y="296513"/>
                  </a:lnTo>
                  <a:lnTo>
                    <a:pt x="7815" y="32638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00527" y="1831958"/>
              <a:ext cx="137132" cy="180196"/>
            </a:xfrm>
            <a:custGeom>
              <a:avLst/>
              <a:gdLst/>
              <a:ahLst/>
              <a:cxnLst/>
              <a:rect l="0" t="0" r="0" b="0"/>
              <a:pathLst>
                <a:path w="137132" h="180196">
                  <a:moveTo>
                    <a:pt x="137131" y="126342"/>
                  </a:moveTo>
                  <a:lnTo>
                    <a:pt x="128329" y="129343"/>
                  </a:lnTo>
                  <a:lnTo>
                    <a:pt x="119983" y="132765"/>
                  </a:lnTo>
                  <a:lnTo>
                    <a:pt x="111285" y="136961"/>
                  </a:lnTo>
                  <a:lnTo>
                    <a:pt x="102163" y="141861"/>
                  </a:lnTo>
                  <a:lnTo>
                    <a:pt x="92668" y="147343"/>
                  </a:lnTo>
                  <a:lnTo>
                    <a:pt x="82876" y="153269"/>
                  </a:lnTo>
                  <a:lnTo>
                    <a:pt x="72862" y="159358"/>
                  </a:lnTo>
                  <a:lnTo>
                    <a:pt x="62689" y="165208"/>
                  </a:lnTo>
                  <a:lnTo>
                    <a:pt x="52402" y="170610"/>
                  </a:lnTo>
                  <a:lnTo>
                    <a:pt x="42038" y="175217"/>
                  </a:lnTo>
                  <a:lnTo>
                    <a:pt x="31620" y="178481"/>
                  </a:lnTo>
                  <a:lnTo>
                    <a:pt x="21187" y="180195"/>
                  </a:lnTo>
                  <a:lnTo>
                    <a:pt x="11473" y="179321"/>
                  </a:lnTo>
                  <a:lnTo>
                    <a:pt x="4350" y="175116"/>
                  </a:lnTo>
                  <a:lnTo>
                    <a:pt x="803" y="168747"/>
                  </a:lnTo>
                  <a:lnTo>
                    <a:pt x="0" y="160648"/>
                  </a:lnTo>
                  <a:lnTo>
                    <a:pt x="922" y="151051"/>
                  </a:lnTo>
                  <a:lnTo>
                    <a:pt x="2870" y="140396"/>
                  </a:lnTo>
                  <a:lnTo>
                    <a:pt x="5424" y="129274"/>
                  </a:lnTo>
                  <a:lnTo>
                    <a:pt x="8340" y="118065"/>
                  </a:lnTo>
                  <a:lnTo>
                    <a:pt x="11475" y="106934"/>
                  </a:lnTo>
                  <a:lnTo>
                    <a:pt x="14745" y="95929"/>
                  </a:lnTo>
                  <a:lnTo>
                    <a:pt x="18101" y="85046"/>
                  </a:lnTo>
                  <a:lnTo>
                    <a:pt x="21510" y="74263"/>
                  </a:lnTo>
                  <a:lnTo>
                    <a:pt x="24954" y="63555"/>
                  </a:lnTo>
                  <a:lnTo>
                    <a:pt x="28416" y="52912"/>
                  </a:lnTo>
                  <a:lnTo>
                    <a:pt x="31736" y="42579"/>
                  </a:lnTo>
                  <a:lnTo>
                    <a:pt x="34940" y="31936"/>
                  </a:lnTo>
                  <a:lnTo>
                    <a:pt x="38306" y="18929"/>
                  </a:lnTo>
                  <a:lnTo>
                    <a:pt x="42374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94731" y="1830207"/>
              <a:ext cx="256974" cy="279631"/>
            </a:xfrm>
            <a:custGeom>
              <a:avLst/>
              <a:gdLst/>
              <a:ahLst/>
              <a:cxnLst/>
              <a:rect l="0" t="0" r="0" b="0"/>
              <a:pathLst>
                <a:path w="256974" h="279631">
                  <a:moveTo>
                    <a:pt x="121911" y="22808"/>
                  </a:moveTo>
                  <a:lnTo>
                    <a:pt x="110243" y="25809"/>
                  </a:lnTo>
                  <a:lnTo>
                    <a:pt x="99755" y="29231"/>
                  </a:lnTo>
                  <a:lnTo>
                    <a:pt x="89457" y="33437"/>
                  </a:lnTo>
                  <a:lnTo>
                    <a:pt x="79328" y="38682"/>
                  </a:lnTo>
                  <a:lnTo>
                    <a:pt x="69634" y="45461"/>
                  </a:lnTo>
                  <a:lnTo>
                    <a:pt x="60497" y="53888"/>
                  </a:lnTo>
                  <a:lnTo>
                    <a:pt x="51894" y="63455"/>
                  </a:lnTo>
                  <a:lnTo>
                    <a:pt x="43733" y="73250"/>
                  </a:lnTo>
                  <a:lnTo>
                    <a:pt x="35914" y="82725"/>
                  </a:lnTo>
                  <a:lnTo>
                    <a:pt x="28509" y="91862"/>
                  </a:lnTo>
                  <a:lnTo>
                    <a:pt x="21756" y="100983"/>
                  </a:lnTo>
                  <a:lnTo>
                    <a:pt x="15735" y="110311"/>
                  </a:lnTo>
                  <a:lnTo>
                    <a:pt x="10539" y="120238"/>
                  </a:lnTo>
                  <a:lnTo>
                    <a:pt x="6346" y="131360"/>
                  </a:lnTo>
                  <a:lnTo>
                    <a:pt x="3161" y="143882"/>
                  </a:lnTo>
                  <a:lnTo>
                    <a:pt x="1005" y="157363"/>
                  </a:lnTo>
                  <a:lnTo>
                    <a:pt x="0" y="170943"/>
                  </a:lnTo>
                  <a:lnTo>
                    <a:pt x="105" y="184110"/>
                  </a:lnTo>
                  <a:lnTo>
                    <a:pt x="1310" y="196711"/>
                  </a:lnTo>
                  <a:lnTo>
                    <a:pt x="3714" y="208778"/>
                  </a:lnTo>
                  <a:lnTo>
                    <a:pt x="7261" y="220407"/>
                  </a:lnTo>
                  <a:lnTo>
                    <a:pt x="11930" y="231538"/>
                  </a:lnTo>
                  <a:lnTo>
                    <a:pt x="17812" y="241953"/>
                  </a:lnTo>
                  <a:lnTo>
                    <a:pt x="24853" y="251586"/>
                  </a:lnTo>
                  <a:lnTo>
                    <a:pt x="33191" y="260193"/>
                  </a:lnTo>
                  <a:lnTo>
                    <a:pt x="43223" y="267296"/>
                  </a:lnTo>
                  <a:lnTo>
                    <a:pt x="55007" y="272771"/>
                  </a:lnTo>
                  <a:lnTo>
                    <a:pt x="68158" y="276634"/>
                  </a:lnTo>
                  <a:lnTo>
                    <a:pt x="82048" y="278867"/>
                  </a:lnTo>
                  <a:lnTo>
                    <a:pt x="96235" y="279630"/>
                  </a:lnTo>
                  <a:lnTo>
                    <a:pt x="110336" y="279196"/>
                  </a:lnTo>
                  <a:lnTo>
                    <a:pt x="123949" y="277851"/>
                  </a:lnTo>
                  <a:lnTo>
                    <a:pt x="136912" y="275835"/>
                  </a:lnTo>
                  <a:lnTo>
                    <a:pt x="149090" y="273180"/>
                  </a:lnTo>
                  <a:lnTo>
                    <a:pt x="160283" y="269721"/>
                  </a:lnTo>
                  <a:lnTo>
                    <a:pt x="170488" y="265430"/>
                  </a:lnTo>
                  <a:lnTo>
                    <a:pt x="180004" y="260413"/>
                  </a:lnTo>
                  <a:lnTo>
                    <a:pt x="189323" y="254821"/>
                  </a:lnTo>
                  <a:lnTo>
                    <a:pt x="198738" y="248794"/>
                  </a:lnTo>
                  <a:lnTo>
                    <a:pt x="208031" y="242289"/>
                  </a:lnTo>
                  <a:lnTo>
                    <a:pt x="216590" y="235091"/>
                  </a:lnTo>
                  <a:lnTo>
                    <a:pt x="224125" y="227137"/>
                  </a:lnTo>
                  <a:lnTo>
                    <a:pt x="230659" y="218508"/>
                  </a:lnTo>
                  <a:lnTo>
                    <a:pt x="236356" y="209337"/>
                  </a:lnTo>
                  <a:lnTo>
                    <a:pt x="241404" y="199754"/>
                  </a:lnTo>
                  <a:lnTo>
                    <a:pt x="245812" y="189709"/>
                  </a:lnTo>
                  <a:lnTo>
                    <a:pt x="249408" y="178981"/>
                  </a:lnTo>
                  <a:lnTo>
                    <a:pt x="252164" y="167504"/>
                  </a:lnTo>
                  <a:lnTo>
                    <a:pt x="254186" y="155355"/>
                  </a:lnTo>
                  <a:lnTo>
                    <a:pt x="255627" y="142669"/>
                  </a:lnTo>
                  <a:lnTo>
                    <a:pt x="256625" y="129581"/>
                  </a:lnTo>
                  <a:lnTo>
                    <a:pt x="256973" y="116370"/>
                  </a:lnTo>
                  <a:lnTo>
                    <a:pt x="256150" y="103427"/>
                  </a:lnTo>
                  <a:lnTo>
                    <a:pt x="253965" y="90945"/>
                  </a:lnTo>
                  <a:lnTo>
                    <a:pt x="250531" y="78937"/>
                  </a:lnTo>
                  <a:lnTo>
                    <a:pt x="246084" y="67334"/>
                  </a:lnTo>
                  <a:lnTo>
                    <a:pt x="240865" y="56054"/>
                  </a:lnTo>
                  <a:lnTo>
                    <a:pt x="234921" y="45342"/>
                  </a:lnTo>
                  <a:lnTo>
                    <a:pt x="228108" y="35746"/>
                  </a:lnTo>
                  <a:lnTo>
                    <a:pt x="220416" y="27477"/>
                  </a:lnTo>
                  <a:lnTo>
                    <a:pt x="211963" y="20431"/>
                  </a:lnTo>
                  <a:lnTo>
                    <a:pt x="202912" y="14383"/>
                  </a:lnTo>
                  <a:lnTo>
                    <a:pt x="193414" y="9100"/>
                  </a:lnTo>
                  <a:lnTo>
                    <a:pt x="183596" y="4702"/>
                  </a:lnTo>
                  <a:lnTo>
                    <a:pt x="173552" y="1645"/>
                  </a:lnTo>
                  <a:lnTo>
                    <a:pt x="163352" y="73"/>
                  </a:lnTo>
                  <a:lnTo>
                    <a:pt x="153045" y="0"/>
                  </a:lnTo>
                  <a:lnTo>
                    <a:pt x="142666" y="1471"/>
                  </a:lnTo>
                  <a:lnTo>
                    <a:pt x="132251" y="4342"/>
                  </a:lnTo>
                  <a:lnTo>
                    <a:pt x="122271" y="8050"/>
                  </a:lnTo>
                  <a:lnTo>
                    <a:pt x="112649" y="12070"/>
                  </a:lnTo>
                  <a:lnTo>
                    <a:pt x="102539" y="16751"/>
                  </a:lnTo>
                  <a:lnTo>
                    <a:pt x="90326" y="2280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288835" y="2355691"/>
            <a:ext cx="2971218" cy="602817"/>
            <a:chOff x="1288835" y="2355691"/>
            <a:chExt cx="2971218" cy="602817"/>
          </a:xfrm>
        </p:grpSpPr>
        <p:sp>
          <p:nvSpPr>
            <p:cNvPr id="87" name="Freeform 86"/>
            <p:cNvSpPr/>
            <p:nvPr/>
          </p:nvSpPr>
          <p:spPr>
            <a:xfrm>
              <a:off x="1288835" y="2474197"/>
              <a:ext cx="186240" cy="358338"/>
            </a:xfrm>
            <a:custGeom>
              <a:avLst/>
              <a:gdLst/>
              <a:ahLst/>
              <a:cxnLst/>
              <a:rect l="0" t="0" r="0" b="0"/>
              <a:pathLst>
                <a:path w="186240" h="358338">
                  <a:moveTo>
                    <a:pt x="143040" y="0"/>
                  </a:moveTo>
                  <a:lnTo>
                    <a:pt x="134306" y="3067"/>
                  </a:lnTo>
                  <a:lnTo>
                    <a:pt x="126599" y="7130"/>
                  </a:lnTo>
                  <a:lnTo>
                    <a:pt x="119197" y="12623"/>
                  </a:lnTo>
                  <a:lnTo>
                    <a:pt x="111936" y="19382"/>
                  </a:lnTo>
                  <a:lnTo>
                    <a:pt x="104758" y="27180"/>
                  </a:lnTo>
                  <a:lnTo>
                    <a:pt x="97632" y="35782"/>
                  </a:lnTo>
                  <a:lnTo>
                    <a:pt x="90542" y="45140"/>
                  </a:lnTo>
                  <a:lnTo>
                    <a:pt x="83475" y="55394"/>
                  </a:lnTo>
                  <a:lnTo>
                    <a:pt x="76424" y="66542"/>
                  </a:lnTo>
                  <a:lnTo>
                    <a:pt x="69384" y="78297"/>
                  </a:lnTo>
                  <a:lnTo>
                    <a:pt x="62350" y="90187"/>
                  </a:lnTo>
                  <a:lnTo>
                    <a:pt x="55322" y="101930"/>
                  </a:lnTo>
                  <a:lnTo>
                    <a:pt x="48297" y="113594"/>
                  </a:lnTo>
                  <a:lnTo>
                    <a:pt x="41273" y="125492"/>
                  </a:lnTo>
                  <a:lnTo>
                    <a:pt x="34256" y="137794"/>
                  </a:lnTo>
                  <a:lnTo>
                    <a:pt x="27408" y="150514"/>
                  </a:lnTo>
                  <a:lnTo>
                    <a:pt x="21036" y="163593"/>
                  </a:lnTo>
                  <a:lnTo>
                    <a:pt x="15274" y="176955"/>
                  </a:lnTo>
                  <a:lnTo>
                    <a:pt x="10253" y="190694"/>
                  </a:lnTo>
                  <a:lnTo>
                    <a:pt x="6178" y="205055"/>
                  </a:lnTo>
                  <a:lnTo>
                    <a:pt x="3073" y="220124"/>
                  </a:lnTo>
                  <a:lnTo>
                    <a:pt x="970" y="235838"/>
                  </a:lnTo>
                  <a:lnTo>
                    <a:pt x="0" y="252071"/>
                  </a:lnTo>
                  <a:lnTo>
                    <a:pt x="129" y="268683"/>
                  </a:lnTo>
                  <a:lnTo>
                    <a:pt x="1350" y="285076"/>
                  </a:lnTo>
                  <a:lnTo>
                    <a:pt x="3765" y="300243"/>
                  </a:lnTo>
                  <a:lnTo>
                    <a:pt x="7319" y="313730"/>
                  </a:lnTo>
                  <a:lnTo>
                    <a:pt x="11993" y="325429"/>
                  </a:lnTo>
                  <a:lnTo>
                    <a:pt x="17879" y="335303"/>
                  </a:lnTo>
                  <a:lnTo>
                    <a:pt x="24912" y="343530"/>
                  </a:lnTo>
                  <a:lnTo>
                    <a:pt x="32906" y="350091"/>
                  </a:lnTo>
                  <a:lnTo>
                    <a:pt x="41642" y="354691"/>
                  </a:lnTo>
                  <a:lnTo>
                    <a:pt x="50925" y="357347"/>
                  </a:lnTo>
                  <a:lnTo>
                    <a:pt x="60597" y="358337"/>
                  </a:lnTo>
                  <a:lnTo>
                    <a:pt x="70543" y="358023"/>
                  </a:lnTo>
                  <a:lnTo>
                    <a:pt x="80672" y="356736"/>
                  </a:lnTo>
                  <a:lnTo>
                    <a:pt x="90761" y="354586"/>
                  </a:lnTo>
                  <a:lnTo>
                    <a:pt x="100463" y="351474"/>
                  </a:lnTo>
                  <a:lnTo>
                    <a:pt x="109618" y="347420"/>
                  </a:lnTo>
                  <a:lnTo>
                    <a:pt x="118240" y="342563"/>
                  </a:lnTo>
                  <a:lnTo>
                    <a:pt x="126419" y="337078"/>
                  </a:lnTo>
                  <a:lnTo>
                    <a:pt x="134255" y="331124"/>
                  </a:lnTo>
                  <a:lnTo>
                    <a:pt x="141841" y="324668"/>
                  </a:lnTo>
                  <a:lnTo>
                    <a:pt x="149249" y="317502"/>
                  </a:lnTo>
                  <a:lnTo>
                    <a:pt x="156529" y="309570"/>
                  </a:lnTo>
                  <a:lnTo>
                    <a:pt x="163554" y="300955"/>
                  </a:lnTo>
                  <a:lnTo>
                    <a:pt x="170045" y="291793"/>
                  </a:lnTo>
                  <a:lnTo>
                    <a:pt x="175883" y="282222"/>
                  </a:lnTo>
                  <a:lnTo>
                    <a:pt x="180785" y="272354"/>
                  </a:lnTo>
                  <a:lnTo>
                    <a:pt x="184247" y="262277"/>
                  </a:lnTo>
                  <a:lnTo>
                    <a:pt x="186119" y="252064"/>
                  </a:lnTo>
                  <a:lnTo>
                    <a:pt x="186239" y="242088"/>
                  </a:lnTo>
                  <a:lnTo>
                    <a:pt x="184275" y="232995"/>
                  </a:lnTo>
                  <a:lnTo>
                    <a:pt x="180249" y="225076"/>
                  </a:lnTo>
                  <a:lnTo>
                    <a:pt x="174462" y="218607"/>
                  </a:lnTo>
                  <a:lnTo>
                    <a:pt x="167298" y="214010"/>
                  </a:lnTo>
                  <a:lnTo>
                    <a:pt x="159118" y="211333"/>
                  </a:lnTo>
                  <a:lnTo>
                    <a:pt x="150375" y="210483"/>
                  </a:lnTo>
                  <a:lnTo>
                    <a:pt x="141595" y="211418"/>
                  </a:lnTo>
                  <a:lnTo>
                    <a:pt x="133065" y="213931"/>
                  </a:lnTo>
                  <a:lnTo>
                    <a:pt x="124865" y="217717"/>
                  </a:lnTo>
                  <a:lnTo>
                    <a:pt x="116971" y="222466"/>
                  </a:lnTo>
                  <a:lnTo>
                    <a:pt x="109325" y="227919"/>
                  </a:lnTo>
                  <a:lnTo>
                    <a:pt x="101867" y="234035"/>
                  </a:lnTo>
                  <a:lnTo>
                    <a:pt x="94545" y="240972"/>
                  </a:lnTo>
                  <a:lnTo>
                    <a:pt x="87323" y="248751"/>
                  </a:lnTo>
                  <a:lnTo>
                    <a:pt x="80336" y="257263"/>
                  </a:lnTo>
                  <a:lnTo>
                    <a:pt x="73870" y="266355"/>
                  </a:lnTo>
                  <a:lnTo>
                    <a:pt x="68045" y="275876"/>
                  </a:lnTo>
                  <a:lnTo>
                    <a:pt x="62965" y="285633"/>
                  </a:lnTo>
                  <a:lnTo>
                    <a:pt x="58309" y="296563"/>
                  </a:lnTo>
                  <a:lnTo>
                    <a:pt x="53667" y="311858"/>
                  </a:lnTo>
                  <a:lnTo>
                    <a:pt x="48284" y="33691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16103" y="2800580"/>
              <a:ext cx="56238" cy="157928"/>
            </a:xfrm>
            <a:custGeom>
              <a:avLst/>
              <a:gdLst/>
              <a:ahLst/>
              <a:cxnLst/>
              <a:rect l="0" t="0" r="0" b="0"/>
              <a:pathLst>
                <a:path w="56238" h="157928">
                  <a:moveTo>
                    <a:pt x="52643" y="0"/>
                  </a:moveTo>
                  <a:lnTo>
                    <a:pt x="55375" y="11601"/>
                  </a:lnTo>
                  <a:lnTo>
                    <a:pt x="56237" y="21450"/>
                  </a:lnTo>
                  <a:lnTo>
                    <a:pt x="55261" y="30459"/>
                  </a:lnTo>
                  <a:lnTo>
                    <a:pt x="53240" y="39074"/>
                  </a:lnTo>
                  <a:lnTo>
                    <a:pt x="51401" y="47750"/>
                  </a:lnTo>
                  <a:lnTo>
                    <a:pt x="50416" y="56726"/>
                  </a:lnTo>
                  <a:lnTo>
                    <a:pt x="50114" y="66056"/>
                  </a:lnTo>
                  <a:lnTo>
                    <a:pt x="49777" y="75703"/>
                  </a:lnTo>
                  <a:lnTo>
                    <a:pt x="48952" y="85599"/>
                  </a:lnTo>
                  <a:lnTo>
                    <a:pt x="47193" y="95516"/>
                  </a:lnTo>
                  <a:lnTo>
                    <a:pt x="43936" y="105093"/>
                  </a:lnTo>
                  <a:lnTo>
                    <a:pt x="39038" y="114157"/>
                  </a:lnTo>
                  <a:lnTo>
                    <a:pt x="32942" y="122604"/>
                  </a:lnTo>
                  <a:lnTo>
                    <a:pt x="25783" y="131243"/>
                  </a:lnTo>
                  <a:lnTo>
                    <a:pt x="15814" y="14195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21430" y="2505782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7661" y="14602"/>
                  </a:lnTo>
                  <a:lnTo>
                    <a:pt x="5519" y="27873"/>
                  </a:lnTo>
                  <a:lnTo>
                    <a:pt x="3916" y="41074"/>
                  </a:lnTo>
                  <a:lnTo>
                    <a:pt x="2736" y="54416"/>
                  </a:lnTo>
                  <a:lnTo>
                    <a:pt x="1887" y="67924"/>
                  </a:lnTo>
                  <a:lnTo>
                    <a:pt x="1289" y="81578"/>
                  </a:lnTo>
                  <a:lnTo>
                    <a:pt x="875" y="95344"/>
                  </a:lnTo>
                  <a:lnTo>
                    <a:pt x="591" y="109194"/>
                  </a:lnTo>
                  <a:lnTo>
                    <a:pt x="398" y="123102"/>
                  </a:lnTo>
                  <a:lnTo>
                    <a:pt x="267" y="137052"/>
                  </a:lnTo>
                  <a:lnTo>
                    <a:pt x="179" y="151030"/>
                  </a:lnTo>
                  <a:lnTo>
                    <a:pt x="120" y="165024"/>
                  </a:lnTo>
                  <a:lnTo>
                    <a:pt x="80" y="178997"/>
                  </a:lnTo>
                  <a:lnTo>
                    <a:pt x="49" y="194580"/>
                  </a:lnTo>
                  <a:lnTo>
                    <a:pt x="24" y="21649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05658" y="2494001"/>
              <a:ext cx="200042" cy="314046"/>
            </a:xfrm>
            <a:custGeom>
              <a:avLst/>
              <a:gdLst/>
              <a:ahLst/>
              <a:cxnLst/>
              <a:rect l="0" t="0" r="0" b="0"/>
              <a:pathLst>
                <a:path w="200042" h="314046">
                  <a:moveTo>
                    <a:pt x="0" y="53895"/>
                  </a:moveTo>
                  <a:lnTo>
                    <a:pt x="3000" y="45161"/>
                  </a:lnTo>
                  <a:lnTo>
                    <a:pt x="6423" y="37454"/>
                  </a:lnTo>
                  <a:lnTo>
                    <a:pt x="10623" y="30057"/>
                  </a:lnTo>
                  <a:lnTo>
                    <a:pt x="15696" y="22968"/>
                  </a:lnTo>
                  <a:lnTo>
                    <a:pt x="21826" y="16438"/>
                  </a:lnTo>
                  <a:lnTo>
                    <a:pt x="29010" y="10575"/>
                  </a:lnTo>
                  <a:lnTo>
                    <a:pt x="37097" y="5656"/>
                  </a:lnTo>
                  <a:lnTo>
                    <a:pt x="45892" y="2182"/>
                  </a:lnTo>
                  <a:lnTo>
                    <a:pt x="55208" y="298"/>
                  </a:lnTo>
                  <a:lnTo>
                    <a:pt x="64732" y="0"/>
                  </a:lnTo>
                  <a:lnTo>
                    <a:pt x="74045" y="1313"/>
                  </a:lnTo>
                  <a:lnTo>
                    <a:pt x="82931" y="4088"/>
                  </a:lnTo>
                  <a:lnTo>
                    <a:pt x="91202" y="8221"/>
                  </a:lnTo>
                  <a:lnTo>
                    <a:pt x="98611" y="13736"/>
                  </a:lnTo>
                  <a:lnTo>
                    <a:pt x="105113" y="20517"/>
                  </a:lnTo>
                  <a:lnTo>
                    <a:pt x="110820" y="28339"/>
                  </a:lnTo>
                  <a:lnTo>
                    <a:pt x="115895" y="36959"/>
                  </a:lnTo>
                  <a:lnTo>
                    <a:pt x="120493" y="46169"/>
                  </a:lnTo>
                  <a:lnTo>
                    <a:pt x="124584" y="55962"/>
                  </a:lnTo>
                  <a:lnTo>
                    <a:pt x="127960" y="66521"/>
                  </a:lnTo>
                  <a:lnTo>
                    <a:pt x="130571" y="77885"/>
                  </a:lnTo>
                  <a:lnTo>
                    <a:pt x="132663" y="89957"/>
                  </a:lnTo>
                  <a:lnTo>
                    <a:pt x="134683" y="102593"/>
                  </a:lnTo>
                  <a:lnTo>
                    <a:pt x="136887" y="115651"/>
                  </a:lnTo>
                  <a:lnTo>
                    <a:pt x="139029" y="129012"/>
                  </a:lnTo>
                  <a:lnTo>
                    <a:pt x="140482" y="142589"/>
                  </a:lnTo>
                  <a:lnTo>
                    <a:pt x="140939" y="156313"/>
                  </a:lnTo>
                  <a:lnTo>
                    <a:pt x="140414" y="170139"/>
                  </a:lnTo>
                  <a:lnTo>
                    <a:pt x="139065" y="184035"/>
                  </a:lnTo>
                  <a:lnTo>
                    <a:pt x="137081" y="197973"/>
                  </a:lnTo>
                  <a:lnTo>
                    <a:pt x="134630" y="211774"/>
                  </a:lnTo>
                  <a:lnTo>
                    <a:pt x="131847" y="225121"/>
                  </a:lnTo>
                  <a:lnTo>
                    <a:pt x="128828" y="237877"/>
                  </a:lnTo>
                  <a:lnTo>
                    <a:pt x="125480" y="250070"/>
                  </a:lnTo>
                  <a:lnTo>
                    <a:pt x="121548" y="261799"/>
                  </a:lnTo>
                  <a:lnTo>
                    <a:pt x="116932" y="273163"/>
                  </a:lnTo>
                  <a:lnTo>
                    <a:pt x="111526" y="283931"/>
                  </a:lnTo>
                  <a:lnTo>
                    <a:pt x="105140" y="293565"/>
                  </a:lnTo>
                  <a:lnTo>
                    <a:pt x="97771" y="301846"/>
                  </a:lnTo>
                  <a:lnTo>
                    <a:pt x="89721" y="308389"/>
                  </a:lnTo>
                  <a:lnTo>
                    <a:pt x="81479" y="312505"/>
                  </a:lnTo>
                  <a:lnTo>
                    <a:pt x="73347" y="314045"/>
                  </a:lnTo>
                  <a:lnTo>
                    <a:pt x="65430" y="313316"/>
                  </a:lnTo>
                  <a:lnTo>
                    <a:pt x="57734" y="310783"/>
                  </a:lnTo>
                  <a:lnTo>
                    <a:pt x="50235" y="306892"/>
                  </a:lnTo>
                  <a:lnTo>
                    <a:pt x="43216" y="301690"/>
                  </a:lnTo>
                  <a:lnTo>
                    <a:pt x="37253" y="294851"/>
                  </a:lnTo>
                  <a:lnTo>
                    <a:pt x="32585" y="286332"/>
                  </a:lnTo>
                  <a:lnTo>
                    <a:pt x="29451" y="276512"/>
                  </a:lnTo>
                  <a:lnTo>
                    <a:pt x="28246" y="266004"/>
                  </a:lnTo>
                  <a:lnTo>
                    <a:pt x="28999" y="255236"/>
                  </a:lnTo>
                  <a:lnTo>
                    <a:pt x="31606" y="244584"/>
                  </a:lnTo>
                  <a:lnTo>
                    <a:pt x="36014" y="234438"/>
                  </a:lnTo>
                  <a:lnTo>
                    <a:pt x="42018" y="224960"/>
                  </a:lnTo>
                  <a:lnTo>
                    <a:pt x="49470" y="216445"/>
                  </a:lnTo>
                  <a:lnTo>
                    <a:pt x="58366" y="209397"/>
                  </a:lnTo>
                  <a:lnTo>
                    <a:pt x="68566" y="203956"/>
                  </a:lnTo>
                  <a:lnTo>
                    <a:pt x="79667" y="200114"/>
                  </a:lnTo>
                  <a:lnTo>
                    <a:pt x="91111" y="197894"/>
                  </a:lnTo>
                  <a:lnTo>
                    <a:pt x="102541" y="197144"/>
                  </a:lnTo>
                  <a:lnTo>
                    <a:pt x="113655" y="197756"/>
                  </a:lnTo>
                  <a:lnTo>
                    <a:pt x="124119" y="199754"/>
                  </a:lnTo>
                  <a:lnTo>
                    <a:pt x="133822" y="203020"/>
                  </a:lnTo>
                  <a:lnTo>
                    <a:pt x="142830" y="207330"/>
                  </a:lnTo>
                  <a:lnTo>
                    <a:pt x="151274" y="212439"/>
                  </a:lnTo>
                  <a:lnTo>
                    <a:pt x="159288" y="218123"/>
                  </a:lnTo>
                  <a:lnTo>
                    <a:pt x="166880" y="223911"/>
                  </a:lnTo>
                  <a:lnTo>
                    <a:pt x="174780" y="229642"/>
                  </a:lnTo>
                  <a:lnTo>
                    <a:pt x="184803" y="235817"/>
                  </a:lnTo>
                  <a:lnTo>
                    <a:pt x="200041" y="24340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10984" y="2737409"/>
              <a:ext cx="40125" cy="147400"/>
            </a:xfrm>
            <a:custGeom>
              <a:avLst/>
              <a:gdLst/>
              <a:ahLst/>
              <a:cxnLst/>
              <a:rect l="0" t="0" r="0" b="0"/>
              <a:pathLst>
                <a:path w="40125" h="147400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27" y="23848"/>
                  </a:lnTo>
                  <a:lnTo>
                    <a:pt x="23134" y="31281"/>
                  </a:lnTo>
                  <a:lnTo>
                    <a:pt x="28816" y="39108"/>
                  </a:lnTo>
                  <a:lnTo>
                    <a:pt x="34073" y="47492"/>
                  </a:lnTo>
                  <a:lnTo>
                    <a:pt x="38232" y="56580"/>
                  </a:lnTo>
                  <a:lnTo>
                    <a:pt x="40124" y="66592"/>
                  </a:lnTo>
                  <a:lnTo>
                    <a:pt x="39318" y="77543"/>
                  </a:lnTo>
                  <a:lnTo>
                    <a:pt x="36179" y="88981"/>
                  </a:lnTo>
                  <a:lnTo>
                    <a:pt x="31482" y="100119"/>
                  </a:lnTo>
                  <a:lnTo>
                    <a:pt x="25856" y="110522"/>
                  </a:lnTo>
                  <a:lnTo>
                    <a:pt x="19993" y="119823"/>
                  </a:lnTo>
                  <a:lnTo>
                    <a:pt x="14145" y="128457"/>
                  </a:lnTo>
                  <a:lnTo>
                    <a:pt x="7811" y="13717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07830" y="2484725"/>
              <a:ext cx="8481" cy="231628"/>
            </a:xfrm>
            <a:custGeom>
              <a:avLst/>
              <a:gdLst/>
              <a:ahLst/>
              <a:cxnLst/>
              <a:rect l="0" t="0" r="0" b="0"/>
              <a:pathLst>
                <a:path w="8481" h="231628">
                  <a:moveTo>
                    <a:pt x="8480" y="0"/>
                  </a:moveTo>
                  <a:lnTo>
                    <a:pt x="5614" y="8935"/>
                  </a:lnTo>
                  <a:lnTo>
                    <a:pt x="3472" y="18562"/>
                  </a:lnTo>
                  <a:lnTo>
                    <a:pt x="1873" y="29850"/>
                  </a:lnTo>
                  <a:lnTo>
                    <a:pt x="865" y="42517"/>
                  </a:lnTo>
                  <a:lnTo>
                    <a:pt x="665" y="55997"/>
                  </a:lnTo>
                  <a:lnTo>
                    <a:pt x="1312" y="69864"/>
                  </a:lnTo>
                  <a:lnTo>
                    <a:pt x="2377" y="83727"/>
                  </a:lnTo>
                  <a:lnTo>
                    <a:pt x="3093" y="97170"/>
                  </a:lnTo>
                  <a:lnTo>
                    <a:pt x="3054" y="110023"/>
                  </a:lnTo>
                  <a:lnTo>
                    <a:pt x="2363" y="122464"/>
                  </a:lnTo>
                  <a:lnTo>
                    <a:pt x="1435" y="134897"/>
                  </a:lnTo>
                  <a:lnTo>
                    <a:pt x="555" y="147561"/>
                  </a:lnTo>
                  <a:lnTo>
                    <a:pt x="0" y="160356"/>
                  </a:lnTo>
                  <a:lnTo>
                    <a:pt x="94" y="172955"/>
                  </a:lnTo>
                  <a:lnTo>
                    <a:pt x="938" y="185159"/>
                  </a:lnTo>
                  <a:lnTo>
                    <a:pt x="2311" y="196495"/>
                  </a:lnTo>
                  <a:lnTo>
                    <a:pt x="3907" y="207250"/>
                  </a:lnTo>
                  <a:lnTo>
                    <a:pt x="5865" y="218365"/>
                  </a:lnTo>
                  <a:lnTo>
                    <a:pt x="8480" y="23162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32020" y="2447734"/>
              <a:ext cx="115918" cy="309940"/>
            </a:xfrm>
            <a:custGeom>
              <a:avLst/>
              <a:gdLst/>
              <a:ahLst/>
              <a:cxnLst/>
              <a:rect l="0" t="0" r="0" b="0"/>
              <a:pathLst>
                <a:path w="115918" h="309940">
                  <a:moveTo>
                    <a:pt x="115917" y="36991"/>
                  </a:moveTo>
                  <a:lnTo>
                    <a:pt x="110050" y="45792"/>
                  </a:lnTo>
                  <a:lnTo>
                    <a:pt x="104486" y="54139"/>
                  </a:lnTo>
                  <a:lnTo>
                    <a:pt x="98686" y="62842"/>
                  </a:lnTo>
                  <a:lnTo>
                    <a:pt x="92606" y="72136"/>
                  </a:lnTo>
                  <a:lnTo>
                    <a:pt x="86276" y="82279"/>
                  </a:lnTo>
                  <a:lnTo>
                    <a:pt x="79752" y="93320"/>
                  </a:lnTo>
                  <a:lnTo>
                    <a:pt x="73249" y="104987"/>
                  </a:lnTo>
                  <a:lnTo>
                    <a:pt x="67115" y="116809"/>
                  </a:lnTo>
                  <a:lnTo>
                    <a:pt x="61511" y="128498"/>
                  </a:lnTo>
                  <a:lnTo>
                    <a:pt x="56427" y="139955"/>
                  </a:lnTo>
                  <a:lnTo>
                    <a:pt x="51778" y="151181"/>
                  </a:lnTo>
                  <a:lnTo>
                    <a:pt x="47465" y="162217"/>
                  </a:lnTo>
                  <a:lnTo>
                    <a:pt x="43397" y="173273"/>
                  </a:lnTo>
                  <a:lnTo>
                    <a:pt x="39505" y="184696"/>
                  </a:lnTo>
                  <a:lnTo>
                    <a:pt x="35744" y="196647"/>
                  </a:lnTo>
                  <a:lnTo>
                    <a:pt x="32404" y="209115"/>
                  </a:lnTo>
                  <a:lnTo>
                    <a:pt x="30073" y="222018"/>
                  </a:lnTo>
                  <a:lnTo>
                    <a:pt x="28990" y="235250"/>
                  </a:lnTo>
                  <a:lnTo>
                    <a:pt x="29078" y="248560"/>
                  </a:lnTo>
                  <a:lnTo>
                    <a:pt x="30126" y="261568"/>
                  </a:lnTo>
                  <a:lnTo>
                    <a:pt x="31918" y="274079"/>
                  </a:lnTo>
                  <a:lnTo>
                    <a:pt x="34747" y="285597"/>
                  </a:lnTo>
                  <a:lnTo>
                    <a:pt x="39381" y="295275"/>
                  </a:lnTo>
                  <a:lnTo>
                    <a:pt x="46083" y="302805"/>
                  </a:lnTo>
                  <a:lnTo>
                    <a:pt x="54346" y="307876"/>
                  </a:lnTo>
                  <a:lnTo>
                    <a:pt x="63195" y="309939"/>
                  </a:lnTo>
                  <a:lnTo>
                    <a:pt x="71991" y="308991"/>
                  </a:lnTo>
                  <a:lnTo>
                    <a:pt x="80317" y="305458"/>
                  </a:lnTo>
                  <a:lnTo>
                    <a:pt x="87822" y="299899"/>
                  </a:lnTo>
                  <a:lnTo>
                    <a:pt x="94412" y="292825"/>
                  </a:lnTo>
                  <a:lnTo>
                    <a:pt x="100023" y="284335"/>
                  </a:lnTo>
                  <a:lnTo>
                    <a:pt x="104507" y="274136"/>
                  </a:lnTo>
                  <a:lnTo>
                    <a:pt x="107900" y="262207"/>
                  </a:lnTo>
                  <a:lnTo>
                    <a:pt x="110368" y="248944"/>
                  </a:lnTo>
                  <a:lnTo>
                    <a:pt x="112116" y="234971"/>
                  </a:lnTo>
                  <a:lnTo>
                    <a:pt x="113325" y="220729"/>
                  </a:lnTo>
                  <a:lnTo>
                    <a:pt x="113816" y="206760"/>
                  </a:lnTo>
                  <a:lnTo>
                    <a:pt x="113089" y="193766"/>
                  </a:lnTo>
                  <a:lnTo>
                    <a:pt x="110965" y="182032"/>
                  </a:lnTo>
                  <a:lnTo>
                    <a:pt x="107401" y="171494"/>
                  </a:lnTo>
                  <a:lnTo>
                    <a:pt x="102335" y="161940"/>
                  </a:lnTo>
                  <a:lnTo>
                    <a:pt x="95887" y="153141"/>
                  </a:lnTo>
                  <a:lnTo>
                    <a:pt x="88304" y="145059"/>
                  </a:lnTo>
                  <a:lnTo>
                    <a:pt x="79851" y="137842"/>
                  </a:lnTo>
                  <a:lnTo>
                    <a:pt x="70762" y="131501"/>
                  </a:lnTo>
                  <a:lnTo>
                    <a:pt x="61221" y="125918"/>
                  </a:lnTo>
                  <a:lnTo>
                    <a:pt x="51364" y="120933"/>
                  </a:lnTo>
                  <a:lnTo>
                    <a:pt x="41299" y="116385"/>
                  </a:lnTo>
                  <a:lnTo>
                    <a:pt x="31422" y="111821"/>
                  </a:lnTo>
                  <a:lnTo>
                    <a:pt x="22396" y="106530"/>
                  </a:lnTo>
                  <a:lnTo>
                    <a:pt x="14521" y="100186"/>
                  </a:lnTo>
                  <a:lnTo>
                    <a:pt x="8082" y="92804"/>
                  </a:lnTo>
                  <a:lnTo>
                    <a:pt x="3505" y="84552"/>
                  </a:lnTo>
                  <a:lnTo>
                    <a:pt x="840" y="75631"/>
                  </a:lnTo>
                  <a:lnTo>
                    <a:pt x="0" y="66217"/>
                  </a:lnTo>
                  <a:lnTo>
                    <a:pt x="940" y="56455"/>
                  </a:lnTo>
                  <a:lnTo>
                    <a:pt x="3462" y="46456"/>
                  </a:lnTo>
                  <a:lnTo>
                    <a:pt x="7423" y="36625"/>
                  </a:lnTo>
                  <a:lnTo>
                    <a:pt x="12822" y="27631"/>
                  </a:lnTo>
                  <a:lnTo>
                    <a:pt x="19530" y="19773"/>
                  </a:lnTo>
                  <a:lnTo>
                    <a:pt x="27473" y="13176"/>
                  </a:lnTo>
                  <a:lnTo>
                    <a:pt x="36707" y="7960"/>
                  </a:lnTo>
                  <a:lnTo>
                    <a:pt x="47128" y="4050"/>
                  </a:lnTo>
                  <a:lnTo>
                    <a:pt x="58112" y="1412"/>
                  </a:lnTo>
                  <a:lnTo>
                    <a:pt x="69785" y="0"/>
                  </a:lnTo>
                  <a:lnTo>
                    <a:pt x="84288" y="805"/>
                  </a:lnTo>
                  <a:lnTo>
                    <a:pt x="105389" y="540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42694" y="2737409"/>
              <a:ext cx="50182" cy="126343"/>
            </a:xfrm>
            <a:custGeom>
              <a:avLst/>
              <a:gdLst/>
              <a:ahLst/>
              <a:cxnLst/>
              <a:rect l="0" t="0" r="0" b="0"/>
              <a:pathLst>
                <a:path w="50182" h="126343">
                  <a:moveTo>
                    <a:pt x="31585" y="0"/>
                  </a:moveTo>
                  <a:lnTo>
                    <a:pt x="37319" y="8868"/>
                  </a:lnTo>
                  <a:lnTo>
                    <a:pt x="41603" y="17855"/>
                  </a:lnTo>
                  <a:lnTo>
                    <a:pt x="44809" y="27851"/>
                  </a:lnTo>
                  <a:lnTo>
                    <a:pt x="47170" y="38831"/>
                  </a:lnTo>
                  <a:lnTo>
                    <a:pt x="48867" y="50642"/>
                  </a:lnTo>
                  <a:lnTo>
                    <a:pt x="50044" y="63087"/>
                  </a:lnTo>
                  <a:lnTo>
                    <a:pt x="50181" y="75507"/>
                  </a:lnTo>
                  <a:lnTo>
                    <a:pt x="48156" y="86843"/>
                  </a:lnTo>
                  <a:lnTo>
                    <a:pt x="43543" y="96600"/>
                  </a:lnTo>
                  <a:lnTo>
                    <a:pt x="36959" y="104661"/>
                  </a:lnTo>
                  <a:lnTo>
                    <a:pt x="28956" y="111806"/>
                  </a:lnTo>
                  <a:lnTo>
                    <a:pt x="17708" y="11865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42735" y="2439213"/>
              <a:ext cx="231628" cy="296550"/>
            </a:xfrm>
            <a:custGeom>
              <a:avLst/>
              <a:gdLst/>
              <a:ahLst/>
              <a:cxnLst/>
              <a:rect l="0" t="0" r="0" b="0"/>
              <a:pathLst>
                <a:path w="231628" h="296550">
                  <a:moveTo>
                    <a:pt x="0" y="45512"/>
                  </a:moveTo>
                  <a:lnTo>
                    <a:pt x="5868" y="36778"/>
                  </a:lnTo>
                  <a:lnTo>
                    <a:pt x="11432" y="29071"/>
                  </a:lnTo>
                  <a:lnTo>
                    <a:pt x="17241" y="21678"/>
                  </a:lnTo>
                  <a:lnTo>
                    <a:pt x="23667" y="14763"/>
                  </a:lnTo>
                  <a:lnTo>
                    <a:pt x="31293" y="8881"/>
                  </a:lnTo>
                  <a:lnTo>
                    <a:pt x="40319" y="4271"/>
                  </a:lnTo>
                  <a:lnTo>
                    <a:pt x="50300" y="1177"/>
                  </a:lnTo>
                  <a:lnTo>
                    <a:pt x="60379" y="0"/>
                  </a:lnTo>
                  <a:lnTo>
                    <a:pt x="70038" y="772"/>
                  </a:lnTo>
                  <a:lnTo>
                    <a:pt x="78960" y="3392"/>
                  </a:lnTo>
                  <a:lnTo>
                    <a:pt x="86872" y="7810"/>
                  </a:lnTo>
                  <a:lnTo>
                    <a:pt x="93745" y="13823"/>
                  </a:lnTo>
                  <a:lnTo>
                    <a:pt x="99715" y="21453"/>
                  </a:lnTo>
                  <a:lnTo>
                    <a:pt x="104974" y="30999"/>
                  </a:lnTo>
                  <a:lnTo>
                    <a:pt x="109700" y="42454"/>
                  </a:lnTo>
                  <a:lnTo>
                    <a:pt x="113877" y="55382"/>
                  </a:lnTo>
                  <a:lnTo>
                    <a:pt x="117312" y="69123"/>
                  </a:lnTo>
                  <a:lnTo>
                    <a:pt x="119957" y="83215"/>
                  </a:lnTo>
                  <a:lnTo>
                    <a:pt x="121904" y="97421"/>
                  </a:lnTo>
                  <a:lnTo>
                    <a:pt x="123293" y="111638"/>
                  </a:lnTo>
                  <a:lnTo>
                    <a:pt x="124261" y="125824"/>
                  </a:lnTo>
                  <a:lnTo>
                    <a:pt x="124758" y="139807"/>
                  </a:lnTo>
                  <a:lnTo>
                    <a:pt x="124568" y="153283"/>
                  </a:lnTo>
                  <a:lnTo>
                    <a:pt x="123625" y="166130"/>
                  </a:lnTo>
                  <a:lnTo>
                    <a:pt x="122010" y="178386"/>
                  </a:lnTo>
                  <a:lnTo>
                    <a:pt x="119855" y="190157"/>
                  </a:lnTo>
                  <a:lnTo>
                    <a:pt x="117293" y="201559"/>
                  </a:lnTo>
                  <a:lnTo>
                    <a:pt x="114439" y="212693"/>
                  </a:lnTo>
                  <a:lnTo>
                    <a:pt x="111377" y="223636"/>
                  </a:lnTo>
                  <a:lnTo>
                    <a:pt x="108167" y="234441"/>
                  </a:lnTo>
                  <a:lnTo>
                    <a:pt x="104690" y="244987"/>
                  </a:lnTo>
                  <a:lnTo>
                    <a:pt x="100670" y="254996"/>
                  </a:lnTo>
                  <a:lnTo>
                    <a:pt x="95995" y="264353"/>
                  </a:lnTo>
                  <a:lnTo>
                    <a:pt x="90550" y="272941"/>
                  </a:lnTo>
                  <a:lnTo>
                    <a:pt x="84137" y="280563"/>
                  </a:lnTo>
                  <a:lnTo>
                    <a:pt x="76751" y="287195"/>
                  </a:lnTo>
                  <a:lnTo>
                    <a:pt x="68688" y="292478"/>
                  </a:lnTo>
                  <a:lnTo>
                    <a:pt x="60439" y="295672"/>
                  </a:lnTo>
                  <a:lnTo>
                    <a:pt x="52310" y="296549"/>
                  </a:lnTo>
                  <a:lnTo>
                    <a:pt x="44736" y="295019"/>
                  </a:lnTo>
                  <a:lnTo>
                    <a:pt x="38335" y="290876"/>
                  </a:lnTo>
                  <a:lnTo>
                    <a:pt x="33340" y="284278"/>
                  </a:lnTo>
                  <a:lnTo>
                    <a:pt x="29971" y="275798"/>
                  </a:lnTo>
                  <a:lnTo>
                    <a:pt x="28601" y="266214"/>
                  </a:lnTo>
                  <a:lnTo>
                    <a:pt x="29235" y="256077"/>
                  </a:lnTo>
                  <a:lnTo>
                    <a:pt x="31591" y="245852"/>
                  </a:lnTo>
                  <a:lnTo>
                    <a:pt x="35298" y="235995"/>
                  </a:lnTo>
                  <a:lnTo>
                    <a:pt x="40017" y="226716"/>
                  </a:lnTo>
                  <a:lnTo>
                    <a:pt x="45793" y="218505"/>
                  </a:lnTo>
                  <a:lnTo>
                    <a:pt x="53024" y="212192"/>
                  </a:lnTo>
                  <a:lnTo>
                    <a:pt x="61810" y="208058"/>
                  </a:lnTo>
                  <a:lnTo>
                    <a:pt x="71812" y="205909"/>
                  </a:lnTo>
                  <a:lnTo>
                    <a:pt x="82442" y="205363"/>
                  </a:lnTo>
                  <a:lnTo>
                    <a:pt x="93296" y="206028"/>
                  </a:lnTo>
                  <a:lnTo>
                    <a:pt x="104176" y="207572"/>
                  </a:lnTo>
                  <a:lnTo>
                    <a:pt x="115007" y="209737"/>
                  </a:lnTo>
                  <a:lnTo>
                    <a:pt x="125772" y="212333"/>
                  </a:lnTo>
                  <a:lnTo>
                    <a:pt x="136474" y="215226"/>
                  </a:lnTo>
                  <a:lnTo>
                    <a:pt x="147127" y="218320"/>
                  </a:lnTo>
                  <a:lnTo>
                    <a:pt x="157742" y="221541"/>
                  </a:lnTo>
                  <a:lnTo>
                    <a:pt x="168331" y="224518"/>
                  </a:lnTo>
                  <a:lnTo>
                    <a:pt x="178900" y="226606"/>
                  </a:lnTo>
                  <a:lnTo>
                    <a:pt x="189442" y="227530"/>
                  </a:lnTo>
                  <a:lnTo>
                    <a:pt x="199508" y="227500"/>
                  </a:lnTo>
                  <a:lnTo>
                    <a:pt x="209197" y="227028"/>
                  </a:lnTo>
                  <a:lnTo>
                    <a:pt x="219362" y="226069"/>
                  </a:lnTo>
                  <a:lnTo>
                    <a:pt x="231627" y="22449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32414" y="2421554"/>
              <a:ext cx="20934" cy="284270"/>
            </a:xfrm>
            <a:custGeom>
              <a:avLst/>
              <a:gdLst/>
              <a:ahLst/>
              <a:cxnLst/>
              <a:rect l="0" t="0" r="0" b="0"/>
              <a:pathLst>
                <a:path w="20934" h="284270">
                  <a:moveTo>
                    <a:pt x="10404" y="0"/>
                  </a:moveTo>
                  <a:lnTo>
                    <a:pt x="7538" y="8868"/>
                  </a:lnTo>
                  <a:lnTo>
                    <a:pt x="5395" y="17855"/>
                  </a:lnTo>
                  <a:lnTo>
                    <a:pt x="3792" y="27855"/>
                  </a:lnTo>
                  <a:lnTo>
                    <a:pt x="2612" y="39008"/>
                  </a:lnTo>
                  <a:lnTo>
                    <a:pt x="1763" y="51468"/>
                  </a:lnTo>
                  <a:lnTo>
                    <a:pt x="1165" y="65175"/>
                  </a:lnTo>
                  <a:lnTo>
                    <a:pt x="751" y="79766"/>
                  </a:lnTo>
                  <a:lnTo>
                    <a:pt x="467" y="94695"/>
                  </a:lnTo>
                  <a:lnTo>
                    <a:pt x="274" y="109620"/>
                  </a:lnTo>
                  <a:lnTo>
                    <a:pt x="143" y="124401"/>
                  </a:lnTo>
                  <a:lnTo>
                    <a:pt x="55" y="139010"/>
                  </a:lnTo>
                  <a:lnTo>
                    <a:pt x="0" y="153468"/>
                  </a:lnTo>
                  <a:lnTo>
                    <a:pt x="133" y="167804"/>
                  </a:lnTo>
                  <a:lnTo>
                    <a:pt x="755" y="182050"/>
                  </a:lnTo>
                  <a:lnTo>
                    <a:pt x="1990" y="196227"/>
                  </a:lnTo>
                  <a:lnTo>
                    <a:pt x="3804" y="210190"/>
                  </a:lnTo>
                  <a:lnTo>
                    <a:pt x="6093" y="223646"/>
                  </a:lnTo>
                  <a:lnTo>
                    <a:pt x="8739" y="236462"/>
                  </a:lnTo>
                  <a:lnTo>
                    <a:pt x="11492" y="248227"/>
                  </a:lnTo>
                  <a:lnTo>
                    <a:pt x="14244" y="259323"/>
                  </a:lnTo>
                  <a:lnTo>
                    <a:pt x="17234" y="270725"/>
                  </a:lnTo>
                  <a:lnTo>
                    <a:pt x="20933" y="28426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325905" y="2411026"/>
              <a:ext cx="148500" cy="189680"/>
            </a:xfrm>
            <a:custGeom>
              <a:avLst/>
              <a:gdLst/>
              <a:ahLst/>
              <a:cxnLst/>
              <a:rect l="0" t="0" r="0" b="0"/>
              <a:pathLst>
                <a:path w="148500" h="189680">
                  <a:moveTo>
                    <a:pt x="148499" y="136870"/>
                  </a:moveTo>
                  <a:lnTo>
                    <a:pt x="136831" y="137004"/>
                  </a:lnTo>
                  <a:lnTo>
                    <a:pt x="126342" y="138285"/>
                  </a:lnTo>
                  <a:lnTo>
                    <a:pt x="116040" y="140873"/>
                  </a:lnTo>
                  <a:lnTo>
                    <a:pt x="105739" y="144420"/>
                  </a:lnTo>
                  <a:lnTo>
                    <a:pt x="95396" y="148404"/>
                  </a:lnTo>
                  <a:lnTo>
                    <a:pt x="85011" y="152489"/>
                  </a:lnTo>
                  <a:lnTo>
                    <a:pt x="74755" y="156683"/>
                  </a:lnTo>
                  <a:lnTo>
                    <a:pt x="64945" y="161249"/>
                  </a:lnTo>
                  <a:lnTo>
                    <a:pt x="55719" y="166317"/>
                  </a:lnTo>
                  <a:lnTo>
                    <a:pt x="47049" y="171872"/>
                  </a:lnTo>
                  <a:lnTo>
                    <a:pt x="38840" y="177833"/>
                  </a:lnTo>
                  <a:lnTo>
                    <a:pt x="30966" y="184059"/>
                  </a:lnTo>
                  <a:lnTo>
                    <a:pt x="22807" y="188834"/>
                  </a:lnTo>
                  <a:lnTo>
                    <a:pt x="14512" y="189679"/>
                  </a:lnTo>
                  <a:lnTo>
                    <a:pt x="7770" y="186676"/>
                  </a:lnTo>
                  <a:lnTo>
                    <a:pt x="3230" y="180941"/>
                  </a:lnTo>
                  <a:lnTo>
                    <a:pt x="769" y="173451"/>
                  </a:lnTo>
                  <a:lnTo>
                    <a:pt x="0" y="164859"/>
                  </a:lnTo>
                  <a:lnTo>
                    <a:pt x="509" y="155575"/>
                  </a:lnTo>
                  <a:lnTo>
                    <a:pt x="1946" y="145844"/>
                  </a:lnTo>
                  <a:lnTo>
                    <a:pt x="4039" y="135497"/>
                  </a:lnTo>
                  <a:lnTo>
                    <a:pt x="6586" y="124016"/>
                  </a:lnTo>
                  <a:lnTo>
                    <a:pt x="9440" y="111213"/>
                  </a:lnTo>
                  <a:lnTo>
                    <a:pt x="12339" y="97357"/>
                  </a:lnTo>
                  <a:lnTo>
                    <a:pt x="14906" y="82983"/>
                  </a:lnTo>
                  <a:lnTo>
                    <a:pt x="16970" y="68475"/>
                  </a:lnTo>
                  <a:lnTo>
                    <a:pt x="18727" y="54419"/>
                  </a:lnTo>
                  <a:lnTo>
                    <a:pt x="20924" y="40194"/>
                  </a:lnTo>
                  <a:lnTo>
                    <a:pt x="24869" y="23439"/>
                  </a:lnTo>
                  <a:lnTo>
                    <a:pt x="32685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00746" y="2674238"/>
              <a:ext cx="43811" cy="147400"/>
            </a:xfrm>
            <a:custGeom>
              <a:avLst/>
              <a:gdLst/>
              <a:ahLst/>
              <a:cxnLst/>
              <a:rect l="0" t="0" r="0" b="0"/>
              <a:pathLst>
                <a:path w="43811" h="147400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4" y="23489"/>
                  </a:lnTo>
                  <a:lnTo>
                    <a:pt x="28816" y="30467"/>
                  </a:lnTo>
                  <a:lnTo>
                    <a:pt x="34081" y="38249"/>
                  </a:lnTo>
                  <a:lnTo>
                    <a:pt x="38586" y="46750"/>
                  </a:lnTo>
                  <a:lnTo>
                    <a:pt x="41776" y="55829"/>
                  </a:lnTo>
                  <a:lnTo>
                    <a:pt x="43471" y="65343"/>
                  </a:lnTo>
                  <a:lnTo>
                    <a:pt x="43810" y="75171"/>
                  </a:lnTo>
                  <a:lnTo>
                    <a:pt x="43058" y="85220"/>
                  </a:lnTo>
                  <a:lnTo>
                    <a:pt x="41481" y="95414"/>
                  </a:lnTo>
                  <a:lnTo>
                    <a:pt x="39268" y="105443"/>
                  </a:lnTo>
                  <a:lnTo>
                    <a:pt x="36202" y="115847"/>
                  </a:lnTo>
                  <a:lnTo>
                    <a:pt x="30901" y="12865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70977" y="2355691"/>
              <a:ext cx="182682" cy="318548"/>
            </a:xfrm>
            <a:custGeom>
              <a:avLst/>
              <a:gdLst/>
              <a:ahLst/>
              <a:cxnLst/>
              <a:rect l="0" t="0" r="0" b="0"/>
              <a:pathLst>
                <a:path w="182682" h="318548">
                  <a:moveTo>
                    <a:pt x="8753" y="65863"/>
                  </a:moveTo>
                  <a:lnTo>
                    <a:pt x="3138" y="70898"/>
                  </a:lnTo>
                  <a:lnTo>
                    <a:pt x="198" y="69970"/>
                  </a:lnTo>
                  <a:lnTo>
                    <a:pt x="0" y="65664"/>
                  </a:lnTo>
                  <a:lnTo>
                    <a:pt x="1963" y="60057"/>
                  </a:lnTo>
                  <a:lnTo>
                    <a:pt x="5499" y="53864"/>
                  </a:lnTo>
                  <a:lnTo>
                    <a:pt x="10144" y="47359"/>
                  </a:lnTo>
                  <a:lnTo>
                    <a:pt x="15554" y="40670"/>
                  </a:lnTo>
                  <a:lnTo>
                    <a:pt x="21488" y="33865"/>
                  </a:lnTo>
                  <a:lnTo>
                    <a:pt x="27777" y="26986"/>
                  </a:lnTo>
                  <a:lnTo>
                    <a:pt x="34316" y="20068"/>
                  </a:lnTo>
                  <a:lnTo>
                    <a:pt x="41353" y="13455"/>
                  </a:lnTo>
                  <a:lnTo>
                    <a:pt x="49449" y="7773"/>
                  </a:lnTo>
                  <a:lnTo>
                    <a:pt x="58815" y="3301"/>
                  </a:lnTo>
                  <a:lnTo>
                    <a:pt x="68869" y="469"/>
                  </a:lnTo>
                  <a:lnTo>
                    <a:pt x="78470" y="0"/>
                  </a:lnTo>
                  <a:lnTo>
                    <a:pt x="86989" y="2065"/>
                  </a:lnTo>
                  <a:lnTo>
                    <a:pt x="93993" y="6538"/>
                  </a:lnTo>
                  <a:lnTo>
                    <a:pt x="99016" y="13269"/>
                  </a:lnTo>
                  <a:lnTo>
                    <a:pt x="102015" y="21937"/>
                  </a:lnTo>
                  <a:lnTo>
                    <a:pt x="103266" y="31974"/>
                  </a:lnTo>
                  <a:lnTo>
                    <a:pt x="103141" y="42686"/>
                  </a:lnTo>
                  <a:lnTo>
                    <a:pt x="101988" y="53618"/>
                  </a:lnTo>
                  <a:lnTo>
                    <a:pt x="99931" y="64395"/>
                  </a:lnTo>
                  <a:lnTo>
                    <a:pt x="96882" y="74632"/>
                  </a:lnTo>
                  <a:lnTo>
                    <a:pt x="92872" y="84182"/>
                  </a:lnTo>
                  <a:lnTo>
                    <a:pt x="88044" y="93087"/>
                  </a:lnTo>
                  <a:lnTo>
                    <a:pt x="82580" y="101462"/>
                  </a:lnTo>
                  <a:lnTo>
                    <a:pt x="76677" y="109382"/>
                  </a:lnTo>
                  <a:lnTo>
                    <a:pt x="71670" y="115091"/>
                  </a:lnTo>
                  <a:lnTo>
                    <a:pt x="69800" y="116780"/>
                  </a:lnTo>
                  <a:lnTo>
                    <a:pt x="71771" y="116068"/>
                  </a:lnTo>
                  <a:lnTo>
                    <a:pt x="77098" y="114525"/>
                  </a:lnTo>
                  <a:lnTo>
                    <a:pt x="84849" y="113265"/>
                  </a:lnTo>
                  <a:lnTo>
                    <a:pt x="94014" y="113202"/>
                  </a:lnTo>
                  <a:lnTo>
                    <a:pt x="103909" y="114663"/>
                  </a:lnTo>
                  <a:lnTo>
                    <a:pt x="114160" y="117715"/>
                  </a:lnTo>
                  <a:lnTo>
                    <a:pt x="124576" y="122407"/>
                  </a:lnTo>
                  <a:lnTo>
                    <a:pt x="135057" y="128588"/>
                  </a:lnTo>
                  <a:lnTo>
                    <a:pt x="145232" y="135986"/>
                  </a:lnTo>
                  <a:lnTo>
                    <a:pt x="154467" y="144311"/>
                  </a:lnTo>
                  <a:lnTo>
                    <a:pt x="162492" y="153317"/>
                  </a:lnTo>
                  <a:lnTo>
                    <a:pt x="169203" y="162972"/>
                  </a:lnTo>
                  <a:lnTo>
                    <a:pt x="174496" y="173438"/>
                  </a:lnTo>
                  <a:lnTo>
                    <a:pt x="178459" y="184734"/>
                  </a:lnTo>
                  <a:lnTo>
                    <a:pt x="181156" y="196591"/>
                  </a:lnTo>
                  <a:lnTo>
                    <a:pt x="182533" y="208549"/>
                  </a:lnTo>
                  <a:lnTo>
                    <a:pt x="182681" y="220330"/>
                  </a:lnTo>
                  <a:lnTo>
                    <a:pt x="181647" y="231681"/>
                  </a:lnTo>
                  <a:lnTo>
                    <a:pt x="179359" y="242303"/>
                  </a:lnTo>
                  <a:lnTo>
                    <a:pt x="175884" y="252113"/>
                  </a:lnTo>
                  <a:lnTo>
                    <a:pt x="171094" y="261192"/>
                  </a:lnTo>
                  <a:lnTo>
                    <a:pt x="164598" y="269684"/>
                  </a:lnTo>
                  <a:lnTo>
                    <a:pt x="156337" y="277725"/>
                  </a:lnTo>
                  <a:lnTo>
                    <a:pt x="146534" y="285111"/>
                  </a:lnTo>
                  <a:lnTo>
                    <a:pt x="135514" y="291320"/>
                  </a:lnTo>
                  <a:lnTo>
                    <a:pt x="123582" y="296163"/>
                  </a:lnTo>
                  <a:lnTo>
                    <a:pt x="110997" y="299754"/>
                  </a:lnTo>
                  <a:lnTo>
                    <a:pt x="97950" y="302331"/>
                  </a:lnTo>
                  <a:lnTo>
                    <a:pt x="84598" y="304143"/>
                  </a:lnTo>
                  <a:lnTo>
                    <a:pt x="71455" y="305597"/>
                  </a:lnTo>
                  <a:lnTo>
                    <a:pt x="58010" y="307491"/>
                  </a:lnTo>
                  <a:lnTo>
                    <a:pt x="41964" y="311116"/>
                  </a:lnTo>
                  <a:lnTo>
                    <a:pt x="19282" y="31854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05206" y="2432082"/>
              <a:ext cx="254847" cy="244375"/>
            </a:xfrm>
            <a:custGeom>
              <a:avLst/>
              <a:gdLst/>
              <a:ahLst/>
              <a:cxnLst/>
              <a:rect l="0" t="0" r="0" b="0"/>
              <a:pathLst>
                <a:path w="254847" h="244375">
                  <a:moveTo>
                    <a:pt x="111436" y="0"/>
                  </a:moveTo>
                  <a:lnTo>
                    <a:pt x="99835" y="134"/>
                  </a:lnTo>
                  <a:lnTo>
                    <a:pt x="89986" y="1415"/>
                  </a:lnTo>
                  <a:lnTo>
                    <a:pt x="80981" y="4008"/>
                  </a:lnTo>
                  <a:lnTo>
                    <a:pt x="72539" y="7727"/>
                  </a:lnTo>
                  <a:lnTo>
                    <a:pt x="64512" y="12360"/>
                  </a:lnTo>
                  <a:lnTo>
                    <a:pt x="56789" y="17698"/>
                  </a:lnTo>
                  <a:lnTo>
                    <a:pt x="49284" y="23718"/>
                  </a:lnTo>
                  <a:lnTo>
                    <a:pt x="41934" y="30581"/>
                  </a:lnTo>
                  <a:lnTo>
                    <a:pt x="34694" y="38305"/>
                  </a:lnTo>
                  <a:lnTo>
                    <a:pt x="27696" y="46778"/>
                  </a:lnTo>
                  <a:lnTo>
                    <a:pt x="21223" y="55844"/>
                  </a:lnTo>
                  <a:lnTo>
                    <a:pt x="15393" y="65355"/>
                  </a:lnTo>
                  <a:lnTo>
                    <a:pt x="10326" y="75352"/>
                  </a:lnTo>
                  <a:lnTo>
                    <a:pt x="6221" y="86048"/>
                  </a:lnTo>
                  <a:lnTo>
                    <a:pt x="3095" y="97499"/>
                  </a:lnTo>
                  <a:lnTo>
                    <a:pt x="979" y="109461"/>
                  </a:lnTo>
                  <a:lnTo>
                    <a:pt x="0" y="121489"/>
                  </a:lnTo>
                  <a:lnTo>
                    <a:pt x="118" y="133321"/>
                  </a:lnTo>
                  <a:lnTo>
                    <a:pt x="1162" y="144876"/>
                  </a:lnTo>
                  <a:lnTo>
                    <a:pt x="2925" y="156168"/>
                  </a:lnTo>
                  <a:lnTo>
                    <a:pt x="5229" y="167240"/>
                  </a:lnTo>
                  <a:lnTo>
                    <a:pt x="8249" y="177981"/>
                  </a:lnTo>
                  <a:lnTo>
                    <a:pt x="12486" y="188127"/>
                  </a:lnTo>
                  <a:lnTo>
                    <a:pt x="18117" y="197580"/>
                  </a:lnTo>
                  <a:lnTo>
                    <a:pt x="25018" y="206234"/>
                  </a:lnTo>
                  <a:lnTo>
                    <a:pt x="32945" y="213902"/>
                  </a:lnTo>
                  <a:lnTo>
                    <a:pt x="41650" y="220577"/>
                  </a:lnTo>
                  <a:lnTo>
                    <a:pt x="50917" y="226399"/>
                  </a:lnTo>
                  <a:lnTo>
                    <a:pt x="60583" y="231552"/>
                  </a:lnTo>
                  <a:lnTo>
                    <a:pt x="70525" y="236199"/>
                  </a:lnTo>
                  <a:lnTo>
                    <a:pt x="80658" y="240151"/>
                  </a:lnTo>
                  <a:lnTo>
                    <a:pt x="90920" y="242902"/>
                  </a:lnTo>
                  <a:lnTo>
                    <a:pt x="101274" y="244270"/>
                  </a:lnTo>
                  <a:lnTo>
                    <a:pt x="111855" y="244374"/>
                  </a:lnTo>
                  <a:lnTo>
                    <a:pt x="122952" y="243457"/>
                  </a:lnTo>
                  <a:lnTo>
                    <a:pt x="134671" y="241760"/>
                  </a:lnTo>
                  <a:lnTo>
                    <a:pt x="146643" y="239335"/>
                  </a:lnTo>
                  <a:lnTo>
                    <a:pt x="158148" y="236037"/>
                  </a:lnTo>
                  <a:lnTo>
                    <a:pt x="168814" y="231863"/>
                  </a:lnTo>
                  <a:lnTo>
                    <a:pt x="178773" y="227095"/>
                  </a:lnTo>
                  <a:lnTo>
                    <a:pt x="188454" y="222204"/>
                  </a:lnTo>
                  <a:lnTo>
                    <a:pt x="198144" y="217461"/>
                  </a:lnTo>
                  <a:lnTo>
                    <a:pt x="207635" y="212632"/>
                  </a:lnTo>
                  <a:lnTo>
                    <a:pt x="216336" y="207098"/>
                  </a:lnTo>
                  <a:lnTo>
                    <a:pt x="223970" y="200558"/>
                  </a:lnTo>
                  <a:lnTo>
                    <a:pt x="230572" y="193028"/>
                  </a:lnTo>
                  <a:lnTo>
                    <a:pt x="236315" y="184670"/>
                  </a:lnTo>
                  <a:lnTo>
                    <a:pt x="241394" y="175669"/>
                  </a:lnTo>
                  <a:lnTo>
                    <a:pt x="245822" y="166030"/>
                  </a:lnTo>
                  <a:lnTo>
                    <a:pt x="249432" y="155583"/>
                  </a:lnTo>
                  <a:lnTo>
                    <a:pt x="252193" y="144298"/>
                  </a:lnTo>
                  <a:lnTo>
                    <a:pt x="254049" y="132280"/>
                  </a:lnTo>
                  <a:lnTo>
                    <a:pt x="254846" y="119681"/>
                  </a:lnTo>
                  <a:lnTo>
                    <a:pt x="254598" y="106658"/>
                  </a:lnTo>
                  <a:lnTo>
                    <a:pt x="253296" y="93659"/>
                  </a:lnTo>
                  <a:lnTo>
                    <a:pt x="250826" y="81391"/>
                  </a:lnTo>
                  <a:lnTo>
                    <a:pt x="247229" y="70181"/>
                  </a:lnTo>
                  <a:lnTo>
                    <a:pt x="242357" y="60011"/>
                  </a:lnTo>
                  <a:lnTo>
                    <a:pt x="235806" y="50711"/>
                  </a:lnTo>
                  <a:lnTo>
                    <a:pt x="227513" y="42083"/>
                  </a:lnTo>
                  <a:lnTo>
                    <a:pt x="217859" y="33947"/>
                  </a:lnTo>
                  <a:lnTo>
                    <a:pt x="207469" y="26162"/>
                  </a:lnTo>
                  <a:lnTo>
                    <a:pt x="196772" y="18636"/>
                  </a:lnTo>
                  <a:lnTo>
                    <a:pt x="185658" y="11782"/>
                  </a:lnTo>
                  <a:lnTo>
                    <a:pt x="173607" y="6470"/>
                  </a:lnTo>
                  <a:lnTo>
                    <a:pt x="160401" y="3051"/>
                  </a:lnTo>
                  <a:lnTo>
                    <a:pt x="146489" y="1432"/>
                  </a:lnTo>
                  <a:lnTo>
                    <a:pt x="131241" y="1280"/>
                  </a:lnTo>
                  <a:lnTo>
                    <a:pt x="111080" y="3705"/>
                  </a:lnTo>
                  <a:lnTo>
                    <a:pt x="79851" y="1052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316568" y="1713455"/>
            <a:ext cx="1270094" cy="1117171"/>
            <a:chOff x="2316568" y="1713455"/>
            <a:chExt cx="1270094" cy="1117171"/>
          </a:xfrm>
        </p:grpSpPr>
        <p:sp>
          <p:nvSpPr>
            <p:cNvPr id="102" name="Freeform 101"/>
            <p:cNvSpPr/>
            <p:nvPr/>
          </p:nvSpPr>
          <p:spPr>
            <a:xfrm>
              <a:off x="2316568" y="1713455"/>
              <a:ext cx="620315" cy="601276"/>
            </a:xfrm>
            <a:custGeom>
              <a:avLst/>
              <a:gdLst/>
              <a:ahLst/>
              <a:cxnLst/>
              <a:rect l="0" t="0" r="0" b="0"/>
              <a:pathLst>
                <a:path w="620315" h="601276">
                  <a:moveTo>
                    <a:pt x="389255" y="13218"/>
                  </a:moveTo>
                  <a:lnTo>
                    <a:pt x="377587" y="13285"/>
                  </a:lnTo>
                  <a:lnTo>
                    <a:pt x="367099" y="13925"/>
                  </a:lnTo>
                  <a:lnTo>
                    <a:pt x="356788" y="15217"/>
                  </a:lnTo>
                  <a:lnTo>
                    <a:pt x="346141" y="16904"/>
                  </a:lnTo>
                  <a:lnTo>
                    <a:pt x="334500" y="18572"/>
                  </a:lnTo>
                  <a:lnTo>
                    <a:pt x="321613" y="19990"/>
                  </a:lnTo>
                  <a:lnTo>
                    <a:pt x="307880" y="21261"/>
                  </a:lnTo>
                  <a:lnTo>
                    <a:pt x="294125" y="22720"/>
                  </a:lnTo>
                  <a:lnTo>
                    <a:pt x="280840" y="24553"/>
                  </a:lnTo>
                  <a:lnTo>
                    <a:pt x="268159" y="26784"/>
                  </a:lnTo>
                  <a:lnTo>
                    <a:pt x="256037" y="29360"/>
                  </a:lnTo>
                  <a:lnTo>
                    <a:pt x="244364" y="32208"/>
                  </a:lnTo>
                  <a:lnTo>
                    <a:pt x="232863" y="35256"/>
                  </a:lnTo>
                  <a:lnTo>
                    <a:pt x="221134" y="38448"/>
                  </a:lnTo>
                  <a:lnTo>
                    <a:pt x="208984" y="41746"/>
                  </a:lnTo>
                  <a:lnTo>
                    <a:pt x="196719" y="45281"/>
                  </a:lnTo>
                  <a:lnTo>
                    <a:pt x="185018" y="49340"/>
                  </a:lnTo>
                  <a:lnTo>
                    <a:pt x="174218" y="54032"/>
                  </a:lnTo>
                  <a:lnTo>
                    <a:pt x="164172" y="59149"/>
                  </a:lnTo>
                  <a:lnTo>
                    <a:pt x="154431" y="64277"/>
                  </a:lnTo>
                  <a:lnTo>
                    <a:pt x="144696" y="69174"/>
                  </a:lnTo>
                  <a:lnTo>
                    <a:pt x="135005" y="73936"/>
                  </a:lnTo>
                  <a:lnTo>
                    <a:pt x="125638" y="78893"/>
                  </a:lnTo>
                  <a:lnTo>
                    <a:pt x="116739" y="84228"/>
                  </a:lnTo>
                  <a:lnTo>
                    <a:pt x="108304" y="89963"/>
                  </a:lnTo>
                  <a:lnTo>
                    <a:pt x="100259" y="96046"/>
                  </a:lnTo>
                  <a:lnTo>
                    <a:pt x="92516" y="102401"/>
                  </a:lnTo>
                  <a:lnTo>
                    <a:pt x="84994" y="108958"/>
                  </a:lnTo>
                  <a:lnTo>
                    <a:pt x="77629" y="115658"/>
                  </a:lnTo>
                  <a:lnTo>
                    <a:pt x="70380" y="122465"/>
                  </a:lnTo>
                  <a:lnTo>
                    <a:pt x="63375" y="129510"/>
                  </a:lnTo>
                  <a:lnTo>
                    <a:pt x="56897" y="137078"/>
                  </a:lnTo>
                  <a:lnTo>
                    <a:pt x="51059" y="145283"/>
                  </a:lnTo>
                  <a:lnTo>
                    <a:pt x="45817" y="154083"/>
                  </a:lnTo>
                  <a:lnTo>
                    <a:pt x="41062" y="163369"/>
                  </a:lnTo>
                  <a:lnTo>
                    <a:pt x="36673" y="173019"/>
                  </a:lnTo>
                  <a:lnTo>
                    <a:pt x="32385" y="182770"/>
                  </a:lnTo>
                  <a:lnTo>
                    <a:pt x="27813" y="192237"/>
                  </a:lnTo>
                  <a:lnTo>
                    <a:pt x="22777" y="201240"/>
                  </a:lnTo>
                  <a:lnTo>
                    <a:pt x="17597" y="210098"/>
                  </a:lnTo>
                  <a:lnTo>
                    <a:pt x="12959" y="219499"/>
                  </a:lnTo>
                  <a:lnTo>
                    <a:pt x="9214" y="229792"/>
                  </a:lnTo>
                  <a:lnTo>
                    <a:pt x="6379" y="240995"/>
                  </a:lnTo>
                  <a:lnTo>
                    <a:pt x="4320" y="252974"/>
                  </a:lnTo>
                  <a:lnTo>
                    <a:pt x="2862" y="265554"/>
                  </a:lnTo>
                  <a:lnTo>
                    <a:pt x="1849" y="278579"/>
                  </a:lnTo>
                  <a:lnTo>
                    <a:pt x="1153" y="291921"/>
                  </a:lnTo>
                  <a:lnTo>
                    <a:pt x="679" y="305484"/>
                  </a:lnTo>
                  <a:lnTo>
                    <a:pt x="358" y="319201"/>
                  </a:lnTo>
                  <a:lnTo>
                    <a:pt x="141" y="333023"/>
                  </a:lnTo>
                  <a:lnTo>
                    <a:pt x="0" y="346910"/>
                  </a:lnTo>
                  <a:lnTo>
                    <a:pt x="75" y="360678"/>
                  </a:lnTo>
                  <a:lnTo>
                    <a:pt x="658" y="374002"/>
                  </a:lnTo>
                  <a:lnTo>
                    <a:pt x="1873" y="386743"/>
                  </a:lnTo>
                  <a:lnTo>
                    <a:pt x="3842" y="398927"/>
                  </a:lnTo>
                  <a:lnTo>
                    <a:pt x="6767" y="410649"/>
                  </a:lnTo>
                  <a:lnTo>
                    <a:pt x="10658" y="422018"/>
                  </a:lnTo>
                  <a:lnTo>
                    <a:pt x="15221" y="433129"/>
                  </a:lnTo>
                  <a:lnTo>
                    <a:pt x="19968" y="444056"/>
                  </a:lnTo>
                  <a:lnTo>
                    <a:pt x="24605" y="454852"/>
                  </a:lnTo>
                  <a:lnTo>
                    <a:pt x="29192" y="465391"/>
                  </a:lnTo>
                  <a:lnTo>
                    <a:pt x="34030" y="475395"/>
                  </a:lnTo>
                  <a:lnTo>
                    <a:pt x="39286" y="484754"/>
                  </a:lnTo>
                  <a:lnTo>
                    <a:pt x="44968" y="493512"/>
                  </a:lnTo>
                  <a:lnTo>
                    <a:pt x="51015" y="501782"/>
                  </a:lnTo>
                  <a:lnTo>
                    <a:pt x="57351" y="509679"/>
                  </a:lnTo>
                  <a:lnTo>
                    <a:pt x="64064" y="517306"/>
                  </a:lnTo>
                  <a:lnTo>
                    <a:pt x="71403" y="524741"/>
                  </a:lnTo>
                  <a:lnTo>
                    <a:pt x="79446" y="532043"/>
                  </a:lnTo>
                  <a:lnTo>
                    <a:pt x="87966" y="539253"/>
                  </a:lnTo>
                  <a:lnTo>
                    <a:pt x="96531" y="546401"/>
                  </a:lnTo>
                  <a:lnTo>
                    <a:pt x="104893" y="553502"/>
                  </a:lnTo>
                  <a:lnTo>
                    <a:pt x="113305" y="560406"/>
                  </a:lnTo>
                  <a:lnTo>
                    <a:pt x="122397" y="566815"/>
                  </a:lnTo>
                  <a:lnTo>
                    <a:pt x="132485" y="572607"/>
                  </a:lnTo>
                  <a:lnTo>
                    <a:pt x="143719" y="577818"/>
                  </a:lnTo>
                  <a:lnTo>
                    <a:pt x="156250" y="582552"/>
                  </a:lnTo>
                  <a:lnTo>
                    <a:pt x="170014" y="586918"/>
                  </a:lnTo>
                  <a:lnTo>
                    <a:pt x="184648" y="590851"/>
                  </a:lnTo>
                  <a:lnTo>
                    <a:pt x="199609" y="594121"/>
                  </a:lnTo>
                  <a:lnTo>
                    <a:pt x="214556" y="596654"/>
                  </a:lnTo>
                  <a:lnTo>
                    <a:pt x="229353" y="598526"/>
                  </a:lnTo>
                  <a:lnTo>
                    <a:pt x="243974" y="599866"/>
                  </a:lnTo>
                  <a:lnTo>
                    <a:pt x="258434" y="600800"/>
                  </a:lnTo>
                  <a:lnTo>
                    <a:pt x="272603" y="601275"/>
                  </a:lnTo>
                  <a:lnTo>
                    <a:pt x="286204" y="601070"/>
                  </a:lnTo>
                  <a:lnTo>
                    <a:pt x="299135" y="600117"/>
                  </a:lnTo>
                  <a:lnTo>
                    <a:pt x="311446" y="598495"/>
                  </a:lnTo>
                  <a:lnTo>
                    <a:pt x="323255" y="596335"/>
                  </a:lnTo>
                  <a:lnTo>
                    <a:pt x="334682" y="593771"/>
                  </a:lnTo>
                  <a:lnTo>
                    <a:pt x="345833" y="590915"/>
                  </a:lnTo>
                  <a:lnTo>
                    <a:pt x="356787" y="587851"/>
                  </a:lnTo>
                  <a:lnTo>
                    <a:pt x="367604" y="584640"/>
                  </a:lnTo>
                  <a:lnTo>
                    <a:pt x="378328" y="581162"/>
                  </a:lnTo>
                  <a:lnTo>
                    <a:pt x="388988" y="577142"/>
                  </a:lnTo>
                  <a:lnTo>
                    <a:pt x="399605" y="572476"/>
                  </a:lnTo>
                  <a:lnTo>
                    <a:pt x="410193" y="567376"/>
                  </a:lnTo>
                  <a:lnTo>
                    <a:pt x="420762" y="562260"/>
                  </a:lnTo>
                  <a:lnTo>
                    <a:pt x="431312" y="557371"/>
                  </a:lnTo>
                  <a:lnTo>
                    <a:pt x="441685" y="552615"/>
                  </a:lnTo>
                  <a:lnTo>
                    <a:pt x="451577" y="547661"/>
                  </a:lnTo>
                  <a:lnTo>
                    <a:pt x="460860" y="542329"/>
                  </a:lnTo>
                  <a:lnTo>
                    <a:pt x="469568" y="536594"/>
                  </a:lnTo>
                  <a:lnTo>
                    <a:pt x="477804" y="530512"/>
                  </a:lnTo>
                  <a:lnTo>
                    <a:pt x="485683" y="524158"/>
                  </a:lnTo>
                  <a:lnTo>
                    <a:pt x="493468" y="517602"/>
                  </a:lnTo>
                  <a:lnTo>
                    <a:pt x="501541" y="510902"/>
                  </a:lnTo>
                  <a:lnTo>
                    <a:pt x="510085" y="504100"/>
                  </a:lnTo>
                  <a:lnTo>
                    <a:pt x="518943" y="497228"/>
                  </a:lnTo>
                  <a:lnTo>
                    <a:pt x="527736" y="490308"/>
                  </a:lnTo>
                  <a:lnTo>
                    <a:pt x="536243" y="483351"/>
                  </a:lnTo>
                  <a:lnTo>
                    <a:pt x="544411" y="476205"/>
                  </a:lnTo>
                  <a:lnTo>
                    <a:pt x="552276" y="468567"/>
                  </a:lnTo>
                  <a:lnTo>
                    <a:pt x="559894" y="460315"/>
                  </a:lnTo>
                  <a:lnTo>
                    <a:pt x="567162" y="451484"/>
                  </a:lnTo>
                  <a:lnTo>
                    <a:pt x="573823" y="442177"/>
                  </a:lnTo>
                  <a:lnTo>
                    <a:pt x="579788" y="432508"/>
                  </a:lnTo>
                  <a:lnTo>
                    <a:pt x="585116" y="422575"/>
                  </a:lnTo>
                  <a:lnTo>
                    <a:pt x="589930" y="412454"/>
                  </a:lnTo>
                  <a:lnTo>
                    <a:pt x="594354" y="402203"/>
                  </a:lnTo>
                  <a:lnTo>
                    <a:pt x="598496" y="391862"/>
                  </a:lnTo>
                  <a:lnTo>
                    <a:pt x="602438" y="381459"/>
                  </a:lnTo>
                  <a:lnTo>
                    <a:pt x="606236" y="371011"/>
                  </a:lnTo>
                  <a:lnTo>
                    <a:pt x="609771" y="360367"/>
                  </a:lnTo>
                  <a:lnTo>
                    <a:pt x="612767" y="349228"/>
                  </a:lnTo>
                  <a:lnTo>
                    <a:pt x="615113" y="337471"/>
                  </a:lnTo>
                  <a:lnTo>
                    <a:pt x="616857" y="325134"/>
                  </a:lnTo>
                  <a:lnTo>
                    <a:pt x="618110" y="312321"/>
                  </a:lnTo>
                  <a:lnTo>
                    <a:pt x="618990" y="299144"/>
                  </a:lnTo>
                  <a:lnTo>
                    <a:pt x="619600" y="285702"/>
                  </a:lnTo>
                  <a:lnTo>
                    <a:pt x="620017" y="272073"/>
                  </a:lnTo>
                  <a:lnTo>
                    <a:pt x="620296" y="258317"/>
                  </a:lnTo>
                  <a:lnTo>
                    <a:pt x="620314" y="244640"/>
                  </a:lnTo>
                  <a:lnTo>
                    <a:pt x="619795" y="231376"/>
                  </a:lnTo>
                  <a:lnTo>
                    <a:pt x="618624" y="218676"/>
                  </a:lnTo>
                  <a:lnTo>
                    <a:pt x="616683" y="206521"/>
                  </a:lnTo>
                  <a:lnTo>
                    <a:pt x="613777" y="194817"/>
                  </a:lnTo>
                  <a:lnTo>
                    <a:pt x="609899" y="183461"/>
                  </a:lnTo>
                  <a:lnTo>
                    <a:pt x="605345" y="172358"/>
                  </a:lnTo>
                  <a:lnTo>
                    <a:pt x="600604" y="161436"/>
                  </a:lnTo>
                  <a:lnTo>
                    <a:pt x="595970" y="150644"/>
                  </a:lnTo>
                  <a:lnTo>
                    <a:pt x="591386" y="140108"/>
                  </a:lnTo>
                  <a:lnTo>
                    <a:pt x="586550" y="130105"/>
                  </a:lnTo>
                  <a:lnTo>
                    <a:pt x="581296" y="120748"/>
                  </a:lnTo>
                  <a:lnTo>
                    <a:pt x="575614" y="111990"/>
                  </a:lnTo>
                  <a:lnTo>
                    <a:pt x="569567" y="103721"/>
                  </a:lnTo>
                  <a:lnTo>
                    <a:pt x="563236" y="95824"/>
                  </a:lnTo>
                  <a:lnTo>
                    <a:pt x="556696" y="88198"/>
                  </a:lnTo>
                  <a:lnTo>
                    <a:pt x="550006" y="80762"/>
                  </a:lnTo>
                  <a:lnTo>
                    <a:pt x="543206" y="73461"/>
                  </a:lnTo>
                  <a:lnTo>
                    <a:pt x="536166" y="66251"/>
                  </a:lnTo>
                  <a:lnTo>
                    <a:pt x="528601" y="59103"/>
                  </a:lnTo>
                  <a:lnTo>
                    <a:pt x="520398" y="52002"/>
                  </a:lnTo>
                  <a:lnTo>
                    <a:pt x="511600" y="45098"/>
                  </a:lnTo>
                  <a:lnTo>
                    <a:pt x="502315" y="38688"/>
                  </a:lnTo>
                  <a:lnTo>
                    <a:pt x="492661" y="32897"/>
                  </a:lnTo>
                  <a:lnTo>
                    <a:pt x="482737" y="27686"/>
                  </a:lnTo>
                  <a:lnTo>
                    <a:pt x="472623" y="22952"/>
                  </a:lnTo>
                  <a:lnTo>
                    <a:pt x="462372" y="18581"/>
                  </a:lnTo>
                  <a:lnTo>
                    <a:pt x="451861" y="14475"/>
                  </a:lnTo>
                  <a:lnTo>
                    <a:pt x="440812" y="10557"/>
                  </a:lnTo>
                  <a:lnTo>
                    <a:pt x="429116" y="6779"/>
                  </a:lnTo>
                  <a:lnTo>
                    <a:pt x="416820" y="3428"/>
                  </a:lnTo>
                  <a:lnTo>
                    <a:pt x="404034" y="1088"/>
                  </a:lnTo>
                  <a:lnTo>
                    <a:pt x="390871" y="0"/>
                  </a:lnTo>
                  <a:lnTo>
                    <a:pt x="377268" y="85"/>
                  </a:lnTo>
                  <a:lnTo>
                    <a:pt x="362998" y="1130"/>
                  </a:lnTo>
                  <a:lnTo>
                    <a:pt x="348004" y="2903"/>
                  </a:lnTo>
                  <a:lnTo>
                    <a:pt x="332735" y="5050"/>
                  </a:lnTo>
                  <a:lnTo>
                    <a:pt x="316356" y="7321"/>
                  </a:lnTo>
                  <a:lnTo>
                    <a:pt x="295190" y="9912"/>
                  </a:lnTo>
                  <a:lnTo>
                    <a:pt x="262913" y="1321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983160" y="2319870"/>
              <a:ext cx="603502" cy="510756"/>
            </a:xfrm>
            <a:custGeom>
              <a:avLst/>
              <a:gdLst/>
              <a:ahLst/>
              <a:cxnLst/>
              <a:rect l="0" t="0" r="0" b="0"/>
              <a:pathLst>
                <a:path w="603502" h="510756">
                  <a:moveTo>
                    <a:pt x="333316" y="38513"/>
                  </a:moveTo>
                  <a:lnTo>
                    <a:pt x="321648" y="38580"/>
                  </a:lnTo>
                  <a:lnTo>
                    <a:pt x="311159" y="39220"/>
                  </a:lnTo>
                  <a:lnTo>
                    <a:pt x="300858" y="40517"/>
                  </a:lnTo>
                  <a:lnTo>
                    <a:pt x="290556" y="42377"/>
                  </a:lnTo>
                  <a:lnTo>
                    <a:pt x="280212" y="44693"/>
                  </a:lnTo>
                  <a:lnTo>
                    <a:pt x="269818" y="47355"/>
                  </a:lnTo>
                  <a:lnTo>
                    <a:pt x="259217" y="50106"/>
                  </a:lnTo>
                  <a:lnTo>
                    <a:pt x="248111" y="52565"/>
                  </a:lnTo>
                  <a:lnTo>
                    <a:pt x="236383" y="54551"/>
                  </a:lnTo>
                  <a:lnTo>
                    <a:pt x="224235" y="56222"/>
                  </a:lnTo>
                  <a:lnTo>
                    <a:pt x="212081" y="57959"/>
                  </a:lnTo>
                  <a:lnTo>
                    <a:pt x="200165" y="59981"/>
                  </a:lnTo>
                  <a:lnTo>
                    <a:pt x="188554" y="62341"/>
                  </a:lnTo>
                  <a:lnTo>
                    <a:pt x="177225" y="65005"/>
                  </a:lnTo>
                  <a:lnTo>
                    <a:pt x="166123" y="67916"/>
                  </a:lnTo>
                  <a:lnTo>
                    <a:pt x="155192" y="71177"/>
                  </a:lnTo>
                  <a:lnTo>
                    <a:pt x="144386" y="75043"/>
                  </a:lnTo>
                  <a:lnTo>
                    <a:pt x="133673" y="79607"/>
                  </a:lnTo>
                  <a:lnTo>
                    <a:pt x="123188" y="84808"/>
                  </a:lnTo>
                  <a:lnTo>
                    <a:pt x="113221" y="90523"/>
                  </a:lnTo>
                  <a:lnTo>
                    <a:pt x="103887" y="96627"/>
                  </a:lnTo>
                  <a:lnTo>
                    <a:pt x="95145" y="103014"/>
                  </a:lnTo>
                  <a:lnTo>
                    <a:pt x="86887" y="109600"/>
                  </a:lnTo>
                  <a:lnTo>
                    <a:pt x="78997" y="116325"/>
                  </a:lnTo>
                  <a:lnTo>
                    <a:pt x="71375" y="123146"/>
                  </a:lnTo>
                  <a:lnTo>
                    <a:pt x="63942" y="130031"/>
                  </a:lnTo>
                  <a:lnTo>
                    <a:pt x="56647" y="136965"/>
                  </a:lnTo>
                  <a:lnTo>
                    <a:pt x="49611" y="144097"/>
                  </a:lnTo>
                  <a:lnTo>
                    <a:pt x="43113" y="151724"/>
                  </a:lnTo>
                  <a:lnTo>
                    <a:pt x="37261" y="159969"/>
                  </a:lnTo>
                  <a:lnTo>
                    <a:pt x="32010" y="168795"/>
                  </a:lnTo>
                  <a:lnTo>
                    <a:pt x="27249" y="178099"/>
                  </a:lnTo>
                  <a:lnTo>
                    <a:pt x="22861" y="187766"/>
                  </a:lnTo>
                  <a:lnTo>
                    <a:pt x="18743" y="197698"/>
                  </a:lnTo>
                  <a:lnTo>
                    <a:pt x="14817" y="207818"/>
                  </a:lnTo>
                  <a:lnTo>
                    <a:pt x="11029" y="218073"/>
                  </a:lnTo>
                  <a:lnTo>
                    <a:pt x="7501" y="228587"/>
                  </a:lnTo>
                  <a:lnTo>
                    <a:pt x="4511" y="239637"/>
                  </a:lnTo>
                  <a:lnTo>
                    <a:pt x="2172" y="251334"/>
                  </a:lnTo>
                  <a:lnTo>
                    <a:pt x="603" y="263631"/>
                  </a:lnTo>
                  <a:lnTo>
                    <a:pt x="0" y="276418"/>
                  </a:lnTo>
                  <a:lnTo>
                    <a:pt x="373" y="289572"/>
                  </a:lnTo>
                  <a:lnTo>
                    <a:pt x="1590" y="302829"/>
                  </a:lnTo>
                  <a:lnTo>
                    <a:pt x="3471" y="315803"/>
                  </a:lnTo>
                  <a:lnTo>
                    <a:pt x="5848" y="328299"/>
                  </a:lnTo>
                  <a:lnTo>
                    <a:pt x="8748" y="340148"/>
                  </a:lnTo>
                  <a:lnTo>
                    <a:pt x="12372" y="351112"/>
                  </a:lnTo>
                  <a:lnTo>
                    <a:pt x="16772" y="361159"/>
                  </a:lnTo>
                  <a:lnTo>
                    <a:pt x="21863" y="370568"/>
                  </a:lnTo>
                  <a:lnTo>
                    <a:pt x="27505" y="379814"/>
                  </a:lnTo>
                  <a:lnTo>
                    <a:pt x="33560" y="389185"/>
                  </a:lnTo>
                  <a:lnTo>
                    <a:pt x="39914" y="398617"/>
                  </a:lnTo>
                  <a:lnTo>
                    <a:pt x="46479" y="407803"/>
                  </a:lnTo>
                  <a:lnTo>
                    <a:pt x="53189" y="416577"/>
                  </a:lnTo>
                  <a:lnTo>
                    <a:pt x="60000" y="424926"/>
                  </a:lnTo>
                  <a:lnTo>
                    <a:pt x="66879" y="432912"/>
                  </a:lnTo>
                  <a:lnTo>
                    <a:pt x="73808" y="440617"/>
                  </a:lnTo>
                  <a:lnTo>
                    <a:pt x="80937" y="448113"/>
                  </a:lnTo>
                  <a:lnTo>
                    <a:pt x="88562" y="455460"/>
                  </a:lnTo>
                  <a:lnTo>
                    <a:pt x="96806" y="462697"/>
                  </a:lnTo>
                  <a:lnTo>
                    <a:pt x="105631" y="469695"/>
                  </a:lnTo>
                  <a:lnTo>
                    <a:pt x="114934" y="476167"/>
                  </a:lnTo>
                  <a:lnTo>
                    <a:pt x="124606" y="482002"/>
                  </a:lnTo>
                  <a:lnTo>
                    <a:pt x="134711" y="487241"/>
                  </a:lnTo>
                  <a:lnTo>
                    <a:pt x="145479" y="491994"/>
                  </a:lnTo>
                  <a:lnTo>
                    <a:pt x="156987" y="496374"/>
                  </a:lnTo>
                  <a:lnTo>
                    <a:pt x="169326" y="500315"/>
                  </a:lnTo>
                  <a:lnTo>
                    <a:pt x="182672" y="503591"/>
                  </a:lnTo>
                  <a:lnTo>
                    <a:pt x="197025" y="506128"/>
                  </a:lnTo>
                  <a:lnTo>
                    <a:pt x="212241" y="508002"/>
                  </a:lnTo>
                  <a:lnTo>
                    <a:pt x="228132" y="509344"/>
                  </a:lnTo>
                  <a:lnTo>
                    <a:pt x="244516" y="510279"/>
                  </a:lnTo>
                  <a:lnTo>
                    <a:pt x="260923" y="510755"/>
                  </a:lnTo>
                  <a:lnTo>
                    <a:pt x="276632" y="510550"/>
                  </a:lnTo>
                  <a:lnTo>
                    <a:pt x="291310" y="509603"/>
                  </a:lnTo>
                  <a:lnTo>
                    <a:pt x="305132" y="508154"/>
                  </a:lnTo>
                  <a:lnTo>
                    <a:pt x="318568" y="506642"/>
                  </a:lnTo>
                  <a:lnTo>
                    <a:pt x="331941" y="505327"/>
                  </a:lnTo>
                  <a:lnTo>
                    <a:pt x="345229" y="504123"/>
                  </a:lnTo>
                  <a:lnTo>
                    <a:pt x="358165" y="502708"/>
                  </a:lnTo>
                  <a:lnTo>
                    <a:pt x="370619" y="500900"/>
                  </a:lnTo>
                  <a:lnTo>
                    <a:pt x="382763" y="498515"/>
                  </a:lnTo>
                  <a:lnTo>
                    <a:pt x="394984" y="495303"/>
                  </a:lnTo>
                  <a:lnTo>
                    <a:pt x="407498" y="491215"/>
                  </a:lnTo>
                  <a:lnTo>
                    <a:pt x="420191" y="486520"/>
                  </a:lnTo>
                  <a:lnTo>
                    <a:pt x="432718" y="481683"/>
                  </a:lnTo>
                  <a:lnTo>
                    <a:pt x="444883" y="476985"/>
                  </a:lnTo>
                  <a:lnTo>
                    <a:pt x="456494" y="472358"/>
                  </a:lnTo>
                  <a:lnTo>
                    <a:pt x="467291" y="467493"/>
                  </a:lnTo>
                  <a:lnTo>
                    <a:pt x="477217" y="462219"/>
                  </a:lnTo>
                  <a:lnTo>
                    <a:pt x="486373" y="456524"/>
                  </a:lnTo>
                  <a:lnTo>
                    <a:pt x="494918" y="450469"/>
                  </a:lnTo>
                  <a:lnTo>
                    <a:pt x="503008" y="444132"/>
                  </a:lnTo>
                  <a:lnTo>
                    <a:pt x="510936" y="437588"/>
                  </a:lnTo>
                  <a:lnTo>
                    <a:pt x="519105" y="430896"/>
                  </a:lnTo>
                  <a:lnTo>
                    <a:pt x="527709" y="424095"/>
                  </a:lnTo>
                  <a:lnTo>
                    <a:pt x="536438" y="417054"/>
                  </a:lnTo>
                  <a:lnTo>
                    <a:pt x="544612" y="409488"/>
                  </a:lnTo>
                  <a:lnTo>
                    <a:pt x="551884" y="401284"/>
                  </a:lnTo>
                  <a:lnTo>
                    <a:pt x="558240" y="392485"/>
                  </a:lnTo>
                  <a:lnTo>
                    <a:pt x="563818" y="383200"/>
                  </a:lnTo>
                  <a:lnTo>
                    <a:pt x="568790" y="373546"/>
                  </a:lnTo>
                  <a:lnTo>
                    <a:pt x="573316" y="363622"/>
                  </a:lnTo>
                  <a:lnTo>
                    <a:pt x="577524" y="353508"/>
                  </a:lnTo>
                  <a:lnTo>
                    <a:pt x="581510" y="343261"/>
                  </a:lnTo>
                  <a:lnTo>
                    <a:pt x="585341" y="332923"/>
                  </a:lnTo>
                  <a:lnTo>
                    <a:pt x="589068" y="322522"/>
                  </a:lnTo>
                  <a:lnTo>
                    <a:pt x="592719" y="312075"/>
                  </a:lnTo>
                  <a:lnTo>
                    <a:pt x="596154" y="301432"/>
                  </a:lnTo>
                  <a:lnTo>
                    <a:pt x="599081" y="290293"/>
                  </a:lnTo>
                  <a:lnTo>
                    <a:pt x="601376" y="278533"/>
                  </a:lnTo>
                  <a:lnTo>
                    <a:pt x="602917" y="266023"/>
                  </a:lnTo>
                  <a:lnTo>
                    <a:pt x="603501" y="252562"/>
                  </a:lnTo>
                  <a:lnTo>
                    <a:pt x="603114" y="238136"/>
                  </a:lnTo>
                  <a:lnTo>
                    <a:pt x="601889" y="223042"/>
                  </a:lnTo>
                  <a:lnTo>
                    <a:pt x="600003" y="207764"/>
                  </a:lnTo>
                  <a:lnTo>
                    <a:pt x="597622" y="192605"/>
                  </a:lnTo>
                  <a:lnTo>
                    <a:pt x="594720" y="177835"/>
                  </a:lnTo>
                  <a:lnTo>
                    <a:pt x="591094" y="163764"/>
                  </a:lnTo>
                  <a:lnTo>
                    <a:pt x="586696" y="150486"/>
                  </a:lnTo>
                  <a:lnTo>
                    <a:pt x="581777" y="137925"/>
                  </a:lnTo>
                  <a:lnTo>
                    <a:pt x="576784" y="125943"/>
                  </a:lnTo>
                  <a:lnTo>
                    <a:pt x="571972" y="114400"/>
                  </a:lnTo>
                  <a:lnTo>
                    <a:pt x="567098" y="103340"/>
                  </a:lnTo>
                  <a:lnTo>
                    <a:pt x="561533" y="92979"/>
                  </a:lnTo>
                  <a:lnTo>
                    <a:pt x="554977" y="83377"/>
                  </a:lnTo>
                  <a:lnTo>
                    <a:pt x="547606" y="74453"/>
                  </a:lnTo>
                  <a:lnTo>
                    <a:pt x="539886" y="66072"/>
                  </a:lnTo>
                  <a:lnTo>
                    <a:pt x="532132" y="58105"/>
                  </a:lnTo>
                  <a:lnTo>
                    <a:pt x="524316" y="50601"/>
                  </a:lnTo>
                  <a:lnTo>
                    <a:pt x="516163" y="43780"/>
                  </a:lnTo>
                  <a:lnTo>
                    <a:pt x="507531" y="37709"/>
                  </a:lnTo>
                  <a:lnTo>
                    <a:pt x="498430" y="32309"/>
                  </a:lnTo>
                  <a:lnTo>
                    <a:pt x="488935" y="27448"/>
                  </a:lnTo>
                  <a:lnTo>
                    <a:pt x="479132" y="22992"/>
                  </a:lnTo>
                  <a:lnTo>
                    <a:pt x="468938" y="18829"/>
                  </a:lnTo>
                  <a:lnTo>
                    <a:pt x="458109" y="14872"/>
                  </a:lnTo>
                  <a:lnTo>
                    <a:pt x="446559" y="11064"/>
                  </a:lnTo>
                  <a:lnTo>
                    <a:pt x="434192" y="7523"/>
                  </a:lnTo>
                  <a:lnTo>
                    <a:pt x="420827" y="4523"/>
                  </a:lnTo>
                  <a:lnTo>
                    <a:pt x="406471" y="2179"/>
                  </a:lnTo>
                  <a:lnTo>
                    <a:pt x="391593" y="606"/>
                  </a:lnTo>
                  <a:lnTo>
                    <a:pt x="376993" y="0"/>
                  </a:lnTo>
                  <a:lnTo>
                    <a:pt x="363098" y="367"/>
                  </a:lnTo>
                  <a:lnTo>
                    <a:pt x="349820" y="1410"/>
                  </a:lnTo>
                  <a:lnTo>
                    <a:pt x="336757" y="2641"/>
                  </a:lnTo>
                  <a:lnTo>
                    <a:pt x="323635" y="3769"/>
                  </a:lnTo>
                  <a:lnTo>
                    <a:pt x="310346" y="5016"/>
                  </a:lnTo>
                  <a:lnTo>
                    <a:pt x="296876" y="6991"/>
                  </a:lnTo>
                  <a:lnTo>
                    <a:pt x="283253" y="9989"/>
                  </a:lnTo>
                  <a:lnTo>
                    <a:pt x="269508" y="13987"/>
                  </a:lnTo>
                  <a:lnTo>
                    <a:pt x="255674" y="18821"/>
                  </a:lnTo>
                  <a:lnTo>
                    <a:pt x="241781" y="24298"/>
                  </a:lnTo>
                  <a:lnTo>
                    <a:pt x="228012" y="30247"/>
                  </a:lnTo>
                  <a:lnTo>
                    <a:pt x="214687" y="36532"/>
                  </a:lnTo>
                  <a:lnTo>
                    <a:pt x="201955" y="43047"/>
                  </a:lnTo>
                  <a:lnTo>
                    <a:pt x="190048" y="49608"/>
                  </a:lnTo>
                  <a:lnTo>
                    <a:pt x="178097" y="56694"/>
                  </a:lnTo>
                  <a:lnTo>
                    <a:pt x="163934" y="66044"/>
                  </a:lnTo>
                  <a:lnTo>
                    <a:pt x="143803" y="8062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663295" y="3365700"/>
            <a:ext cx="379027" cy="747650"/>
            <a:chOff x="663295" y="3365700"/>
            <a:chExt cx="379027" cy="747650"/>
          </a:xfrm>
        </p:grpSpPr>
        <p:sp>
          <p:nvSpPr>
            <p:cNvPr id="105" name="Freeform 104"/>
            <p:cNvSpPr/>
            <p:nvPr/>
          </p:nvSpPr>
          <p:spPr>
            <a:xfrm>
              <a:off x="769862" y="3365700"/>
              <a:ext cx="168726" cy="268507"/>
            </a:xfrm>
            <a:custGeom>
              <a:avLst/>
              <a:gdLst/>
              <a:ahLst/>
              <a:cxnLst/>
              <a:rect l="0" t="0" r="0" b="0"/>
              <a:pathLst>
                <a:path w="168726" h="268507">
                  <a:moveTo>
                    <a:pt x="167174" y="13947"/>
                  </a:moveTo>
                  <a:lnTo>
                    <a:pt x="155439" y="13947"/>
                  </a:lnTo>
                  <a:lnTo>
                    <a:pt x="144310" y="13947"/>
                  </a:lnTo>
                  <a:lnTo>
                    <a:pt x="132716" y="13943"/>
                  </a:lnTo>
                  <a:lnTo>
                    <a:pt x="120728" y="13770"/>
                  </a:lnTo>
                  <a:lnTo>
                    <a:pt x="108716" y="13122"/>
                  </a:lnTo>
                  <a:lnTo>
                    <a:pt x="96913" y="11869"/>
                  </a:lnTo>
                  <a:lnTo>
                    <a:pt x="85387" y="10043"/>
                  </a:lnTo>
                  <a:lnTo>
                    <a:pt x="74118" y="7746"/>
                  </a:lnTo>
                  <a:lnTo>
                    <a:pt x="63059" y="5100"/>
                  </a:lnTo>
                  <a:lnTo>
                    <a:pt x="52158" y="2526"/>
                  </a:lnTo>
                  <a:lnTo>
                    <a:pt x="41373" y="719"/>
                  </a:lnTo>
                  <a:lnTo>
                    <a:pt x="30686" y="0"/>
                  </a:lnTo>
                  <a:lnTo>
                    <a:pt x="20730" y="674"/>
                  </a:lnTo>
                  <a:lnTo>
                    <a:pt x="12714" y="3179"/>
                  </a:lnTo>
                  <a:lnTo>
                    <a:pt x="7139" y="7577"/>
                  </a:lnTo>
                  <a:lnTo>
                    <a:pt x="3704" y="13785"/>
                  </a:lnTo>
                  <a:lnTo>
                    <a:pt x="1688" y="21763"/>
                  </a:lnTo>
                  <a:lnTo>
                    <a:pt x="519" y="31308"/>
                  </a:lnTo>
                  <a:lnTo>
                    <a:pt x="0" y="41952"/>
                  </a:lnTo>
                  <a:lnTo>
                    <a:pt x="234" y="53078"/>
                  </a:lnTo>
                  <a:lnTo>
                    <a:pt x="1230" y="64302"/>
                  </a:lnTo>
                  <a:lnTo>
                    <a:pt x="2725" y="75616"/>
                  </a:lnTo>
                  <a:lnTo>
                    <a:pt x="4275" y="87277"/>
                  </a:lnTo>
                  <a:lnTo>
                    <a:pt x="5628" y="99389"/>
                  </a:lnTo>
                  <a:lnTo>
                    <a:pt x="7190" y="110760"/>
                  </a:lnTo>
                  <a:lnTo>
                    <a:pt x="9975" y="118062"/>
                  </a:lnTo>
                  <a:lnTo>
                    <a:pt x="14109" y="119780"/>
                  </a:lnTo>
                  <a:lnTo>
                    <a:pt x="18925" y="117899"/>
                  </a:lnTo>
                  <a:lnTo>
                    <a:pt x="24218" y="113972"/>
                  </a:lnTo>
                  <a:lnTo>
                    <a:pt x="29928" y="108857"/>
                  </a:lnTo>
                  <a:lnTo>
                    <a:pt x="35993" y="103044"/>
                  </a:lnTo>
                  <a:lnTo>
                    <a:pt x="42503" y="97301"/>
                  </a:lnTo>
                  <a:lnTo>
                    <a:pt x="49694" y="92713"/>
                  </a:lnTo>
                  <a:lnTo>
                    <a:pt x="57637" y="89770"/>
                  </a:lnTo>
                  <a:lnTo>
                    <a:pt x="66258" y="88433"/>
                  </a:lnTo>
                  <a:lnTo>
                    <a:pt x="75421" y="88438"/>
                  </a:lnTo>
                  <a:lnTo>
                    <a:pt x="84989" y="89481"/>
                  </a:lnTo>
                  <a:lnTo>
                    <a:pt x="94684" y="91449"/>
                  </a:lnTo>
                  <a:lnTo>
                    <a:pt x="104113" y="94431"/>
                  </a:lnTo>
                  <a:lnTo>
                    <a:pt x="113081" y="98397"/>
                  </a:lnTo>
                  <a:lnTo>
                    <a:pt x="121577" y="103364"/>
                  </a:lnTo>
                  <a:lnTo>
                    <a:pt x="129670" y="109453"/>
                  </a:lnTo>
                  <a:lnTo>
                    <a:pt x="137444" y="116626"/>
                  </a:lnTo>
                  <a:lnTo>
                    <a:pt x="144819" y="124716"/>
                  </a:lnTo>
                  <a:lnTo>
                    <a:pt x="151553" y="133516"/>
                  </a:lnTo>
                  <a:lnTo>
                    <a:pt x="157557" y="142841"/>
                  </a:lnTo>
                  <a:lnTo>
                    <a:pt x="162572" y="152543"/>
                  </a:lnTo>
                  <a:lnTo>
                    <a:pt x="166111" y="162508"/>
                  </a:lnTo>
                  <a:lnTo>
                    <a:pt x="168048" y="172660"/>
                  </a:lnTo>
                  <a:lnTo>
                    <a:pt x="168721" y="183104"/>
                  </a:lnTo>
                  <a:lnTo>
                    <a:pt x="168725" y="194108"/>
                  </a:lnTo>
                  <a:lnTo>
                    <a:pt x="168460" y="205760"/>
                  </a:lnTo>
                  <a:lnTo>
                    <a:pt x="167642" y="217518"/>
                  </a:lnTo>
                  <a:lnTo>
                    <a:pt x="165429" y="228346"/>
                  </a:lnTo>
                  <a:lnTo>
                    <a:pt x="161458" y="237736"/>
                  </a:lnTo>
                  <a:lnTo>
                    <a:pt x="155824" y="245683"/>
                  </a:lnTo>
                  <a:lnTo>
                    <a:pt x="148821" y="252410"/>
                  </a:lnTo>
                  <a:lnTo>
                    <a:pt x="140774" y="258186"/>
                  </a:lnTo>
                  <a:lnTo>
                    <a:pt x="131964" y="262930"/>
                  </a:lnTo>
                  <a:lnTo>
                    <a:pt x="122612" y="266228"/>
                  </a:lnTo>
                  <a:lnTo>
                    <a:pt x="112880" y="267974"/>
                  </a:lnTo>
                  <a:lnTo>
                    <a:pt x="102720" y="268506"/>
                  </a:lnTo>
                  <a:lnTo>
                    <a:pt x="91908" y="268408"/>
                  </a:lnTo>
                  <a:lnTo>
                    <a:pt x="80380" y="268085"/>
                  </a:lnTo>
                  <a:lnTo>
                    <a:pt x="68434" y="267734"/>
                  </a:lnTo>
                  <a:lnTo>
                    <a:pt x="55257" y="267394"/>
                  </a:lnTo>
                  <a:lnTo>
                    <a:pt x="37457" y="267044"/>
                  </a:lnTo>
                  <a:lnTo>
                    <a:pt x="9246" y="266631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3295" y="3716559"/>
              <a:ext cx="379027" cy="28716"/>
            </a:xfrm>
            <a:custGeom>
              <a:avLst/>
              <a:gdLst/>
              <a:ahLst/>
              <a:cxnLst/>
              <a:rect l="0" t="0" r="0" b="0"/>
              <a:pathLst>
                <a:path w="379027" h="28716">
                  <a:moveTo>
                    <a:pt x="379026" y="0"/>
                  </a:moveTo>
                  <a:lnTo>
                    <a:pt x="370157" y="2867"/>
                  </a:lnTo>
                  <a:lnTo>
                    <a:pt x="361171" y="5009"/>
                  </a:lnTo>
                  <a:lnTo>
                    <a:pt x="351180" y="6617"/>
                  </a:lnTo>
                  <a:lnTo>
                    <a:pt x="340372" y="7970"/>
                  </a:lnTo>
                  <a:lnTo>
                    <a:pt x="329209" y="9467"/>
                  </a:lnTo>
                  <a:lnTo>
                    <a:pt x="317995" y="11313"/>
                  </a:lnTo>
                  <a:lnTo>
                    <a:pt x="306537" y="13380"/>
                  </a:lnTo>
                  <a:lnTo>
                    <a:pt x="294256" y="15312"/>
                  </a:lnTo>
                  <a:lnTo>
                    <a:pt x="280893" y="16913"/>
                  </a:lnTo>
                  <a:lnTo>
                    <a:pt x="266817" y="18310"/>
                  </a:lnTo>
                  <a:lnTo>
                    <a:pt x="252823" y="19854"/>
                  </a:lnTo>
                  <a:lnTo>
                    <a:pt x="239364" y="21740"/>
                  </a:lnTo>
                  <a:lnTo>
                    <a:pt x="226224" y="23838"/>
                  </a:lnTo>
                  <a:lnTo>
                    <a:pt x="212729" y="25792"/>
                  </a:lnTo>
                  <a:lnTo>
                    <a:pt x="198501" y="27399"/>
                  </a:lnTo>
                  <a:lnTo>
                    <a:pt x="183487" y="28460"/>
                  </a:lnTo>
                  <a:lnTo>
                    <a:pt x="167790" y="28715"/>
                  </a:lnTo>
                  <a:lnTo>
                    <a:pt x="151556" y="28109"/>
                  </a:lnTo>
                  <a:lnTo>
                    <a:pt x="134924" y="26905"/>
                  </a:lnTo>
                  <a:lnTo>
                    <a:pt x="118006" y="25565"/>
                  </a:lnTo>
                  <a:lnTo>
                    <a:pt x="100898" y="24373"/>
                  </a:lnTo>
                  <a:lnTo>
                    <a:pt x="83839" y="23420"/>
                  </a:lnTo>
                  <a:lnTo>
                    <a:pt x="65239" y="22605"/>
                  </a:lnTo>
                  <a:lnTo>
                    <a:pt x="40109" y="21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8382" y="3787883"/>
              <a:ext cx="186395" cy="325467"/>
            </a:xfrm>
            <a:custGeom>
              <a:avLst/>
              <a:gdLst/>
              <a:ahLst/>
              <a:cxnLst/>
              <a:rect l="0" t="0" r="0" b="0"/>
              <a:pathLst>
                <a:path w="186395" h="325467">
                  <a:moveTo>
                    <a:pt x="177068" y="76075"/>
                  </a:moveTo>
                  <a:lnTo>
                    <a:pt x="171201" y="82077"/>
                  </a:lnTo>
                  <a:lnTo>
                    <a:pt x="165636" y="88922"/>
                  </a:lnTo>
                  <a:lnTo>
                    <a:pt x="159837" y="97305"/>
                  </a:lnTo>
                  <a:lnTo>
                    <a:pt x="153757" y="106759"/>
                  </a:lnTo>
                  <a:lnTo>
                    <a:pt x="147427" y="116425"/>
                  </a:lnTo>
                  <a:lnTo>
                    <a:pt x="140903" y="125785"/>
                  </a:lnTo>
                  <a:lnTo>
                    <a:pt x="134400" y="134830"/>
                  </a:lnTo>
                  <a:lnTo>
                    <a:pt x="128266" y="143882"/>
                  </a:lnTo>
                  <a:lnTo>
                    <a:pt x="122657" y="153146"/>
                  </a:lnTo>
                  <a:lnTo>
                    <a:pt x="117400" y="162520"/>
                  </a:lnTo>
                  <a:lnTo>
                    <a:pt x="112103" y="171673"/>
                  </a:lnTo>
                  <a:lnTo>
                    <a:pt x="106541" y="180432"/>
                  </a:lnTo>
                  <a:lnTo>
                    <a:pt x="100821" y="188943"/>
                  </a:lnTo>
                  <a:lnTo>
                    <a:pt x="95281" y="197571"/>
                  </a:lnTo>
                  <a:lnTo>
                    <a:pt x="90104" y="206524"/>
                  </a:lnTo>
                  <a:lnTo>
                    <a:pt x="85152" y="215843"/>
                  </a:lnTo>
                  <a:lnTo>
                    <a:pt x="80068" y="225485"/>
                  </a:lnTo>
                  <a:lnTo>
                    <a:pt x="74661" y="235387"/>
                  </a:lnTo>
                  <a:lnTo>
                    <a:pt x="69386" y="245647"/>
                  </a:lnTo>
                  <a:lnTo>
                    <a:pt x="65209" y="256520"/>
                  </a:lnTo>
                  <a:lnTo>
                    <a:pt x="62593" y="268086"/>
                  </a:lnTo>
                  <a:lnTo>
                    <a:pt x="61669" y="279954"/>
                  </a:lnTo>
                  <a:lnTo>
                    <a:pt x="62494" y="291388"/>
                  </a:lnTo>
                  <a:lnTo>
                    <a:pt x="64910" y="301988"/>
                  </a:lnTo>
                  <a:lnTo>
                    <a:pt x="68787" y="311223"/>
                  </a:lnTo>
                  <a:lnTo>
                    <a:pt x="74122" y="318290"/>
                  </a:lnTo>
                  <a:lnTo>
                    <a:pt x="80779" y="322956"/>
                  </a:lnTo>
                  <a:lnTo>
                    <a:pt x="88516" y="325309"/>
                  </a:lnTo>
                  <a:lnTo>
                    <a:pt x="97079" y="325466"/>
                  </a:lnTo>
                  <a:lnTo>
                    <a:pt x="106241" y="323725"/>
                  </a:lnTo>
                  <a:lnTo>
                    <a:pt x="115663" y="320475"/>
                  </a:lnTo>
                  <a:lnTo>
                    <a:pt x="124908" y="316095"/>
                  </a:lnTo>
                  <a:lnTo>
                    <a:pt x="133753" y="310897"/>
                  </a:lnTo>
                  <a:lnTo>
                    <a:pt x="142166" y="305123"/>
                  </a:lnTo>
                  <a:lnTo>
                    <a:pt x="150204" y="298949"/>
                  </a:lnTo>
                  <a:lnTo>
                    <a:pt x="157941" y="292492"/>
                  </a:lnTo>
                  <a:lnTo>
                    <a:pt x="165291" y="285511"/>
                  </a:lnTo>
                  <a:lnTo>
                    <a:pt x="172009" y="277453"/>
                  </a:lnTo>
                  <a:lnTo>
                    <a:pt x="177997" y="268105"/>
                  </a:lnTo>
                  <a:lnTo>
                    <a:pt x="182832" y="257724"/>
                  </a:lnTo>
                  <a:lnTo>
                    <a:pt x="185718" y="246838"/>
                  </a:lnTo>
                  <a:lnTo>
                    <a:pt x="186394" y="235816"/>
                  </a:lnTo>
                  <a:lnTo>
                    <a:pt x="185067" y="224993"/>
                  </a:lnTo>
                  <a:lnTo>
                    <a:pt x="182124" y="214733"/>
                  </a:lnTo>
                  <a:lnTo>
                    <a:pt x="177958" y="205175"/>
                  </a:lnTo>
                  <a:lnTo>
                    <a:pt x="172741" y="196437"/>
                  </a:lnTo>
                  <a:lnTo>
                    <a:pt x="166424" y="188706"/>
                  </a:lnTo>
                  <a:lnTo>
                    <a:pt x="159069" y="181984"/>
                  </a:lnTo>
                  <a:lnTo>
                    <a:pt x="150844" y="176130"/>
                  </a:lnTo>
                  <a:lnTo>
                    <a:pt x="141945" y="170954"/>
                  </a:lnTo>
                  <a:lnTo>
                    <a:pt x="132550" y="166279"/>
                  </a:lnTo>
                  <a:lnTo>
                    <a:pt x="122801" y="161797"/>
                  </a:lnTo>
                  <a:lnTo>
                    <a:pt x="112803" y="157094"/>
                  </a:lnTo>
                  <a:lnTo>
                    <a:pt x="102634" y="151967"/>
                  </a:lnTo>
                  <a:lnTo>
                    <a:pt x="92348" y="146555"/>
                  </a:lnTo>
                  <a:lnTo>
                    <a:pt x="81982" y="141229"/>
                  </a:lnTo>
                  <a:lnTo>
                    <a:pt x="71567" y="136200"/>
                  </a:lnTo>
                  <a:lnTo>
                    <a:pt x="61285" y="131350"/>
                  </a:lnTo>
                  <a:lnTo>
                    <a:pt x="51454" y="126333"/>
                  </a:lnTo>
                  <a:lnTo>
                    <a:pt x="42211" y="120959"/>
                  </a:lnTo>
                  <a:lnTo>
                    <a:pt x="33530" y="115197"/>
                  </a:lnTo>
                  <a:lnTo>
                    <a:pt x="25313" y="109096"/>
                  </a:lnTo>
                  <a:lnTo>
                    <a:pt x="17464" y="102725"/>
                  </a:lnTo>
                  <a:lnTo>
                    <a:pt x="10378" y="95988"/>
                  </a:lnTo>
                  <a:lnTo>
                    <a:pt x="4904" y="88633"/>
                  </a:lnTo>
                  <a:lnTo>
                    <a:pt x="1381" y="80583"/>
                  </a:lnTo>
                  <a:lnTo>
                    <a:pt x="0" y="72229"/>
                  </a:lnTo>
                  <a:lnTo>
                    <a:pt x="1043" y="64308"/>
                  </a:lnTo>
                  <a:lnTo>
                    <a:pt x="4410" y="57200"/>
                  </a:lnTo>
                  <a:lnTo>
                    <a:pt x="9569" y="50786"/>
                  </a:lnTo>
                  <a:lnTo>
                    <a:pt x="15770" y="44636"/>
                  </a:lnTo>
                  <a:lnTo>
                    <a:pt x="22492" y="38467"/>
                  </a:lnTo>
                  <a:lnTo>
                    <a:pt x="29610" y="32321"/>
                  </a:lnTo>
                  <a:lnTo>
                    <a:pt x="37293" y="26488"/>
                  </a:lnTo>
                  <a:lnTo>
                    <a:pt x="45607" y="21115"/>
                  </a:lnTo>
                  <a:lnTo>
                    <a:pt x="54496" y="16201"/>
                  </a:lnTo>
                  <a:lnTo>
                    <a:pt x="63849" y="11673"/>
                  </a:lnTo>
                  <a:lnTo>
                    <a:pt x="73557" y="7452"/>
                  </a:lnTo>
                  <a:lnTo>
                    <a:pt x="83688" y="3789"/>
                  </a:lnTo>
                  <a:lnTo>
                    <a:pt x="94475" y="1233"/>
                  </a:lnTo>
                  <a:lnTo>
                    <a:pt x="105983" y="0"/>
                  </a:lnTo>
                  <a:lnTo>
                    <a:pt x="117812" y="157"/>
                  </a:lnTo>
                  <a:lnTo>
                    <a:pt x="129220" y="1782"/>
                  </a:lnTo>
                  <a:lnTo>
                    <a:pt x="139808" y="4758"/>
                  </a:lnTo>
                  <a:lnTo>
                    <a:pt x="149234" y="8535"/>
                  </a:lnTo>
                  <a:lnTo>
                    <a:pt x="157968" y="12609"/>
                  </a:lnTo>
                  <a:lnTo>
                    <a:pt x="166771" y="17333"/>
                  </a:lnTo>
                  <a:lnTo>
                    <a:pt x="177068" y="23433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73823" y="4611482"/>
            <a:ext cx="400084" cy="789468"/>
            <a:chOff x="673823" y="4611482"/>
            <a:chExt cx="400084" cy="789468"/>
          </a:xfrm>
        </p:grpSpPr>
        <p:sp>
          <p:nvSpPr>
            <p:cNvPr id="109" name="Freeform 108"/>
            <p:cNvSpPr/>
            <p:nvPr/>
          </p:nvSpPr>
          <p:spPr>
            <a:xfrm>
              <a:off x="900842" y="4643067"/>
              <a:ext cx="19697" cy="336913"/>
            </a:xfrm>
            <a:custGeom>
              <a:avLst/>
              <a:gdLst/>
              <a:ahLst/>
              <a:cxnLst/>
              <a:rect l="0" t="0" r="0" b="0"/>
              <a:pathLst>
                <a:path w="19697" h="336913">
                  <a:moveTo>
                    <a:pt x="4608" y="0"/>
                  </a:moveTo>
                  <a:lnTo>
                    <a:pt x="1809" y="14602"/>
                  </a:lnTo>
                  <a:lnTo>
                    <a:pt x="307" y="27873"/>
                  </a:lnTo>
                  <a:lnTo>
                    <a:pt x="0" y="41074"/>
                  </a:lnTo>
                  <a:lnTo>
                    <a:pt x="680" y="54416"/>
                  </a:lnTo>
                  <a:lnTo>
                    <a:pt x="2147" y="67924"/>
                  </a:lnTo>
                  <a:lnTo>
                    <a:pt x="4212" y="81582"/>
                  </a:lnTo>
                  <a:lnTo>
                    <a:pt x="6548" y="95522"/>
                  </a:lnTo>
                  <a:lnTo>
                    <a:pt x="8723" y="110019"/>
                  </a:lnTo>
                  <a:lnTo>
                    <a:pt x="10512" y="125181"/>
                  </a:lnTo>
                  <a:lnTo>
                    <a:pt x="11879" y="140956"/>
                  </a:lnTo>
                  <a:lnTo>
                    <a:pt x="12879" y="157232"/>
                  </a:lnTo>
                  <a:lnTo>
                    <a:pt x="13594" y="173876"/>
                  </a:lnTo>
                  <a:lnTo>
                    <a:pt x="14261" y="190460"/>
                  </a:lnTo>
                  <a:lnTo>
                    <a:pt x="15250" y="206288"/>
                  </a:lnTo>
                  <a:lnTo>
                    <a:pt x="16727" y="221050"/>
                  </a:lnTo>
                  <a:lnTo>
                    <a:pt x="18364" y="235098"/>
                  </a:lnTo>
                  <a:lnTo>
                    <a:pt x="19470" y="249218"/>
                  </a:lnTo>
                  <a:lnTo>
                    <a:pt x="19696" y="263854"/>
                  </a:lnTo>
                  <a:lnTo>
                    <a:pt x="19178" y="278550"/>
                  </a:lnTo>
                  <a:lnTo>
                    <a:pt x="18317" y="293674"/>
                  </a:lnTo>
                  <a:lnTo>
                    <a:pt x="17031" y="311680"/>
                  </a:lnTo>
                  <a:lnTo>
                    <a:pt x="15137" y="336912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9129" y="4611482"/>
              <a:ext cx="116851" cy="268626"/>
            </a:xfrm>
            <a:custGeom>
              <a:avLst/>
              <a:gdLst/>
              <a:ahLst/>
              <a:cxnLst/>
              <a:rect l="0" t="0" r="0" b="0"/>
              <a:pathLst>
                <a:path w="116851" h="268626">
                  <a:moveTo>
                    <a:pt x="116850" y="178984"/>
                  </a:moveTo>
                  <a:lnTo>
                    <a:pt x="110982" y="184852"/>
                  </a:lnTo>
                  <a:lnTo>
                    <a:pt x="105418" y="190416"/>
                  </a:lnTo>
                  <a:lnTo>
                    <a:pt x="99619" y="196215"/>
                  </a:lnTo>
                  <a:lnTo>
                    <a:pt x="93538" y="202295"/>
                  </a:lnTo>
                  <a:lnTo>
                    <a:pt x="87208" y="208625"/>
                  </a:lnTo>
                  <a:lnTo>
                    <a:pt x="80680" y="215158"/>
                  </a:lnTo>
                  <a:lnTo>
                    <a:pt x="74004" y="222007"/>
                  </a:lnTo>
                  <a:lnTo>
                    <a:pt x="67221" y="229438"/>
                  </a:lnTo>
                  <a:lnTo>
                    <a:pt x="60359" y="237540"/>
                  </a:lnTo>
                  <a:lnTo>
                    <a:pt x="53277" y="245930"/>
                  </a:lnTo>
                  <a:lnTo>
                    <a:pt x="45683" y="253874"/>
                  </a:lnTo>
                  <a:lnTo>
                    <a:pt x="37470" y="260970"/>
                  </a:lnTo>
                  <a:lnTo>
                    <a:pt x="29005" y="266359"/>
                  </a:lnTo>
                  <a:lnTo>
                    <a:pt x="21008" y="268625"/>
                  </a:lnTo>
                  <a:lnTo>
                    <a:pt x="13864" y="267290"/>
                  </a:lnTo>
                  <a:lnTo>
                    <a:pt x="7933" y="262831"/>
                  </a:lnTo>
                  <a:lnTo>
                    <a:pt x="3706" y="256184"/>
                  </a:lnTo>
                  <a:lnTo>
                    <a:pt x="1271" y="248124"/>
                  </a:lnTo>
                  <a:lnTo>
                    <a:pt x="247" y="239007"/>
                  </a:lnTo>
                  <a:lnTo>
                    <a:pt x="0" y="228854"/>
                  </a:lnTo>
                  <a:lnTo>
                    <a:pt x="88" y="217733"/>
                  </a:lnTo>
                  <a:lnTo>
                    <a:pt x="448" y="205641"/>
                  </a:lnTo>
                  <a:lnTo>
                    <a:pt x="1286" y="192455"/>
                  </a:lnTo>
                  <a:lnTo>
                    <a:pt x="2695" y="178210"/>
                  </a:lnTo>
                  <a:lnTo>
                    <a:pt x="4470" y="163235"/>
                  </a:lnTo>
                  <a:lnTo>
                    <a:pt x="6208" y="148036"/>
                  </a:lnTo>
                  <a:lnTo>
                    <a:pt x="7680" y="132926"/>
                  </a:lnTo>
                  <a:lnTo>
                    <a:pt x="8990" y="118018"/>
                  </a:lnTo>
                  <a:lnTo>
                    <a:pt x="10477" y="103322"/>
                  </a:lnTo>
                  <a:lnTo>
                    <a:pt x="12324" y="88810"/>
                  </a:lnTo>
                  <a:lnTo>
                    <a:pt x="14406" y="74471"/>
                  </a:lnTo>
                  <a:lnTo>
                    <a:pt x="16568" y="58596"/>
                  </a:lnTo>
                  <a:lnTo>
                    <a:pt x="19003" y="36433"/>
                  </a:lnTo>
                  <a:lnTo>
                    <a:pt x="22093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73823" y="5001036"/>
              <a:ext cx="400084" cy="31586"/>
            </a:xfrm>
            <a:custGeom>
              <a:avLst/>
              <a:gdLst/>
              <a:ahLst/>
              <a:cxnLst/>
              <a:rect l="0" t="0" r="0" b="0"/>
              <a:pathLst>
                <a:path w="400084" h="31586">
                  <a:moveTo>
                    <a:pt x="400083" y="0"/>
                  </a:moveTo>
                  <a:lnTo>
                    <a:pt x="388348" y="0"/>
                  </a:lnTo>
                  <a:lnTo>
                    <a:pt x="377219" y="0"/>
                  </a:lnTo>
                  <a:lnTo>
                    <a:pt x="365616" y="0"/>
                  </a:lnTo>
                  <a:lnTo>
                    <a:pt x="353282" y="0"/>
                  </a:lnTo>
                  <a:lnTo>
                    <a:pt x="339974" y="0"/>
                  </a:lnTo>
                  <a:lnTo>
                    <a:pt x="325669" y="5"/>
                  </a:lnTo>
                  <a:lnTo>
                    <a:pt x="310665" y="178"/>
                  </a:lnTo>
                  <a:lnTo>
                    <a:pt x="295451" y="826"/>
                  </a:lnTo>
                  <a:lnTo>
                    <a:pt x="280333" y="2075"/>
                  </a:lnTo>
                  <a:lnTo>
                    <a:pt x="265422" y="3727"/>
                  </a:lnTo>
                  <a:lnTo>
                    <a:pt x="250723" y="5376"/>
                  </a:lnTo>
                  <a:lnTo>
                    <a:pt x="236207" y="6783"/>
                  </a:lnTo>
                  <a:lnTo>
                    <a:pt x="221831" y="8048"/>
                  </a:lnTo>
                  <a:lnTo>
                    <a:pt x="207558" y="9505"/>
                  </a:lnTo>
                  <a:lnTo>
                    <a:pt x="193354" y="11332"/>
                  </a:lnTo>
                  <a:lnTo>
                    <a:pt x="179033" y="13388"/>
                  </a:lnTo>
                  <a:lnTo>
                    <a:pt x="164273" y="15316"/>
                  </a:lnTo>
                  <a:lnTo>
                    <a:pt x="148936" y="16911"/>
                  </a:lnTo>
                  <a:lnTo>
                    <a:pt x="133212" y="18133"/>
                  </a:lnTo>
                  <a:lnTo>
                    <a:pt x="117503" y="19029"/>
                  </a:lnTo>
                  <a:lnTo>
                    <a:pt x="102052" y="19670"/>
                  </a:lnTo>
                  <a:lnTo>
                    <a:pt x="87084" y="20288"/>
                  </a:lnTo>
                  <a:lnTo>
                    <a:pt x="72879" y="21242"/>
                  </a:lnTo>
                  <a:lnTo>
                    <a:pt x="59521" y="22699"/>
                  </a:lnTo>
                  <a:lnTo>
                    <a:pt x="47176" y="24502"/>
                  </a:lnTo>
                  <a:lnTo>
                    <a:pt x="34876" y="26441"/>
                  </a:lnTo>
                  <a:lnTo>
                    <a:pt x="20420" y="2868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5274" y="5064207"/>
              <a:ext cx="198881" cy="336743"/>
            </a:xfrm>
            <a:custGeom>
              <a:avLst/>
              <a:gdLst/>
              <a:ahLst/>
              <a:cxnLst/>
              <a:rect l="0" t="0" r="0" b="0"/>
              <a:pathLst>
                <a:path w="198881" h="336743">
                  <a:moveTo>
                    <a:pt x="132290" y="0"/>
                  </a:moveTo>
                  <a:lnTo>
                    <a:pt x="123623" y="3068"/>
                  </a:lnTo>
                  <a:lnTo>
                    <a:pt x="116557" y="7130"/>
                  </a:lnTo>
                  <a:lnTo>
                    <a:pt x="110447" y="12618"/>
                  </a:lnTo>
                  <a:lnTo>
                    <a:pt x="104872" y="19205"/>
                  </a:lnTo>
                  <a:lnTo>
                    <a:pt x="99362" y="26355"/>
                  </a:lnTo>
                  <a:lnTo>
                    <a:pt x="93654" y="33703"/>
                  </a:lnTo>
                  <a:lnTo>
                    <a:pt x="87835" y="41236"/>
                  </a:lnTo>
                  <a:lnTo>
                    <a:pt x="82227" y="49194"/>
                  </a:lnTo>
                  <a:lnTo>
                    <a:pt x="77004" y="57695"/>
                  </a:lnTo>
                  <a:lnTo>
                    <a:pt x="72022" y="66877"/>
                  </a:lnTo>
                  <a:lnTo>
                    <a:pt x="66917" y="76959"/>
                  </a:lnTo>
                  <a:lnTo>
                    <a:pt x="61482" y="87965"/>
                  </a:lnTo>
                  <a:lnTo>
                    <a:pt x="55680" y="99612"/>
                  </a:lnTo>
                  <a:lnTo>
                    <a:pt x="49552" y="111422"/>
                  </a:lnTo>
                  <a:lnTo>
                    <a:pt x="43172" y="123113"/>
                  </a:lnTo>
                  <a:lnTo>
                    <a:pt x="36768" y="134912"/>
                  </a:lnTo>
                  <a:lnTo>
                    <a:pt x="30703" y="147431"/>
                  </a:lnTo>
                  <a:lnTo>
                    <a:pt x="25145" y="160963"/>
                  </a:lnTo>
                  <a:lnTo>
                    <a:pt x="20092" y="175324"/>
                  </a:lnTo>
                  <a:lnTo>
                    <a:pt x="15465" y="190042"/>
                  </a:lnTo>
                  <a:lnTo>
                    <a:pt x="11171" y="204798"/>
                  </a:lnTo>
                  <a:lnTo>
                    <a:pt x="7286" y="219452"/>
                  </a:lnTo>
                  <a:lnTo>
                    <a:pt x="4048" y="233970"/>
                  </a:lnTo>
                  <a:lnTo>
                    <a:pt x="1545" y="248359"/>
                  </a:lnTo>
                  <a:lnTo>
                    <a:pt x="33" y="262477"/>
                  </a:lnTo>
                  <a:lnTo>
                    <a:pt x="0" y="276044"/>
                  </a:lnTo>
                  <a:lnTo>
                    <a:pt x="1579" y="288943"/>
                  </a:lnTo>
                  <a:lnTo>
                    <a:pt x="4759" y="300894"/>
                  </a:lnTo>
                  <a:lnTo>
                    <a:pt x="9560" y="311395"/>
                  </a:lnTo>
                  <a:lnTo>
                    <a:pt x="15827" y="320300"/>
                  </a:lnTo>
                  <a:lnTo>
                    <a:pt x="23287" y="327449"/>
                  </a:lnTo>
                  <a:lnTo>
                    <a:pt x="31656" y="332510"/>
                  </a:lnTo>
                  <a:lnTo>
                    <a:pt x="40689" y="335507"/>
                  </a:lnTo>
                  <a:lnTo>
                    <a:pt x="50193" y="336742"/>
                  </a:lnTo>
                  <a:lnTo>
                    <a:pt x="60024" y="336599"/>
                  </a:lnTo>
                  <a:lnTo>
                    <a:pt x="70082" y="335435"/>
                  </a:lnTo>
                  <a:lnTo>
                    <a:pt x="80292" y="333539"/>
                  </a:lnTo>
                  <a:lnTo>
                    <a:pt x="90608" y="331130"/>
                  </a:lnTo>
                  <a:lnTo>
                    <a:pt x="100988" y="328362"/>
                  </a:lnTo>
                  <a:lnTo>
                    <a:pt x="111248" y="325183"/>
                  </a:lnTo>
                  <a:lnTo>
                    <a:pt x="121065" y="321363"/>
                  </a:lnTo>
                  <a:lnTo>
                    <a:pt x="130297" y="316827"/>
                  </a:lnTo>
                  <a:lnTo>
                    <a:pt x="138972" y="311644"/>
                  </a:lnTo>
                  <a:lnTo>
                    <a:pt x="147184" y="305940"/>
                  </a:lnTo>
                  <a:lnTo>
                    <a:pt x="155044" y="299833"/>
                  </a:lnTo>
                  <a:lnTo>
                    <a:pt x="162646" y="293105"/>
                  </a:lnTo>
                  <a:lnTo>
                    <a:pt x="170064" y="285225"/>
                  </a:lnTo>
                  <a:lnTo>
                    <a:pt x="177346" y="275995"/>
                  </a:lnTo>
                  <a:lnTo>
                    <a:pt x="184203" y="265525"/>
                  </a:lnTo>
                  <a:lnTo>
                    <a:pt x="190049" y="254047"/>
                  </a:lnTo>
                  <a:lnTo>
                    <a:pt x="194636" y="241815"/>
                  </a:lnTo>
                  <a:lnTo>
                    <a:pt x="197714" y="229366"/>
                  </a:lnTo>
                  <a:lnTo>
                    <a:pt x="198880" y="217475"/>
                  </a:lnTo>
                  <a:lnTo>
                    <a:pt x="198097" y="206536"/>
                  </a:lnTo>
                  <a:lnTo>
                    <a:pt x="195299" y="197058"/>
                  </a:lnTo>
                  <a:lnTo>
                    <a:pt x="190230" y="189821"/>
                  </a:lnTo>
                  <a:lnTo>
                    <a:pt x="182975" y="185035"/>
                  </a:lnTo>
                  <a:lnTo>
                    <a:pt x="174037" y="182602"/>
                  </a:lnTo>
                  <a:lnTo>
                    <a:pt x="164138" y="182390"/>
                  </a:lnTo>
                  <a:lnTo>
                    <a:pt x="153786" y="184094"/>
                  </a:lnTo>
                  <a:lnTo>
                    <a:pt x="143416" y="187319"/>
                  </a:lnTo>
                  <a:lnTo>
                    <a:pt x="133460" y="191683"/>
                  </a:lnTo>
                  <a:lnTo>
                    <a:pt x="124102" y="196869"/>
                  </a:lnTo>
                  <a:lnTo>
                    <a:pt x="115328" y="202636"/>
                  </a:lnTo>
                  <a:lnTo>
                    <a:pt x="107040" y="208804"/>
                  </a:lnTo>
                  <a:lnTo>
                    <a:pt x="99131" y="215254"/>
                  </a:lnTo>
                  <a:lnTo>
                    <a:pt x="91665" y="222059"/>
                  </a:lnTo>
                  <a:lnTo>
                    <a:pt x="84868" y="229467"/>
                  </a:lnTo>
                  <a:lnTo>
                    <a:pt x="78813" y="237561"/>
                  </a:lnTo>
                  <a:lnTo>
                    <a:pt x="73379" y="246207"/>
                  </a:lnTo>
                  <a:lnTo>
                    <a:pt x="67701" y="256196"/>
                  </a:lnTo>
                  <a:lnTo>
                    <a:pt x="60162" y="270642"/>
                  </a:lnTo>
                  <a:lnTo>
                    <a:pt x="48062" y="29479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809848" y="3579120"/>
            <a:ext cx="989680" cy="395279"/>
            <a:chOff x="1809848" y="3579120"/>
            <a:chExt cx="989680" cy="395279"/>
          </a:xfrm>
        </p:grpSpPr>
        <p:sp>
          <p:nvSpPr>
            <p:cNvPr id="114" name="Freeform 113"/>
            <p:cNvSpPr/>
            <p:nvPr/>
          </p:nvSpPr>
          <p:spPr>
            <a:xfrm>
              <a:off x="1809848" y="3604759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13" y="5"/>
                  </a:lnTo>
                  <a:lnTo>
                    <a:pt x="90425" y="178"/>
                  </a:lnTo>
                  <a:lnTo>
                    <a:pt x="78413" y="827"/>
                  </a:lnTo>
                  <a:lnTo>
                    <a:pt x="66615" y="2075"/>
                  </a:lnTo>
                  <a:lnTo>
                    <a:pt x="55164" y="3737"/>
                  </a:lnTo>
                  <a:lnTo>
                    <a:pt x="42837" y="5563"/>
                  </a:lnTo>
                  <a:lnTo>
                    <a:pt x="2631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820377" y="3667931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49126" y="2934"/>
                  </a:lnTo>
                  <a:lnTo>
                    <a:pt x="140779" y="5716"/>
                  </a:lnTo>
                  <a:lnTo>
                    <a:pt x="132076" y="8611"/>
                  </a:lnTo>
                  <a:lnTo>
                    <a:pt x="122782" y="11478"/>
                  </a:lnTo>
                  <a:lnTo>
                    <a:pt x="112639" y="13995"/>
                  </a:lnTo>
                  <a:lnTo>
                    <a:pt x="101594" y="16010"/>
                  </a:lnTo>
                  <a:lnTo>
                    <a:pt x="89754" y="17695"/>
                  </a:lnTo>
                  <a:lnTo>
                    <a:pt x="77284" y="19439"/>
                  </a:lnTo>
                  <a:lnTo>
                    <a:pt x="64355" y="21460"/>
                  </a:lnTo>
                  <a:lnTo>
                    <a:pt x="51514" y="23659"/>
                  </a:lnTo>
                  <a:lnTo>
                    <a:pt x="38313" y="25913"/>
                  </a:lnTo>
                  <a:lnTo>
                    <a:pt x="22474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136232" y="3579120"/>
              <a:ext cx="663296" cy="36170"/>
            </a:xfrm>
            <a:custGeom>
              <a:avLst/>
              <a:gdLst/>
              <a:ahLst/>
              <a:cxnLst/>
              <a:rect l="0" t="0" r="0" b="0"/>
              <a:pathLst>
                <a:path w="663296" h="36170">
                  <a:moveTo>
                    <a:pt x="0" y="36168"/>
                  </a:moveTo>
                  <a:lnTo>
                    <a:pt x="11802" y="36169"/>
                  </a:lnTo>
                  <a:lnTo>
                    <a:pt x="23571" y="36169"/>
                  </a:lnTo>
                  <a:lnTo>
                    <a:pt x="36466" y="36169"/>
                  </a:lnTo>
                  <a:lnTo>
                    <a:pt x="50487" y="36169"/>
                  </a:lnTo>
                  <a:lnTo>
                    <a:pt x="65464" y="36169"/>
                  </a:lnTo>
                  <a:lnTo>
                    <a:pt x="81181" y="36169"/>
                  </a:lnTo>
                  <a:lnTo>
                    <a:pt x="97284" y="36169"/>
                  </a:lnTo>
                  <a:lnTo>
                    <a:pt x="113308" y="36169"/>
                  </a:lnTo>
                  <a:lnTo>
                    <a:pt x="129006" y="36164"/>
                  </a:lnTo>
                  <a:lnTo>
                    <a:pt x="144323" y="35991"/>
                  </a:lnTo>
                  <a:lnTo>
                    <a:pt x="159301" y="35342"/>
                  </a:lnTo>
                  <a:lnTo>
                    <a:pt x="174009" y="34094"/>
                  </a:lnTo>
                  <a:lnTo>
                    <a:pt x="188515" y="32442"/>
                  </a:lnTo>
                  <a:lnTo>
                    <a:pt x="202875" y="30793"/>
                  </a:lnTo>
                  <a:lnTo>
                    <a:pt x="217133" y="29385"/>
                  </a:lnTo>
                  <a:lnTo>
                    <a:pt x="231321" y="28120"/>
                  </a:lnTo>
                  <a:lnTo>
                    <a:pt x="245460" y="26664"/>
                  </a:lnTo>
                  <a:lnTo>
                    <a:pt x="259565" y="24837"/>
                  </a:lnTo>
                  <a:lnTo>
                    <a:pt x="273649" y="22779"/>
                  </a:lnTo>
                  <a:lnTo>
                    <a:pt x="287718" y="20851"/>
                  </a:lnTo>
                  <a:lnTo>
                    <a:pt x="301776" y="19258"/>
                  </a:lnTo>
                  <a:lnTo>
                    <a:pt x="315828" y="18035"/>
                  </a:lnTo>
                  <a:lnTo>
                    <a:pt x="329875" y="17139"/>
                  </a:lnTo>
                  <a:lnTo>
                    <a:pt x="343918" y="16502"/>
                  </a:lnTo>
                  <a:lnTo>
                    <a:pt x="357960" y="16058"/>
                  </a:lnTo>
                  <a:lnTo>
                    <a:pt x="372001" y="15752"/>
                  </a:lnTo>
                  <a:lnTo>
                    <a:pt x="386046" y="15538"/>
                  </a:lnTo>
                  <a:lnTo>
                    <a:pt x="400258" y="15224"/>
                  </a:lnTo>
                  <a:lnTo>
                    <a:pt x="414945" y="14480"/>
                  </a:lnTo>
                  <a:lnTo>
                    <a:pt x="430237" y="13167"/>
                  </a:lnTo>
                  <a:lnTo>
                    <a:pt x="446101" y="11472"/>
                  </a:lnTo>
                  <a:lnTo>
                    <a:pt x="462435" y="9794"/>
                  </a:lnTo>
                  <a:lnTo>
                    <a:pt x="479125" y="8372"/>
                  </a:lnTo>
                  <a:lnTo>
                    <a:pt x="495909" y="7266"/>
                  </a:lnTo>
                  <a:lnTo>
                    <a:pt x="512403" y="6450"/>
                  </a:lnTo>
                  <a:lnTo>
                    <a:pt x="528417" y="5861"/>
                  </a:lnTo>
                  <a:lnTo>
                    <a:pt x="543780" y="5280"/>
                  </a:lnTo>
                  <a:lnTo>
                    <a:pt x="558257" y="4350"/>
                  </a:lnTo>
                  <a:lnTo>
                    <a:pt x="571811" y="2912"/>
                  </a:lnTo>
                  <a:lnTo>
                    <a:pt x="584558" y="1301"/>
                  </a:lnTo>
                  <a:lnTo>
                    <a:pt x="596667" y="213"/>
                  </a:lnTo>
                  <a:lnTo>
                    <a:pt x="608290" y="0"/>
                  </a:lnTo>
                  <a:lnTo>
                    <a:pt x="619300" y="525"/>
                  </a:lnTo>
                  <a:lnTo>
                    <a:pt x="630479" y="1393"/>
                  </a:lnTo>
                  <a:lnTo>
                    <a:pt x="643931" y="2684"/>
                  </a:lnTo>
                  <a:lnTo>
                    <a:pt x="663295" y="4583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198450" y="3671547"/>
              <a:ext cx="211524" cy="302852"/>
            </a:xfrm>
            <a:custGeom>
              <a:avLst/>
              <a:gdLst/>
              <a:ahLst/>
              <a:cxnLst/>
              <a:rect l="0" t="0" r="0" b="0"/>
              <a:pathLst>
                <a:path w="211524" h="302852">
                  <a:moveTo>
                    <a:pt x="53595" y="27969"/>
                  </a:moveTo>
                  <a:lnTo>
                    <a:pt x="47728" y="33837"/>
                  </a:lnTo>
                  <a:lnTo>
                    <a:pt x="42163" y="39402"/>
                  </a:lnTo>
                  <a:lnTo>
                    <a:pt x="36377" y="45145"/>
                  </a:lnTo>
                  <a:lnTo>
                    <a:pt x="30783" y="49147"/>
                  </a:lnTo>
                  <a:lnTo>
                    <a:pt x="26822" y="49162"/>
                  </a:lnTo>
                  <a:lnTo>
                    <a:pt x="25617" y="46277"/>
                  </a:lnTo>
                  <a:lnTo>
                    <a:pt x="26890" y="41682"/>
                  </a:lnTo>
                  <a:lnTo>
                    <a:pt x="29995" y="35938"/>
                  </a:lnTo>
                  <a:lnTo>
                    <a:pt x="34375" y="29150"/>
                  </a:lnTo>
                  <a:lnTo>
                    <a:pt x="39627" y="21439"/>
                  </a:lnTo>
                  <a:lnTo>
                    <a:pt x="45632" y="13626"/>
                  </a:lnTo>
                  <a:lnTo>
                    <a:pt x="52506" y="7121"/>
                  </a:lnTo>
                  <a:lnTo>
                    <a:pt x="60243" y="2603"/>
                  </a:lnTo>
                  <a:lnTo>
                    <a:pt x="68561" y="230"/>
                  </a:lnTo>
                  <a:lnTo>
                    <a:pt x="76992" y="0"/>
                  </a:lnTo>
                  <a:lnTo>
                    <a:pt x="85251" y="1668"/>
                  </a:lnTo>
                  <a:lnTo>
                    <a:pt x="93085" y="5023"/>
                  </a:lnTo>
                  <a:lnTo>
                    <a:pt x="100193" y="9999"/>
                  </a:lnTo>
                  <a:lnTo>
                    <a:pt x="106490" y="16417"/>
                  </a:lnTo>
                  <a:lnTo>
                    <a:pt x="112058" y="24161"/>
                  </a:lnTo>
                  <a:lnTo>
                    <a:pt x="117039" y="33261"/>
                  </a:lnTo>
                  <a:lnTo>
                    <a:pt x="121574" y="43605"/>
                  </a:lnTo>
                  <a:lnTo>
                    <a:pt x="125623" y="54975"/>
                  </a:lnTo>
                  <a:lnTo>
                    <a:pt x="128970" y="67131"/>
                  </a:lnTo>
                  <a:lnTo>
                    <a:pt x="131557" y="79868"/>
                  </a:lnTo>
                  <a:lnTo>
                    <a:pt x="133464" y="93183"/>
                  </a:lnTo>
                  <a:lnTo>
                    <a:pt x="134827" y="107260"/>
                  </a:lnTo>
                  <a:lnTo>
                    <a:pt x="135781" y="122134"/>
                  </a:lnTo>
                  <a:lnTo>
                    <a:pt x="136440" y="137546"/>
                  </a:lnTo>
                  <a:lnTo>
                    <a:pt x="136890" y="153046"/>
                  </a:lnTo>
                  <a:lnTo>
                    <a:pt x="137191" y="168357"/>
                  </a:lnTo>
                  <a:lnTo>
                    <a:pt x="137225" y="183231"/>
                  </a:lnTo>
                  <a:lnTo>
                    <a:pt x="136716" y="197372"/>
                  </a:lnTo>
                  <a:lnTo>
                    <a:pt x="135551" y="210693"/>
                  </a:lnTo>
                  <a:lnTo>
                    <a:pt x="133615" y="223112"/>
                  </a:lnTo>
                  <a:lnTo>
                    <a:pt x="130712" y="234469"/>
                  </a:lnTo>
                  <a:lnTo>
                    <a:pt x="126831" y="244777"/>
                  </a:lnTo>
                  <a:lnTo>
                    <a:pt x="122106" y="254193"/>
                  </a:lnTo>
                  <a:lnTo>
                    <a:pt x="116717" y="262914"/>
                  </a:lnTo>
                  <a:lnTo>
                    <a:pt x="110831" y="271112"/>
                  </a:lnTo>
                  <a:lnTo>
                    <a:pt x="104422" y="278773"/>
                  </a:lnTo>
                  <a:lnTo>
                    <a:pt x="97289" y="285699"/>
                  </a:lnTo>
                  <a:lnTo>
                    <a:pt x="89379" y="291832"/>
                  </a:lnTo>
                  <a:lnTo>
                    <a:pt x="80779" y="296934"/>
                  </a:lnTo>
                  <a:lnTo>
                    <a:pt x="71628" y="300531"/>
                  </a:lnTo>
                  <a:lnTo>
                    <a:pt x="62067" y="302498"/>
                  </a:lnTo>
                  <a:lnTo>
                    <a:pt x="52377" y="302851"/>
                  </a:lnTo>
                  <a:lnTo>
                    <a:pt x="42951" y="301575"/>
                  </a:lnTo>
                  <a:lnTo>
                    <a:pt x="33989" y="298825"/>
                  </a:lnTo>
                  <a:lnTo>
                    <a:pt x="25667" y="294708"/>
                  </a:lnTo>
                  <a:lnTo>
                    <a:pt x="18224" y="289205"/>
                  </a:lnTo>
                  <a:lnTo>
                    <a:pt x="11708" y="282432"/>
                  </a:lnTo>
                  <a:lnTo>
                    <a:pt x="6332" y="274614"/>
                  </a:lnTo>
                  <a:lnTo>
                    <a:pt x="2543" y="265997"/>
                  </a:lnTo>
                  <a:lnTo>
                    <a:pt x="444" y="256799"/>
                  </a:lnTo>
                  <a:lnTo>
                    <a:pt x="0" y="247352"/>
                  </a:lnTo>
                  <a:lnTo>
                    <a:pt x="1214" y="238091"/>
                  </a:lnTo>
                  <a:lnTo>
                    <a:pt x="3923" y="229249"/>
                  </a:lnTo>
                  <a:lnTo>
                    <a:pt x="8011" y="221346"/>
                  </a:lnTo>
                  <a:lnTo>
                    <a:pt x="13496" y="215248"/>
                  </a:lnTo>
                  <a:lnTo>
                    <a:pt x="20257" y="211267"/>
                  </a:lnTo>
                  <a:lnTo>
                    <a:pt x="28066" y="209392"/>
                  </a:lnTo>
                  <a:lnTo>
                    <a:pt x="36678" y="209562"/>
                  </a:lnTo>
                  <a:lnTo>
                    <a:pt x="45876" y="211523"/>
                  </a:lnTo>
                  <a:lnTo>
                    <a:pt x="55493" y="214751"/>
                  </a:lnTo>
                  <a:lnTo>
                    <a:pt x="65401" y="218584"/>
                  </a:lnTo>
                  <a:lnTo>
                    <a:pt x="75505" y="222602"/>
                  </a:lnTo>
                  <a:lnTo>
                    <a:pt x="85578" y="226770"/>
                  </a:lnTo>
                  <a:lnTo>
                    <a:pt x="95268" y="231327"/>
                  </a:lnTo>
                  <a:lnTo>
                    <a:pt x="104421" y="236388"/>
                  </a:lnTo>
                  <a:lnTo>
                    <a:pt x="113211" y="241771"/>
                  </a:lnTo>
                  <a:lnTo>
                    <a:pt x="122034" y="247085"/>
                  </a:lnTo>
                  <a:lnTo>
                    <a:pt x="131122" y="252097"/>
                  </a:lnTo>
                  <a:lnTo>
                    <a:pt x="140532" y="256428"/>
                  </a:lnTo>
                  <a:lnTo>
                    <a:pt x="150235" y="259500"/>
                  </a:lnTo>
                  <a:lnTo>
                    <a:pt x="160165" y="261115"/>
                  </a:lnTo>
                  <a:lnTo>
                    <a:pt x="170000" y="261369"/>
                  </a:lnTo>
                  <a:lnTo>
                    <a:pt x="180247" y="260381"/>
                  </a:lnTo>
                  <a:lnTo>
                    <a:pt x="192921" y="256945"/>
                  </a:lnTo>
                  <a:lnTo>
                    <a:pt x="211523" y="24906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84345" y="3667931"/>
              <a:ext cx="4613" cy="242156"/>
            </a:xfrm>
            <a:custGeom>
              <a:avLst/>
              <a:gdLst/>
              <a:ahLst/>
              <a:cxnLst/>
              <a:rect l="0" t="0" r="0" b="0"/>
              <a:pathLst>
                <a:path w="4613" h="242156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2" y="63101"/>
                  </a:lnTo>
                  <a:lnTo>
                    <a:pt x="2825" y="76039"/>
                  </a:lnTo>
                  <a:lnTo>
                    <a:pt x="3352" y="89319"/>
                  </a:lnTo>
                  <a:lnTo>
                    <a:pt x="3738" y="102841"/>
                  </a:lnTo>
                  <a:lnTo>
                    <a:pt x="4013" y="116529"/>
                  </a:lnTo>
                  <a:lnTo>
                    <a:pt x="4204" y="130332"/>
                  </a:lnTo>
                  <a:lnTo>
                    <a:pt x="4337" y="144211"/>
                  </a:lnTo>
                  <a:lnTo>
                    <a:pt x="4427" y="158142"/>
                  </a:lnTo>
                  <a:lnTo>
                    <a:pt x="4487" y="172109"/>
                  </a:lnTo>
                  <a:lnTo>
                    <a:pt x="4529" y="186081"/>
                  </a:lnTo>
                  <a:lnTo>
                    <a:pt x="4556" y="199444"/>
                  </a:lnTo>
                  <a:lnTo>
                    <a:pt x="4578" y="212319"/>
                  </a:lnTo>
                  <a:lnTo>
                    <a:pt x="4596" y="225836"/>
                  </a:lnTo>
                  <a:lnTo>
                    <a:pt x="4612" y="24215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62543" y="3625817"/>
              <a:ext cx="115887" cy="205790"/>
            </a:xfrm>
            <a:custGeom>
              <a:avLst/>
              <a:gdLst/>
              <a:ahLst/>
              <a:cxnLst/>
              <a:rect l="0" t="0" r="0" b="0"/>
              <a:pathLst>
                <a:path w="115887" h="205790">
                  <a:moveTo>
                    <a:pt x="115886" y="115813"/>
                  </a:moveTo>
                  <a:lnTo>
                    <a:pt x="110018" y="121681"/>
                  </a:lnTo>
                  <a:lnTo>
                    <a:pt x="104454" y="127245"/>
                  </a:lnTo>
                  <a:lnTo>
                    <a:pt x="98655" y="133045"/>
                  </a:lnTo>
                  <a:lnTo>
                    <a:pt x="92574" y="139125"/>
                  </a:lnTo>
                  <a:lnTo>
                    <a:pt x="86244" y="145455"/>
                  </a:lnTo>
                  <a:lnTo>
                    <a:pt x="79716" y="151983"/>
                  </a:lnTo>
                  <a:lnTo>
                    <a:pt x="73040" y="158659"/>
                  </a:lnTo>
                  <a:lnTo>
                    <a:pt x="66257" y="165442"/>
                  </a:lnTo>
                  <a:lnTo>
                    <a:pt x="59400" y="172300"/>
                  </a:lnTo>
                  <a:lnTo>
                    <a:pt x="52490" y="179209"/>
                  </a:lnTo>
                  <a:lnTo>
                    <a:pt x="45545" y="186154"/>
                  </a:lnTo>
                  <a:lnTo>
                    <a:pt x="38576" y="193105"/>
                  </a:lnTo>
                  <a:lnTo>
                    <a:pt x="31591" y="199399"/>
                  </a:lnTo>
                  <a:lnTo>
                    <a:pt x="24594" y="203803"/>
                  </a:lnTo>
                  <a:lnTo>
                    <a:pt x="17604" y="205789"/>
                  </a:lnTo>
                  <a:lnTo>
                    <a:pt x="11113" y="205323"/>
                  </a:lnTo>
                  <a:lnTo>
                    <a:pt x="6045" y="202501"/>
                  </a:lnTo>
                  <a:lnTo>
                    <a:pt x="2786" y="197633"/>
                  </a:lnTo>
                  <a:lnTo>
                    <a:pt x="1074" y="190978"/>
                  </a:lnTo>
                  <a:lnTo>
                    <a:pt x="298" y="182632"/>
                  </a:lnTo>
                  <a:lnTo>
                    <a:pt x="0" y="172808"/>
                  </a:lnTo>
                  <a:lnTo>
                    <a:pt x="84" y="161963"/>
                  </a:lnTo>
                  <a:lnTo>
                    <a:pt x="731" y="150693"/>
                  </a:lnTo>
                  <a:lnTo>
                    <a:pt x="2007" y="139369"/>
                  </a:lnTo>
                  <a:lnTo>
                    <a:pt x="3692" y="127987"/>
                  </a:lnTo>
                  <a:lnTo>
                    <a:pt x="5369" y="116278"/>
                  </a:lnTo>
                  <a:lnTo>
                    <a:pt x="6795" y="104104"/>
                  </a:lnTo>
                  <a:lnTo>
                    <a:pt x="7905" y="91469"/>
                  </a:lnTo>
                  <a:lnTo>
                    <a:pt x="8725" y="78447"/>
                  </a:lnTo>
                  <a:lnTo>
                    <a:pt x="9311" y="65141"/>
                  </a:lnTo>
                  <a:lnTo>
                    <a:pt x="9722" y="52043"/>
                  </a:lnTo>
                  <a:lnTo>
                    <a:pt x="10052" y="38639"/>
                  </a:lnTo>
                  <a:lnTo>
                    <a:pt x="10328" y="22635"/>
                  </a:lnTo>
                  <a:lnTo>
                    <a:pt x="10601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084435" y="3343366"/>
            <a:ext cx="484312" cy="636407"/>
            <a:chOff x="1084435" y="3343366"/>
            <a:chExt cx="484312" cy="636407"/>
          </a:xfrm>
        </p:grpSpPr>
        <p:sp>
          <p:nvSpPr>
            <p:cNvPr id="121" name="Freeform 120"/>
            <p:cNvSpPr/>
            <p:nvPr/>
          </p:nvSpPr>
          <p:spPr>
            <a:xfrm>
              <a:off x="1084435" y="3674445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136870" y="0"/>
                  </a:moveTo>
                  <a:lnTo>
                    <a:pt x="128136" y="3001"/>
                  </a:lnTo>
                  <a:lnTo>
                    <a:pt x="120429" y="6424"/>
                  </a:lnTo>
                  <a:lnTo>
                    <a:pt x="113027" y="10620"/>
                  </a:lnTo>
                  <a:lnTo>
                    <a:pt x="105766" y="15520"/>
                  </a:lnTo>
                  <a:lnTo>
                    <a:pt x="98588" y="21001"/>
                  </a:lnTo>
                  <a:lnTo>
                    <a:pt x="91462" y="26932"/>
                  </a:lnTo>
                  <a:lnTo>
                    <a:pt x="84372" y="33193"/>
                  </a:lnTo>
                  <a:lnTo>
                    <a:pt x="77305" y="39691"/>
                  </a:lnTo>
                  <a:lnTo>
                    <a:pt x="70249" y="46356"/>
                  </a:lnTo>
                  <a:lnTo>
                    <a:pt x="63036" y="53135"/>
                  </a:lnTo>
                  <a:lnTo>
                    <a:pt x="55355" y="59991"/>
                  </a:lnTo>
                  <a:lnTo>
                    <a:pt x="47082" y="66897"/>
                  </a:lnTo>
                  <a:lnTo>
                    <a:pt x="38515" y="73723"/>
                  </a:lnTo>
                  <a:lnTo>
                    <a:pt x="29332" y="81018"/>
                  </a:lnTo>
                  <a:lnTo>
                    <a:pt x="17607" y="9053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116020" y="3642860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20" y="23842"/>
                  </a:lnTo>
                  <a:lnTo>
                    <a:pt x="15520" y="31104"/>
                  </a:lnTo>
                  <a:lnTo>
                    <a:pt x="21001" y="38282"/>
                  </a:lnTo>
                  <a:lnTo>
                    <a:pt x="26932" y="45413"/>
                  </a:lnTo>
                  <a:lnTo>
                    <a:pt x="33193" y="52676"/>
                  </a:lnTo>
                  <a:lnTo>
                    <a:pt x="39692" y="60391"/>
                  </a:lnTo>
                  <a:lnTo>
                    <a:pt x="46356" y="68690"/>
                  </a:lnTo>
                  <a:lnTo>
                    <a:pt x="53135" y="77383"/>
                  </a:lnTo>
                  <a:lnTo>
                    <a:pt x="59991" y="86065"/>
                  </a:lnTo>
                  <a:lnTo>
                    <a:pt x="66892" y="94487"/>
                  </a:lnTo>
                  <a:lnTo>
                    <a:pt x="73517" y="102286"/>
                  </a:lnTo>
                  <a:lnTo>
                    <a:pt x="79910" y="109669"/>
                  </a:lnTo>
                  <a:lnTo>
                    <a:pt x="86632" y="117280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305533" y="3343366"/>
              <a:ext cx="161000" cy="231688"/>
            </a:xfrm>
            <a:custGeom>
              <a:avLst/>
              <a:gdLst/>
              <a:ahLst/>
              <a:cxnLst/>
              <a:rect l="0" t="0" r="0" b="0"/>
              <a:pathLst>
                <a:path w="161000" h="231688">
                  <a:moveTo>
                    <a:pt x="94757" y="25753"/>
                  </a:moveTo>
                  <a:lnTo>
                    <a:pt x="85955" y="28753"/>
                  </a:lnTo>
                  <a:lnTo>
                    <a:pt x="77609" y="32176"/>
                  </a:lnTo>
                  <a:lnTo>
                    <a:pt x="68915" y="36372"/>
                  </a:lnTo>
                  <a:lnTo>
                    <a:pt x="59966" y="41272"/>
                  </a:lnTo>
                  <a:lnTo>
                    <a:pt x="51120" y="46754"/>
                  </a:lnTo>
                  <a:lnTo>
                    <a:pt x="42589" y="52638"/>
                  </a:lnTo>
                  <a:lnTo>
                    <a:pt x="34712" y="57165"/>
                  </a:lnTo>
                  <a:lnTo>
                    <a:pt x="28556" y="57829"/>
                  </a:lnTo>
                  <a:lnTo>
                    <a:pt x="25166" y="54707"/>
                  </a:lnTo>
                  <a:lnTo>
                    <a:pt x="24492" y="48897"/>
                  </a:lnTo>
                  <a:lnTo>
                    <a:pt x="26030" y="41369"/>
                  </a:lnTo>
                  <a:lnTo>
                    <a:pt x="29391" y="33093"/>
                  </a:lnTo>
                  <a:lnTo>
                    <a:pt x="34421" y="25087"/>
                  </a:lnTo>
                  <a:lnTo>
                    <a:pt x="40898" y="17864"/>
                  </a:lnTo>
                  <a:lnTo>
                    <a:pt x="48695" y="11678"/>
                  </a:lnTo>
                  <a:lnTo>
                    <a:pt x="57836" y="6731"/>
                  </a:lnTo>
                  <a:lnTo>
                    <a:pt x="68201" y="3001"/>
                  </a:lnTo>
                  <a:lnTo>
                    <a:pt x="79247" y="628"/>
                  </a:lnTo>
                  <a:lnTo>
                    <a:pt x="90121" y="0"/>
                  </a:lnTo>
                  <a:lnTo>
                    <a:pt x="100348" y="1176"/>
                  </a:lnTo>
                  <a:lnTo>
                    <a:pt x="109500" y="4252"/>
                  </a:lnTo>
                  <a:lnTo>
                    <a:pt x="117044" y="9515"/>
                  </a:lnTo>
                  <a:lnTo>
                    <a:pt x="122845" y="16904"/>
                  </a:lnTo>
                  <a:lnTo>
                    <a:pt x="126774" y="25932"/>
                  </a:lnTo>
                  <a:lnTo>
                    <a:pt x="128528" y="35893"/>
                  </a:lnTo>
                  <a:lnTo>
                    <a:pt x="128150" y="46287"/>
                  </a:lnTo>
                  <a:lnTo>
                    <a:pt x="125798" y="56685"/>
                  </a:lnTo>
                  <a:lnTo>
                    <a:pt x="121562" y="66659"/>
                  </a:lnTo>
                  <a:lnTo>
                    <a:pt x="115733" y="76022"/>
                  </a:lnTo>
                  <a:lnTo>
                    <a:pt x="110554" y="84510"/>
                  </a:lnTo>
                  <a:lnTo>
                    <a:pt x="109058" y="91285"/>
                  </a:lnTo>
                  <a:lnTo>
                    <a:pt x="111273" y="95965"/>
                  </a:lnTo>
                  <a:lnTo>
                    <a:pt x="116234" y="99387"/>
                  </a:lnTo>
                  <a:lnTo>
                    <a:pt x="122902" y="102485"/>
                  </a:lnTo>
                  <a:lnTo>
                    <a:pt x="130340" y="105974"/>
                  </a:lnTo>
                  <a:lnTo>
                    <a:pt x="137988" y="110158"/>
                  </a:lnTo>
                  <a:lnTo>
                    <a:pt x="145271" y="115375"/>
                  </a:lnTo>
                  <a:lnTo>
                    <a:pt x="151494" y="122134"/>
                  </a:lnTo>
                  <a:lnTo>
                    <a:pt x="156376" y="130554"/>
                  </a:lnTo>
                  <a:lnTo>
                    <a:pt x="159675" y="140287"/>
                  </a:lnTo>
                  <a:lnTo>
                    <a:pt x="160999" y="150726"/>
                  </a:lnTo>
                  <a:lnTo>
                    <a:pt x="160335" y="161442"/>
                  </a:lnTo>
                  <a:lnTo>
                    <a:pt x="157959" y="172058"/>
                  </a:lnTo>
                  <a:lnTo>
                    <a:pt x="154240" y="182178"/>
                  </a:lnTo>
                  <a:lnTo>
                    <a:pt x="149517" y="191642"/>
                  </a:lnTo>
                  <a:lnTo>
                    <a:pt x="143909" y="200317"/>
                  </a:lnTo>
                  <a:lnTo>
                    <a:pt x="137322" y="208005"/>
                  </a:lnTo>
                  <a:lnTo>
                    <a:pt x="129778" y="214694"/>
                  </a:lnTo>
                  <a:lnTo>
                    <a:pt x="121255" y="220357"/>
                  </a:lnTo>
                  <a:lnTo>
                    <a:pt x="111623" y="224872"/>
                  </a:lnTo>
                  <a:lnTo>
                    <a:pt x="100923" y="228276"/>
                  </a:lnTo>
                  <a:lnTo>
                    <a:pt x="89482" y="230580"/>
                  </a:lnTo>
                  <a:lnTo>
                    <a:pt x="77810" y="231687"/>
                  </a:lnTo>
                  <a:lnTo>
                    <a:pt x="66226" y="231654"/>
                  </a:lnTo>
                  <a:lnTo>
                    <a:pt x="54911" y="230631"/>
                  </a:lnTo>
                  <a:lnTo>
                    <a:pt x="42686" y="228567"/>
                  </a:lnTo>
                  <a:lnTo>
                    <a:pt x="26245" y="224164"/>
                  </a:lnTo>
                  <a:lnTo>
                    <a:pt x="0" y="21526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263419" y="3621803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305327" y="31585"/>
                  </a:moveTo>
                  <a:lnTo>
                    <a:pt x="296391" y="28651"/>
                  </a:lnTo>
                  <a:lnTo>
                    <a:pt x="286764" y="25869"/>
                  </a:lnTo>
                  <a:lnTo>
                    <a:pt x="275472" y="22974"/>
                  </a:lnTo>
                  <a:lnTo>
                    <a:pt x="262632" y="20107"/>
                  </a:lnTo>
                  <a:lnTo>
                    <a:pt x="248504" y="17590"/>
                  </a:lnTo>
                  <a:lnTo>
                    <a:pt x="233384" y="15574"/>
                  </a:lnTo>
                  <a:lnTo>
                    <a:pt x="217695" y="13889"/>
                  </a:lnTo>
                  <a:lnTo>
                    <a:pt x="201955" y="12146"/>
                  </a:lnTo>
                  <a:lnTo>
                    <a:pt x="186451" y="10125"/>
                  </a:lnTo>
                  <a:lnTo>
                    <a:pt x="171265" y="7936"/>
                  </a:lnTo>
                  <a:lnTo>
                    <a:pt x="156375" y="5920"/>
                  </a:lnTo>
                  <a:lnTo>
                    <a:pt x="141726" y="4266"/>
                  </a:lnTo>
                  <a:lnTo>
                    <a:pt x="127260" y="3004"/>
                  </a:lnTo>
                  <a:lnTo>
                    <a:pt x="112926" y="2082"/>
                  </a:lnTo>
                  <a:lnTo>
                    <a:pt x="98686" y="1427"/>
                  </a:lnTo>
                  <a:lnTo>
                    <a:pt x="84510" y="970"/>
                  </a:lnTo>
                  <a:lnTo>
                    <a:pt x="70380" y="657"/>
                  </a:lnTo>
                  <a:lnTo>
                    <a:pt x="56297" y="442"/>
                  </a:lnTo>
                  <a:lnTo>
                    <a:pt x="42860" y="297"/>
                  </a:lnTo>
                  <a:lnTo>
                    <a:pt x="29928" y="183"/>
                  </a:lnTo>
                  <a:lnTo>
                    <a:pt x="16364" y="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273948" y="3693399"/>
              <a:ext cx="246751" cy="286374"/>
            </a:xfrm>
            <a:custGeom>
              <a:avLst/>
              <a:gdLst/>
              <a:ahLst/>
              <a:cxnLst/>
              <a:rect l="0" t="0" r="0" b="0"/>
              <a:pathLst>
                <a:path w="246751" h="286374">
                  <a:moveTo>
                    <a:pt x="73699" y="23160"/>
                  </a:moveTo>
                  <a:lnTo>
                    <a:pt x="82501" y="17360"/>
                  </a:lnTo>
                  <a:lnTo>
                    <a:pt x="90847" y="12435"/>
                  </a:lnTo>
                  <a:lnTo>
                    <a:pt x="99546" y="7942"/>
                  </a:lnTo>
                  <a:lnTo>
                    <a:pt x="108667" y="4067"/>
                  </a:lnTo>
                  <a:lnTo>
                    <a:pt x="118162" y="1350"/>
                  </a:lnTo>
                  <a:lnTo>
                    <a:pt x="127949" y="0"/>
                  </a:lnTo>
                  <a:lnTo>
                    <a:pt x="137791" y="71"/>
                  </a:lnTo>
                  <a:lnTo>
                    <a:pt x="147316" y="1637"/>
                  </a:lnTo>
                  <a:lnTo>
                    <a:pt x="156345" y="4584"/>
                  </a:lnTo>
                  <a:lnTo>
                    <a:pt x="164710" y="8834"/>
                  </a:lnTo>
                  <a:lnTo>
                    <a:pt x="172183" y="14427"/>
                  </a:lnTo>
                  <a:lnTo>
                    <a:pt x="178714" y="21261"/>
                  </a:lnTo>
                  <a:lnTo>
                    <a:pt x="183930" y="29118"/>
                  </a:lnTo>
                  <a:lnTo>
                    <a:pt x="187079" y="37763"/>
                  </a:lnTo>
                  <a:lnTo>
                    <a:pt x="187931" y="46979"/>
                  </a:lnTo>
                  <a:lnTo>
                    <a:pt x="186553" y="56437"/>
                  </a:lnTo>
                  <a:lnTo>
                    <a:pt x="183046" y="65706"/>
                  </a:lnTo>
                  <a:lnTo>
                    <a:pt x="177687" y="74564"/>
                  </a:lnTo>
                  <a:lnTo>
                    <a:pt x="170854" y="82816"/>
                  </a:lnTo>
                  <a:lnTo>
                    <a:pt x="162914" y="90212"/>
                  </a:lnTo>
                  <a:lnTo>
                    <a:pt x="154225" y="96662"/>
                  </a:lnTo>
                  <a:lnTo>
                    <a:pt x="146879" y="100770"/>
                  </a:lnTo>
                  <a:lnTo>
                    <a:pt x="144086" y="101570"/>
                  </a:lnTo>
                  <a:lnTo>
                    <a:pt x="146311" y="100973"/>
                  </a:lnTo>
                  <a:lnTo>
                    <a:pt x="152251" y="100403"/>
                  </a:lnTo>
                  <a:lnTo>
                    <a:pt x="160389" y="100854"/>
                  </a:lnTo>
                  <a:lnTo>
                    <a:pt x="169698" y="102685"/>
                  </a:lnTo>
                  <a:lnTo>
                    <a:pt x="179440" y="105832"/>
                  </a:lnTo>
                  <a:lnTo>
                    <a:pt x="189011" y="110063"/>
                  </a:lnTo>
                  <a:lnTo>
                    <a:pt x="198130" y="115125"/>
                  </a:lnTo>
                  <a:lnTo>
                    <a:pt x="206753" y="120958"/>
                  </a:lnTo>
                  <a:lnTo>
                    <a:pt x="214944" y="127695"/>
                  </a:lnTo>
                  <a:lnTo>
                    <a:pt x="222786" y="135339"/>
                  </a:lnTo>
                  <a:lnTo>
                    <a:pt x="230039" y="143929"/>
                  </a:lnTo>
                  <a:lnTo>
                    <a:pt x="236161" y="153604"/>
                  </a:lnTo>
                  <a:lnTo>
                    <a:pt x="240941" y="164335"/>
                  </a:lnTo>
                  <a:lnTo>
                    <a:pt x="244320" y="175795"/>
                  </a:lnTo>
                  <a:lnTo>
                    <a:pt x="246222" y="187480"/>
                  </a:lnTo>
                  <a:lnTo>
                    <a:pt x="246750" y="199073"/>
                  </a:lnTo>
                  <a:lnTo>
                    <a:pt x="245817" y="210296"/>
                  </a:lnTo>
                  <a:lnTo>
                    <a:pt x="243072" y="220833"/>
                  </a:lnTo>
                  <a:lnTo>
                    <a:pt x="238481" y="230576"/>
                  </a:lnTo>
                  <a:lnTo>
                    <a:pt x="232128" y="239270"/>
                  </a:lnTo>
                  <a:lnTo>
                    <a:pt x="224044" y="246439"/>
                  </a:lnTo>
                  <a:lnTo>
                    <a:pt x="214421" y="251966"/>
                  </a:lnTo>
                  <a:lnTo>
                    <a:pt x="203553" y="256035"/>
                  </a:lnTo>
                  <a:lnTo>
                    <a:pt x="191743" y="258940"/>
                  </a:lnTo>
                  <a:lnTo>
                    <a:pt x="179242" y="260972"/>
                  </a:lnTo>
                  <a:lnTo>
                    <a:pt x="166086" y="262374"/>
                  </a:lnTo>
                  <a:lnTo>
                    <a:pt x="152117" y="263333"/>
                  </a:lnTo>
                  <a:lnTo>
                    <a:pt x="137311" y="263988"/>
                  </a:lnTo>
                  <a:lnTo>
                    <a:pt x="121774" y="264599"/>
                  </a:lnTo>
                  <a:lnTo>
                    <a:pt x="105659" y="265543"/>
                  </a:lnTo>
                  <a:lnTo>
                    <a:pt x="89126" y="266994"/>
                  </a:lnTo>
                  <a:lnTo>
                    <a:pt x="72669" y="268990"/>
                  </a:lnTo>
                  <a:lnTo>
                    <a:pt x="55288" y="271822"/>
                  </a:lnTo>
                  <a:lnTo>
                    <a:pt x="33224" y="276859"/>
                  </a:lnTo>
                  <a:lnTo>
                    <a:pt x="0" y="28637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323434" y="3247961"/>
            <a:ext cx="294675" cy="291786"/>
            <a:chOff x="2323434" y="3247961"/>
            <a:chExt cx="294675" cy="291786"/>
          </a:xfrm>
        </p:grpSpPr>
        <p:sp>
          <p:nvSpPr>
            <p:cNvPr id="127" name="Freeform 126"/>
            <p:cNvSpPr/>
            <p:nvPr/>
          </p:nvSpPr>
          <p:spPr>
            <a:xfrm>
              <a:off x="2323434" y="3266005"/>
              <a:ext cx="10405" cy="273742"/>
            </a:xfrm>
            <a:custGeom>
              <a:avLst/>
              <a:gdLst/>
              <a:ahLst/>
              <a:cxnLst/>
              <a:rect l="0" t="0" r="0" b="0"/>
              <a:pathLst>
                <a:path w="10405" h="273742">
                  <a:moveTo>
                    <a:pt x="10404" y="0"/>
                  </a:moveTo>
                  <a:lnTo>
                    <a:pt x="7538" y="8936"/>
                  </a:lnTo>
                  <a:lnTo>
                    <a:pt x="5396" y="18563"/>
                  </a:lnTo>
                  <a:lnTo>
                    <a:pt x="3793" y="29850"/>
                  </a:lnTo>
                  <a:lnTo>
                    <a:pt x="2612" y="42518"/>
                  </a:lnTo>
                  <a:lnTo>
                    <a:pt x="1763" y="55997"/>
                  </a:lnTo>
                  <a:lnTo>
                    <a:pt x="1166" y="69869"/>
                  </a:lnTo>
                  <a:lnTo>
                    <a:pt x="752" y="83905"/>
                  </a:lnTo>
                  <a:lnTo>
                    <a:pt x="468" y="97997"/>
                  </a:lnTo>
                  <a:lnTo>
                    <a:pt x="274" y="112098"/>
                  </a:lnTo>
                  <a:lnTo>
                    <a:pt x="144" y="126192"/>
                  </a:lnTo>
                  <a:lnTo>
                    <a:pt x="55" y="140273"/>
                  </a:lnTo>
                  <a:lnTo>
                    <a:pt x="0" y="154339"/>
                  </a:lnTo>
                  <a:lnTo>
                    <a:pt x="134" y="168228"/>
                  </a:lnTo>
                  <a:lnTo>
                    <a:pt x="755" y="181634"/>
                  </a:lnTo>
                  <a:lnTo>
                    <a:pt x="1986" y="194430"/>
                  </a:lnTo>
                  <a:lnTo>
                    <a:pt x="3635" y="206776"/>
                  </a:lnTo>
                  <a:lnTo>
                    <a:pt x="5453" y="220560"/>
                  </a:lnTo>
                  <a:lnTo>
                    <a:pt x="7600" y="240344"/>
                  </a:lnTo>
                  <a:lnTo>
                    <a:pt x="10404" y="273741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428595" y="3247961"/>
              <a:ext cx="189514" cy="244916"/>
            </a:xfrm>
            <a:custGeom>
              <a:avLst/>
              <a:gdLst/>
              <a:ahLst/>
              <a:cxnLst/>
              <a:rect l="0" t="0" r="0" b="0"/>
              <a:pathLst>
                <a:path w="189514" h="244916">
                  <a:moveTo>
                    <a:pt x="189513" y="7516"/>
                  </a:moveTo>
                  <a:lnTo>
                    <a:pt x="177778" y="7516"/>
                  </a:lnTo>
                  <a:lnTo>
                    <a:pt x="166649" y="7516"/>
                  </a:lnTo>
                  <a:lnTo>
                    <a:pt x="155055" y="7511"/>
                  </a:lnTo>
                  <a:lnTo>
                    <a:pt x="143067" y="7339"/>
                  </a:lnTo>
                  <a:lnTo>
                    <a:pt x="131055" y="6690"/>
                  </a:lnTo>
                  <a:lnTo>
                    <a:pt x="119248" y="5441"/>
                  </a:lnTo>
                  <a:lnTo>
                    <a:pt x="107549" y="3789"/>
                  </a:lnTo>
                  <a:lnTo>
                    <a:pt x="95632" y="2141"/>
                  </a:lnTo>
                  <a:lnTo>
                    <a:pt x="83329" y="747"/>
                  </a:lnTo>
                  <a:lnTo>
                    <a:pt x="70948" y="0"/>
                  </a:lnTo>
                  <a:lnTo>
                    <a:pt x="59162" y="488"/>
                  </a:lnTo>
                  <a:lnTo>
                    <a:pt x="48317" y="2426"/>
                  </a:lnTo>
                  <a:lnTo>
                    <a:pt x="38748" y="6017"/>
                  </a:lnTo>
                  <a:lnTo>
                    <a:pt x="30924" y="11628"/>
                  </a:lnTo>
                  <a:lnTo>
                    <a:pt x="24925" y="19255"/>
                  </a:lnTo>
                  <a:lnTo>
                    <a:pt x="20525" y="28613"/>
                  </a:lnTo>
                  <a:lnTo>
                    <a:pt x="17390" y="39327"/>
                  </a:lnTo>
                  <a:lnTo>
                    <a:pt x="15200" y="51049"/>
                  </a:lnTo>
                  <a:lnTo>
                    <a:pt x="13691" y="63492"/>
                  </a:lnTo>
                  <a:lnTo>
                    <a:pt x="12660" y="76443"/>
                  </a:lnTo>
                  <a:lnTo>
                    <a:pt x="11973" y="89713"/>
                  </a:lnTo>
                  <a:lnTo>
                    <a:pt x="11952" y="102051"/>
                  </a:lnTo>
                  <a:lnTo>
                    <a:pt x="13502" y="110144"/>
                  </a:lnTo>
                  <a:lnTo>
                    <a:pt x="16766" y="112430"/>
                  </a:lnTo>
                  <a:lnTo>
                    <a:pt x="21047" y="110920"/>
                  </a:lnTo>
                  <a:lnTo>
                    <a:pt x="26359" y="107556"/>
                  </a:lnTo>
                  <a:lnTo>
                    <a:pt x="33171" y="103866"/>
                  </a:lnTo>
                  <a:lnTo>
                    <a:pt x="41618" y="100629"/>
                  </a:lnTo>
                  <a:lnTo>
                    <a:pt x="51362" y="98239"/>
                  </a:lnTo>
                  <a:lnTo>
                    <a:pt x="61805" y="96979"/>
                  </a:lnTo>
                  <a:lnTo>
                    <a:pt x="72522" y="96864"/>
                  </a:lnTo>
                  <a:lnTo>
                    <a:pt x="83137" y="97898"/>
                  </a:lnTo>
                  <a:lnTo>
                    <a:pt x="93257" y="100176"/>
                  </a:lnTo>
                  <a:lnTo>
                    <a:pt x="102729" y="103628"/>
                  </a:lnTo>
                  <a:lnTo>
                    <a:pt x="111749" y="108061"/>
                  </a:lnTo>
                  <a:lnTo>
                    <a:pt x="120734" y="113253"/>
                  </a:lnTo>
                  <a:lnTo>
                    <a:pt x="129929" y="119006"/>
                  </a:lnTo>
                  <a:lnTo>
                    <a:pt x="139243" y="125326"/>
                  </a:lnTo>
                  <a:lnTo>
                    <a:pt x="148350" y="132399"/>
                  </a:lnTo>
                  <a:lnTo>
                    <a:pt x="157062" y="140273"/>
                  </a:lnTo>
                  <a:lnTo>
                    <a:pt x="165030" y="149020"/>
                  </a:lnTo>
                  <a:lnTo>
                    <a:pt x="171697" y="158801"/>
                  </a:lnTo>
                  <a:lnTo>
                    <a:pt x="176865" y="169598"/>
                  </a:lnTo>
                  <a:lnTo>
                    <a:pt x="180181" y="180933"/>
                  </a:lnTo>
                  <a:lnTo>
                    <a:pt x="180983" y="192001"/>
                  </a:lnTo>
                  <a:lnTo>
                    <a:pt x="179144" y="202363"/>
                  </a:lnTo>
                  <a:lnTo>
                    <a:pt x="174825" y="211775"/>
                  </a:lnTo>
                  <a:lnTo>
                    <a:pt x="168197" y="220026"/>
                  </a:lnTo>
                  <a:lnTo>
                    <a:pt x="159594" y="227123"/>
                  </a:lnTo>
                  <a:lnTo>
                    <a:pt x="149431" y="233076"/>
                  </a:lnTo>
                  <a:lnTo>
                    <a:pt x="138102" y="237792"/>
                  </a:lnTo>
                  <a:lnTo>
                    <a:pt x="125937" y="241335"/>
                  </a:lnTo>
                  <a:lnTo>
                    <a:pt x="113348" y="243734"/>
                  </a:lnTo>
                  <a:lnTo>
                    <a:pt x="100825" y="244904"/>
                  </a:lnTo>
                  <a:lnTo>
                    <a:pt x="88625" y="244915"/>
                  </a:lnTo>
                  <a:lnTo>
                    <a:pt x="76806" y="243957"/>
                  </a:lnTo>
                  <a:lnTo>
                    <a:pt x="65329" y="242251"/>
                  </a:lnTo>
                  <a:lnTo>
                    <a:pt x="54133" y="240000"/>
                  </a:lnTo>
                  <a:lnTo>
                    <a:pt x="43411" y="237514"/>
                  </a:lnTo>
                  <a:lnTo>
                    <a:pt x="32457" y="234970"/>
                  </a:lnTo>
                  <a:lnTo>
                    <a:pt x="19189" y="232150"/>
                  </a:lnTo>
                  <a:lnTo>
                    <a:pt x="0" y="228614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158134" y="4864165"/>
            <a:ext cx="673825" cy="210571"/>
            <a:chOff x="1158134" y="4864165"/>
            <a:chExt cx="673825" cy="210571"/>
          </a:xfrm>
        </p:grpSpPr>
        <p:sp>
          <p:nvSpPr>
            <p:cNvPr id="130" name="Freeform 129"/>
            <p:cNvSpPr/>
            <p:nvPr/>
          </p:nvSpPr>
          <p:spPr>
            <a:xfrm>
              <a:off x="1158134" y="4927336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99418" y="5935"/>
                  </a:lnTo>
                  <a:lnTo>
                    <a:pt x="93853" y="12140"/>
                  </a:lnTo>
                  <a:lnTo>
                    <a:pt x="88059" y="19235"/>
                  </a:lnTo>
                  <a:lnTo>
                    <a:pt x="82151" y="27176"/>
                  </a:lnTo>
                  <a:lnTo>
                    <a:pt x="76469" y="35822"/>
                  </a:lnTo>
                  <a:lnTo>
                    <a:pt x="71190" y="45017"/>
                  </a:lnTo>
                  <a:lnTo>
                    <a:pt x="66166" y="54616"/>
                  </a:lnTo>
                  <a:lnTo>
                    <a:pt x="61032" y="64506"/>
                  </a:lnTo>
                  <a:lnTo>
                    <a:pt x="55577" y="74595"/>
                  </a:lnTo>
                  <a:lnTo>
                    <a:pt x="49761" y="84655"/>
                  </a:lnTo>
                  <a:lnTo>
                    <a:pt x="43623" y="94336"/>
                  </a:lnTo>
                  <a:lnTo>
                    <a:pt x="37237" y="103473"/>
                  </a:lnTo>
                  <a:lnTo>
                    <a:pt x="30777" y="111970"/>
                  </a:lnTo>
                  <a:lnTo>
                    <a:pt x="23776" y="120650"/>
                  </a:lnTo>
                  <a:lnTo>
                    <a:pt x="14502" y="13139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179191" y="4906279"/>
              <a:ext cx="84229" cy="168457"/>
            </a:xfrm>
            <a:custGeom>
              <a:avLst/>
              <a:gdLst/>
              <a:ahLst/>
              <a:cxnLst/>
              <a:rect l="0" t="0" r="0" b="0"/>
              <a:pathLst>
                <a:path w="84229" h="168457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59"/>
                  </a:lnTo>
                  <a:lnTo>
                    <a:pt x="11834" y="42761"/>
                  </a:lnTo>
                  <a:lnTo>
                    <a:pt x="15647" y="53104"/>
                  </a:lnTo>
                  <a:lnTo>
                    <a:pt x="20164" y="63489"/>
                  </a:lnTo>
                  <a:lnTo>
                    <a:pt x="25328" y="73744"/>
                  </a:lnTo>
                  <a:lnTo>
                    <a:pt x="31015" y="83554"/>
                  </a:lnTo>
                  <a:lnTo>
                    <a:pt x="37096" y="92786"/>
                  </a:lnTo>
                  <a:lnTo>
                    <a:pt x="43296" y="101627"/>
                  </a:lnTo>
                  <a:lnTo>
                    <a:pt x="49225" y="110485"/>
                  </a:lnTo>
                  <a:lnTo>
                    <a:pt x="54690" y="119586"/>
                  </a:lnTo>
                  <a:lnTo>
                    <a:pt x="59725" y="128729"/>
                  </a:lnTo>
                  <a:lnTo>
                    <a:pt x="65090" y="138370"/>
                  </a:lnTo>
                  <a:lnTo>
                    <a:pt x="72374" y="150476"/>
                  </a:lnTo>
                  <a:lnTo>
                    <a:pt x="84228" y="16845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431875" y="4864165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0" y="42114"/>
                  </a:moveTo>
                  <a:lnTo>
                    <a:pt x="11735" y="39248"/>
                  </a:lnTo>
                  <a:lnTo>
                    <a:pt x="22864" y="37106"/>
                  </a:lnTo>
                  <a:lnTo>
                    <a:pt x="34458" y="35498"/>
                  </a:lnTo>
                  <a:lnTo>
                    <a:pt x="46446" y="34144"/>
                  </a:lnTo>
                  <a:lnTo>
                    <a:pt x="58458" y="32648"/>
                  </a:lnTo>
                  <a:lnTo>
                    <a:pt x="70270" y="30802"/>
                  </a:lnTo>
                  <a:lnTo>
                    <a:pt x="82142" y="28735"/>
                  </a:lnTo>
                  <a:lnTo>
                    <a:pt x="94707" y="26803"/>
                  </a:lnTo>
                  <a:lnTo>
                    <a:pt x="108268" y="25202"/>
                  </a:lnTo>
                  <a:lnTo>
                    <a:pt x="122647" y="23806"/>
                  </a:lnTo>
                  <a:lnTo>
                    <a:pt x="137378" y="22261"/>
                  </a:lnTo>
                  <a:lnTo>
                    <a:pt x="152141" y="20375"/>
                  </a:lnTo>
                  <a:lnTo>
                    <a:pt x="166800" y="18277"/>
                  </a:lnTo>
                  <a:lnTo>
                    <a:pt x="181322" y="16323"/>
                  </a:lnTo>
                  <a:lnTo>
                    <a:pt x="195721" y="14706"/>
                  </a:lnTo>
                  <a:lnTo>
                    <a:pt x="210187" y="13299"/>
                  </a:lnTo>
                  <a:lnTo>
                    <a:pt x="225052" y="11747"/>
                  </a:lnTo>
                  <a:lnTo>
                    <a:pt x="240462" y="9857"/>
                  </a:lnTo>
                  <a:lnTo>
                    <a:pt x="256237" y="7756"/>
                  </a:lnTo>
                  <a:lnTo>
                    <a:pt x="271980" y="5799"/>
                  </a:lnTo>
                  <a:lnTo>
                    <a:pt x="287464" y="4185"/>
                  </a:lnTo>
                  <a:lnTo>
                    <a:pt x="302794" y="2950"/>
                  </a:lnTo>
                  <a:lnTo>
                    <a:pt x="318305" y="2046"/>
                  </a:lnTo>
                  <a:lnTo>
                    <a:pt x="334164" y="1403"/>
                  </a:lnTo>
                  <a:lnTo>
                    <a:pt x="349634" y="954"/>
                  </a:lnTo>
                  <a:lnTo>
                    <a:pt x="364690" y="596"/>
                  </a:lnTo>
                  <a:lnTo>
                    <a:pt x="380659" y="296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2095171" y="4769409"/>
            <a:ext cx="863337" cy="432001"/>
            <a:chOff x="2095171" y="4769409"/>
            <a:chExt cx="863337" cy="432001"/>
          </a:xfrm>
        </p:grpSpPr>
        <p:sp>
          <p:nvSpPr>
            <p:cNvPr id="134" name="Freeform 133"/>
            <p:cNvSpPr/>
            <p:nvPr/>
          </p:nvSpPr>
          <p:spPr>
            <a:xfrm>
              <a:off x="2116227" y="4790466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0"/>
                  </a:lnTo>
                  <a:lnTo>
                    <a:pt x="69237" y="0"/>
                  </a:lnTo>
                  <a:lnTo>
                    <a:pt x="55217" y="0"/>
                  </a:lnTo>
                  <a:lnTo>
                    <a:pt x="347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095171" y="4853637"/>
              <a:ext cx="147400" cy="7816"/>
            </a:xfrm>
            <a:custGeom>
              <a:avLst/>
              <a:gdLst/>
              <a:ahLst/>
              <a:cxnLst/>
              <a:rect l="0" t="0" r="0" b="0"/>
              <a:pathLst>
                <a:path w="147400" h="7816">
                  <a:moveTo>
                    <a:pt x="147399" y="0"/>
                  </a:moveTo>
                  <a:lnTo>
                    <a:pt x="138530" y="2867"/>
                  </a:lnTo>
                  <a:lnTo>
                    <a:pt x="129543" y="5009"/>
                  </a:lnTo>
                  <a:lnTo>
                    <a:pt x="119553" y="6607"/>
                  </a:lnTo>
                  <a:lnTo>
                    <a:pt x="108745" y="7615"/>
                  </a:lnTo>
                  <a:lnTo>
                    <a:pt x="97582" y="7815"/>
                  </a:lnTo>
                  <a:lnTo>
                    <a:pt x="86372" y="7164"/>
                  </a:lnTo>
                  <a:lnTo>
                    <a:pt x="75087" y="5926"/>
                  </a:lnTo>
                  <a:lnTo>
                    <a:pt x="63454" y="4562"/>
                  </a:lnTo>
                  <a:lnTo>
                    <a:pt x="51353" y="3352"/>
                  </a:lnTo>
                  <a:lnTo>
                    <a:pt x="39403" y="2388"/>
                  </a:lnTo>
                  <a:lnTo>
                    <a:pt x="27707" y="1562"/>
                  </a:lnTo>
                  <a:lnTo>
                    <a:pt x="15233" y="8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368911" y="4790466"/>
              <a:ext cx="589597" cy="15142"/>
            </a:xfrm>
            <a:custGeom>
              <a:avLst/>
              <a:gdLst/>
              <a:ahLst/>
              <a:cxnLst/>
              <a:rect l="0" t="0" r="0" b="0"/>
              <a:pathLst>
                <a:path w="589597" h="15142">
                  <a:moveTo>
                    <a:pt x="0" y="10528"/>
                  </a:moveTo>
                  <a:lnTo>
                    <a:pt x="8869" y="13328"/>
                  </a:lnTo>
                  <a:lnTo>
                    <a:pt x="17856" y="14830"/>
                  </a:lnTo>
                  <a:lnTo>
                    <a:pt x="27856" y="15141"/>
                  </a:lnTo>
                  <a:lnTo>
                    <a:pt x="39009" y="14635"/>
                  </a:lnTo>
                  <a:lnTo>
                    <a:pt x="51469" y="13815"/>
                  </a:lnTo>
                  <a:lnTo>
                    <a:pt x="65176" y="12999"/>
                  </a:lnTo>
                  <a:lnTo>
                    <a:pt x="79766" y="12316"/>
                  </a:lnTo>
                  <a:lnTo>
                    <a:pt x="94695" y="11789"/>
                  </a:lnTo>
                  <a:lnTo>
                    <a:pt x="109615" y="11399"/>
                  </a:lnTo>
                  <a:lnTo>
                    <a:pt x="124224" y="10951"/>
                  </a:lnTo>
                  <a:lnTo>
                    <a:pt x="138185" y="10111"/>
                  </a:lnTo>
                  <a:lnTo>
                    <a:pt x="151399" y="8730"/>
                  </a:lnTo>
                  <a:lnTo>
                    <a:pt x="164255" y="6988"/>
                  </a:lnTo>
                  <a:lnTo>
                    <a:pt x="177502" y="5278"/>
                  </a:lnTo>
                  <a:lnTo>
                    <a:pt x="191533" y="3834"/>
                  </a:lnTo>
                  <a:lnTo>
                    <a:pt x="206402" y="2714"/>
                  </a:lnTo>
                  <a:lnTo>
                    <a:pt x="221995" y="1888"/>
                  </a:lnTo>
                  <a:lnTo>
                    <a:pt x="238156" y="1297"/>
                  </a:lnTo>
                  <a:lnTo>
                    <a:pt x="254737" y="884"/>
                  </a:lnTo>
                  <a:lnTo>
                    <a:pt x="271620" y="599"/>
                  </a:lnTo>
                  <a:lnTo>
                    <a:pt x="288715" y="404"/>
                  </a:lnTo>
                  <a:lnTo>
                    <a:pt x="305955" y="271"/>
                  </a:lnTo>
                  <a:lnTo>
                    <a:pt x="323296" y="181"/>
                  </a:lnTo>
                  <a:lnTo>
                    <a:pt x="340704" y="121"/>
                  </a:lnTo>
                  <a:lnTo>
                    <a:pt x="358158" y="81"/>
                  </a:lnTo>
                  <a:lnTo>
                    <a:pt x="375643" y="55"/>
                  </a:lnTo>
                  <a:lnTo>
                    <a:pt x="393148" y="37"/>
                  </a:lnTo>
                  <a:lnTo>
                    <a:pt x="410668" y="24"/>
                  </a:lnTo>
                  <a:lnTo>
                    <a:pt x="428197" y="16"/>
                  </a:lnTo>
                  <a:lnTo>
                    <a:pt x="445732" y="11"/>
                  </a:lnTo>
                  <a:lnTo>
                    <a:pt x="463271" y="7"/>
                  </a:lnTo>
                  <a:lnTo>
                    <a:pt x="480813" y="5"/>
                  </a:lnTo>
                  <a:lnTo>
                    <a:pt x="498343" y="3"/>
                  </a:lnTo>
                  <a:lnTo>
                    <a:pt x="515488" y="2"/>
                  </a:lnTo>
                  <a:lnTo>
                    <a:pt x="533414" y="2"/>
                  </a:lnTo>
                  <a:lnTo>
                    <a:pt x="555931" y="0"/>
                  </a:lnTo>
                  <a:lnTo>
                    <a:pt x="589596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431210" y="4834635"/>
              <a:ext cx="295671" cy="366775"/>
            </a:xfrm>
            <a:custGeom>
              <a:avLst/>
              <a:gdLst/>
              <a:ahLst/>
              <a:cxnLst/>
              <a:rect l="0" t="0" r="0" b="0"/>
              <a:pathLst>
                <a:path w="295671" h="366775">
                  <a:moveTo>
                    <a:pt x="53515" y="8474"/>
                  </a:moveTo>
                  <a:lnTo>
                    <a:pt x="47782" y="14475"/>
                  </a:lnTo>
                  <a:lnTo>
                    <a:pt x="43497" y="21320"/>
                  </a:lnTo>
                  <a:lnTo>
                    <a:pt x="40319" y="29637"/>
                  </a:lnTo>
                  <a:lnTo>
                    <a:pt x="38964" y="36638"/>
                  </a:lnTo>
                  <a:lnTo>
                    <a:pt x="39960" y="38642"/>
                  </a:lnTo>
                  <a:lnTo>
                    <a:pt x="42098" y="36232"/>
                  </a:lnTo>
                  <a:lnTo>
                    <a:pt x="44919" y="31014"/>
                  </a:lnTo>
                  <a:lnTo>
                    <a:pt x="48505" y="24390"/>
                  </a:lnTo>
                  <a:lnTo>
                    <a:pt x="52891" y="17209"/>
                  </a:lnTo>
                  <a:lnTo>
                    <a:pt x="58310" y="10366"/>
                  </a:lnTo>
                  <a:lnTo>
                    <a:pt x="65236" y="4950"/>
                  </a:lnTo>
                  <a:lnTo>
                    <a:pt x="73781" y="1415"/>
                  </a:lnTo>
                  <a:lnTo>
                    <a:pt x="83434" y="0"/>
                  </a:lnTo>
                  <a:lnTo>
                    <a:pt x="93291" y="1009"/>
                  </a:lnTo>
                  <a:lnTo>
                    <a:pt x="102800" y="4357"/>
                  </a:lnTo>
                  <a:lnTo>
                    <a:pt x="111621" y="9838"/>
                  </a:lnTo>
                  <a:lnTo>
                    <a:pt x="119467" y="17320"/>
                  </a:lnTo>
                  <a:lnTo>
                    <a:pt x="126289" y="26533"/>
                  </a:lnTo>
                  <a:lnTo>
                    <a:pt x="132056" y="37121"/>
                  </a:lnTo>
                  <a:lnTo>
                    <a:pt x="136647" y="48742"/>
                  </a:lnTo>
                  <a:lnTo>
                    <a:pt x="140115" y="61116"/>
                  </a:lnTo>
                  <a:lnTo>
                    <a:pt x="142803" y="74186"/>
                  </a:lnTo>
                  <a:lnTo>
                    <a:pt x="145232" y="88098"/>
                  </a:lnTo>
                  <a:lnTo>
                    <a:pt x="147719" y="102862"/>
                  </a:lnTo>
                  <a:lnTo>
                    <a:pt x="150223" y="118200"/>
                  </a:lnTo>
                  <a:lnTo>
                    <a:pt x="152451" y="133650"/>
                  </a:lnTo>
                  <a:lnTo>
                    <a:pt x="154242" y="148937"/>
                  </a:lnTo>
                  <a:lnTo>
                    <a:pt x="155427" y="164134"/>
                  </a:lnTo>
                  <a:lnTo>
                    <a:pt x="155764" y="179557"/>
                  </a:lnTo>
                  <a:lnTo>
                    <a:pt x="155209" y="195375"/>
                  </a:lnTo>
                  <a:lnTo>
                    <a:pt x="153868" y="211438"/>
                  </a:lnTo>
                  <a:lnTo>
                    <a:pt x="151905" y="227383"/>
                  </a:lnTo>
                  <a:lnTo>
                    <a:pt x="149471" y="243001"/>
                  </a:lnTo>
                  <a:lnTo>
                    <a:pt x="146533" y="258252"/>
                  </a:lnTo>
                  <a:lnTo>
                    <a:pt x="142884" y="273179"/>
                  </a:lnTo>
                  <a:lnTo>
                    <a:pt x="138466" y="287841"/>
                  </a:lnTo>
                  <a:lnTo>
                    <a:pt x="133364" y="301975"/>
                  </a:lnTo>
                  <a:lnTo>
                    <a:pt x="127715" y="315021"/>
                  </a:lnTo>
                  <a:lnTo>
                    <a:pt x="121645" y="326755"/>
                  </a:lnTo>
                  <a:lnTo>
                    <a:pt x="114942" y="337110"/>
                  </a:lnTo>
                  <a:lnTo>
                    <a:pt x="107079" y="346002"/>
                  </a:lnTo>
                  <a:lnTo>
                    <a:pt x="97865" y="353530"/>
                  </a:lnTo>
                  <a:lnTo>
                    <a:pt x="87575" y="359603"/>
                  </a:lnTo>
                  <a:lnTo>
                    <a:pt x="76751" y="363867"/>
                  </a:lnTo>
                  <a:lnTo>
                    <a:pt x="65771" y="366285"/>
                  </a:lnTo>
                  <a:lnTo>
                    <a:pt x="54977" y="366774"/>
                  </a:lnTo>
                  <a:lnTo>
                    <a:pt x="44736" y="365058"/>
                  </a:lnTo>
                  <a:lnTo>
                    <a:pt x="35190" y="361195"/>
                  </a:lnTo>
                  <a:lnTo>
                    <a:pt x="26460" y="355347"/>
                  </a:lnTo>
                  <a:lnTo>
                    <a:pt x="18735" y="347610"/>
                  </a:lnTo>
                  <a:lnTo>
                    <a:pt x="12026" y="338223"/>
                  </a:lnTo>
                  <a:lnTo>
                    <a:pt x="6520" y="327515"/>
                  </a:lnTo>
                  <a:lnTo>
                    <a:pt x="2643" y="315811"/>
                  </a:lnTo>
                  <a:lnTo>
                    <a:pt x="484" y="303392"/>
                  </a:lnTo>
                  <a:lnTo>
                    <a:pt x="0" y="290631"/>
                  </a:lnTo>
                  <a:lnTo>
                    <a:pt x="1187" y="277991"/>
                  </a:lnTo>
                  <a:lnTo>
                    <a:pt x="3878" y="265722"/>
                  </a:lnTo>
                  <a:lnTo>
                    <a:pt x="7955" y="254196"/>
                  </a:lnTo>
                  <a:lnTo>
                    <a:pt x="13432" y="243980"/>
                  </a:lnTo>
                  <a:lnTo>
                    <a:pt x="20187" y="235267"/>
                  </a:lnTo>
                  <a:lnTo>
                    <a:pt x="27993" y="228247"/>
                  </a:lnTo>
                  <a:lnTo>
                    <a:pt x="36602" y="223272"/>
                  </a:lnTo>
                  <a:lnTo>
                    <a:pt x="45795" y="220337"/>
                  </a:lnTo>
                  <a:lnTo>
                    <a:pt x="55238" y="219313"/>
                  </a:lnTo>
                  <a:lnTo>
                    <a:pt x="64497" y="220130"/>
                  </a:lnTo>
                  <a:lnTo>
                    <a:pt x="73356" y="222565"/>
                  </a:lnTo>
                  <a:lnTo>
                    <a:pt x="81949" y="226298"/>
                  </a:lnTo>
                  <a:lnTo>
                    <a:pt x="90639" y="231011"/>
                  </a:lnTo>
                  <a:lnTo>
                    <a:pt x="99637" y="236432"/>
                  </a:lnTo>
                  <a:lnTo>
                    <a:pt x="108987" y="242187"/>
                  </a:lnTo>
                  <a:lnTo>
                    <a:pt x="118651" y="247816"/>
                  </a:lnTo>
                  <a:lnTo>
                    <a:pt x="128558" y="253086"/>
                  </a:lnTo>
                  <a:lnTo>
                    <a:pt x="138483" y="258115"/>
                  </a:lnTo>
                  <a:lnTo>
                    <a:pt x="148067" y="263260"/>
                  </a:lnTo>
                  <a:lnTo>
                    <a:pt x="157144" y="268719"/>
                  </a:lnTo>
                  <a:lnTo>
                    <a:pt x="165883" y="274370"/>
                  </a:lnTo>
                  <a:lnTo>
                    <a:pt x="174670" y="279865"/>
                  </a:lnTo>
                  <a:lnTo>
                    <a:pt x="183738" y="285003"/>
                  </a:lnTo>
                  <a:lnTo>
                    <a:pt x="193305" y="289589"/>
                  </a:lnTo>
                  <a:lnTo>
                    <a:pt x="203646" y="293363"/>
                  </a:lnTo>
                  <a:lnTo>
                    <a:pt x="214826" y="296259"/>
                  </a:lnTo>
                  <a:lnTo>
                    <a:pt x="226590" y="298050"/>
                  </a:lnTo>
                  <a:lnTo>
                    <a:pt x="238479" y="298277"/>
                  </a:lnTo>
                  <a:lnTo>
                    <a:pt x="250199" y="296846"/>
                  </a:lnTo>
                  <a:lnTo>
                    <a:pt x="261208" y="294260"/>
                  </a:lnTo>
                  <a:lnTo>
                    <a:pt x="271706" y="291189"/>
                  </a:lnTo>
                  <a:lnTo>
                    <a:pt x="282611" y="287365"/>
                  </a:lnTo>
                  <a:lnTo>
                    <a:pt x="295670" y="28221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832568" y="4853637"/>
              <a:ext cx="10127" cy="347441"/>
            </a:xfrm>
            <a:custGeom>
              <a:avLst/>
              <a:gdLst/>
              <a:ahLst/>
              <a:cxnLst/>
              <a:rect l="0" t="0" r="0" b="0"/>
              <a:pathLst>
                <a:path w="10127" h="347441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66"/>
                  </a:lnTo>
                  <a:lnTo>
                    <a:pt x="2334" y="46801"/>
                  </a:lnTo>
                  <a:lnTo>
                    <a:pt x="1485" y="60109"/>
                  </a:lnTo>
                  <a:lnTo>
                    <a:pt x="887" y="74423"/>
                  </a:lnTo>
                  <a:lnTo>
                    <a:pt x="473" y="89773"/>
                  </a:lnTo>
                  <a:lnTo>
                    <a:pt x="189" y="106284"/>
                  </a:lnTo>
                  <a:lnTo>
                    <a:pt x="0" y="123908"/>
                  </a:lnTo>
                  <a:lnTo>
                    <a:pt x="42" y="142471"/>
                  </a:lnTo>
                  <a:lnTo>
                    <a:pt x="602" y="161762"/>
                  </a:lnTo>
                  <a:lnTo>
                    <a:pt x="1791" y="181582"/>
                  </a:lnTo>
                  <a:lnTo>
                    <a:pt x="3405" y="201449"/>
                  </a:lnTo>
                  <a:lnTo>
                    <a:pt x="5026" y="220634"/>
                  </a:lnTo>
                  <a:lnTo>
                    <a:pt x="6411" y="238795"/>
                  </a:lnTo>
                  <a:lnTo>
                    <a:pt x="7492" y="255938"/>
                  </a:lnTo>
                  <a:lnTo>
                    <a:pt x="8292" y="272225"/>
                  </a:lnTo>
                  <a:lnTo>
                    <a:pt x="8865" y="287833"/>
                  </a:lnTo>
                  <a:lnTo>
                    <a:pt x="9267" y="302333"/>
                  </a:lnTo>
                  <a:lnTo>
                    <a:pt x="9589" y="316111"/>
                  </a:lnTo>
                  <a:lnTo>
                    <a:pt x="9859" y="330382"/>
                  </a:lnTo>
                  <a:lnTo>
                    <a:pt x="10126" y="34744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692434" y="4769409"/>
              <a:ext cx="150261" cy="239993"/>
            </a:xfrm>
            <a:custGeom>
              <a:avLst/>
              <a:gdLst/>
              <a:ahLst/>
              <a:cxnLst/>
              <a:rect l="0" t="0" r="0" b="0"/>
              <a:pathLst>
                <a:path w="150261" h="239993">
                  <a:moveTo>
                    <a:pt x="150260" y="178985"/>
                  </a:moveTo>
                  <a:lnTo>
                    <a:pt x="141525" y="181985"/>
                  </a:lnTo>
                  <a:lnTo>
                    <a:pt x="133819" y="185407"/>
                  </a:lnTo>
                  <a:lnTo>
                    <a:pt x="126408" y="189603"/>
                  </a:lnTo>
                  <a:lnTo>
                    <a:pt x="118801" y="194504"/>
                  </a:lnTo>
                  <a:lnTo>
                    <a:pt x="110326" y="199985"/>
                  </a:lnTo>
                  <a:lnTo>
                    <a:pt x="100698" y="205911"/>
                  </a:lnTo>
                  <a:lnTo>
                    <a:pt x="90130" y="212000"/>
                  </a:lnTo>
                  <a:lnTo>
                    <a:pt x="79118" y="217850"/>
                  </a:lnTo>
                  <a:lnTo>
                    <a:pt x="68009" y="223261"/>
                  </a:lnTo>
                  <a:lnTo>
                    <a:pt x="56957" y="228214"/>
                  </a:lnTo>
                  <a:lnTo>
                    <a:pt x="46011" y="232774"/>
                  </a:lnTo>
                  <a:lnTo>
                    <a:pt x="35184" y="237002"/>
                  </a:lnTo>
                  <a:lnTo>
                    <a:pt x="24949" y="239992"/>
                  </a:lnTo>
                  <a:lnTo>
                    <a:pt x="16207" y="239967"/>
                  </a:lnTo>
                  <a:lnTo>
                    <a:pt x="9334" y="236204"/>
                  </a:lnTo>
                  <a:lnTo>
                    <a:pt x="4379" y="229098"/>
                  </a:lnTo>
                  <a:lnTo>
                    <a:pt x="1338" y="219588"/>
                  </a:lnTo>
                  <a:lnTo>
                    <a:pt x="0" y="208489"/>
                  </a:lnTo>
                  <a:lnTo>
                    <a:pt x="202" y="196364"/>
                  </a:lnTo>
                  <a:lnTo>
                    <a:pt x="1916" y="183577"/>
                  </a:lnTo>
                  <a:lnTo>
                    <a:pt x="4984" y="170355"/>
                  </a:lnTo>
                  <a:lnTo>
                    <a:pt x="8989" y="156686"/>
                  </a:lnTo>
                  <a:lnTo>
                    <a:pt x="13361" y="142357"/>
                  </a:lnTo>
                  <a:lnTo>
                    <a:pt x="17738" y="127303"/>
                  </a:lnTo>
                  <a:lnTo>
                    <a:pt x="21809" y="111597"/>
                  </a:lnTo>
                  <a:lnTo>
                    <a:pt x="25238" y="95367"/>
                  </a:lnTo>
                  <a:lnTo>
                    <a:pt x="27911" y="78760"/>
                  </a:lnTo>
                  <a:lnTo>
                    <a:pt x="29896" y="62453"/>
                  </a:lnTo>
                  <a:lnTo>
                    <a:pt x="31535" y="45933"/>
                  </a:lnTo>
                  <a:lnTo>
                    <a:pt x="32969" y="26633"/>
                  </a:lnTo>
                  <a:lnTo>
                    <a:pt x="34446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558425" y="4379855"/>
            <a:ext cx="300117" cy="347441"/>
            <a:chOff x="2558425" y="4379855"/>
            <a:chExt cx="300117" cy="347441"/>
          </a:xfrm>
        </p:grpSpPr>
        <p:sp>
          <p:nvSpPr>
            <p:cNvPr id="141" name="Freeform 140"/>
            <p:cNvSpPr/>
            <p:nvPr/>
          </p:nvSpPr>
          <p:spPr>
            <a:xfrm>
              <a:off x="2558425" y="4400911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71"/>
                  </a:lnTo>
                  <a:lnTo>
                    <a:pt x="177" y="50664"/>
                  </a:lnTo>
                  <a:lnTo>
                    <a:pt x="825" y="66290"/>
                  </a:lnTo>
                  <a:lnTo>
                    <a:pt x="2074" y="83266"/>
                  </a:lnTo>
                  <a:lnTo>
                    <a:pt x="3726" y="101367"/>
                  </a:lnTo>
                  <a:lnTo>
                    <a:pt x="5375" y="120335"/>
                  </a:lnTo>
                  <a:lnTo>
                    <a:pt x="6777" y="139938"/>
                  </a:lnTo>
                  <a:lnTo>
                    <a:pt x="7871" y="159826"/>
                  </a:lnTo>
                  <a:lnTo>
                    <a:pt x="8678" y="179557"/>
                  </a:lnTo>
                  <a:lnTo>
                    <a:pt x="9256" y="198902"/>
                  </a:lnTo>
                  <a:lnTo>
                    <a:pt x="9662" y="217824"/>
                  </a:lnTo>
                  <a:lnTo>
                    <a:pt x="9941" y="236376"/>
                  </a:lnTo>
                  <a:lnTo>
                    <a:pt x="10132" y="254615"/>
                  </a:lnTo>
                  <a:lnTo>
                    <a:pt x="10262" y="271858"/>
                  </a:lnTo>
                  <a:lnTo>
                    <a:pt x="10364" y="288379"/>
                  </a:lnTo>
                  <a:lnTo>
                    <a:pt x="10447" y="305633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690818" y="4379855"/>
              <a:ext cx="167724" cy="305327"/>
            </a:xfrm>
            <a:custGeom>
              <a:avLst/>
              <a:gdLst/>
              <a:ahLst/>
              <a:cxnLst/>
              <a:rect l="0" t="0" r="0" b="0"/>
              <a:pathLst>
                <a:path w="167724" h="305327">
                  <a:moveTo>
                    <a:pt x="88705" y="0"/>
                  </a:moveTo>
                  <a:lnTo>
                    <a:pt x="82904" y="8801"/>
                  </a:lnTo>
                  <a:lnTo>
                    <a:pt x="77980" y="17147"/>
                  </a:lnTo>
                  <a:lnTo>
                    <a:pt x="73473" y="25841"/>
                  </a:lnTo>
                  <a:lnTo>
                    <a:pt x="69079" y="34789"/>
                  </a:lnTo>
                  <a:lnTo>
                    <a:pt x="64417" y="43636"/>
                  </a:lnTo>
                  <a:lnTo>
                    <a:pt x="59303" y="52180"/>
                  </a:lnTo>
                  <a:lnTo>
                    <a:pt x="53725" y="60541"/>
                  </a:lnTo>
                  <a:lnTo>
                    <a:pt x="47753" y="69067"/>
                  </a:lnTo>
                  <a:lnTo>
                    <a:pt x="41479" y="77950"/>
                  </a:lnTo>
                  <a:lnTo>
                    <a:pt x="35148" y="87222"/>
                  </a:lnTo>
                  <a:lnTo>
                    <a:pt x="29131" y="96832"/>
                  </a:lnTo>
                  <a:lnTo>
                    <a:pt x="23611" y="106712"/>
                  </a:lnTo>
                  <a:lnTo>
                    <a:pt x="18754" y="116958"/>
                  </a:lnTo>
                  <a:lnTo>
                    <a:pt x="14790" y="127822"/>
                  </a:lnTo>
                  <a:lnTo>
                    <a:pt x="11754" y="139390"/>
                  </a:lnTo>
                  <a:lnTo>
                    <a:pt x="9528" y="151599"/>
                  </a:lnTo>
                  <a:lnTo>
                    <a:pt x="7943" y="164327"/>
                  </a:lnTo>
                  <a:lnTo>
                    <a:pt x="6832" y="177441"/>
                  </a:lnTo>
                  <a:lnTo>
                    <a:pt x="5897" y="190671"/>
                  </a:lnTo>
                  <a:lnTo>
                    <a:pt x="4728" y="203626"/>
                  </a:lnTo>
                  <a:lnTo>
                    <a:pt x="3131" y="216116"/>
                  </a:lnTo>
                  <a:lnTo>
                    <a:pt x="1413" y="228128"/>
                  </a:lnTo>
                  <a:lnTo>
                    <a:pt x="252" y="239736"/>
                  </a:lnTo>
                  <a:lnTo>
                    <a:pt x="0" y="251023"/>
                  </a:lnTo>
                  <a:lnTo>
                    <a:pt x="833" y="261910"/>
                  </a:lnTo>
                  <a:lnTo>
                    <a:pt x="2922" y="272154"/>
                  </a:lnTo>
                  <a:lnTo>
                    <a:pt x="6230" y="281665"/>
                  </a:lnTo>
                  <a:lnTo>
                    <a:pt x="10893" y="290017"/>
                  </a:lnTo>
                  <a:lnTo>
                    <a:pt x="17297" y="296417"/>
                  </a:lnTo>
                  <a:lnTo>
                    <a:pt x="25488" y="300606"/>
                  </a:lnTo>
                  <a:lnTo>
                    <a:pt x="35071" y="302790"/>
                  </a:lnTo>
                  <a:lnTo>
                    <a:pt x="45413" y="303360"/>
                  </a:lnTo>
                  <a:lnTo>
                    <a:pt x="56065" y="302704"/>
                  </a:lnTo>
                  <a:lnTo>
                    <a:pt x="66638" y="300997"/>
                  </a:lnTo>
                  <a:lnTo>
                    <a:pt x="76730" y="298190"/>
                  </a:lnTo>
                  <a:lnTo>
                    <a:pt x="86179" y="294344"/>
                  </a:lnTo>
                  <a:lnTo>
                    <a:pt x="95015" y="289629"/>
                  </a:lnTo>
                  <a:lnTo>
                    <a:pt x="103344" y="284241"/>
                  </a:lnTo>
                  <a:lnTo>
                    <a:pt x="111285" y="278351"/>
                  </a:lnTo>
                  <a:lnTo>
                    <a:pt x="118943" y="271938"/>
                  </a:lnTo>
                  <a:lnTo>
                    <a:pt x="126399" y="264801"/>
                  </a:lnTo>
                  <a:lnTo>
                    <a:pt x="133711" y="256888"/>
                  </a:lnTo>
                  <a:lnTo>
                    <a:pt x="140759" y="248286"/>
                  </a:lnTo>
                  <a:lnTo>
                    <a:pt x="147265" y="239134"/>
                  </a:lnTo>
                  <a:lnTo>
                    <a:pt x="153117" y="229564"/>
                  </a:lnTo>
                  <a:lnTo>
                    <a:pt x="158199" y="219527"/>
                  </a:lnTo>
                  <a:lnTo>
                    <a:pt x="162315" y="208804"/>
                  </a:lnTo>
                  <a:lnTo>
                    <a:pt x="165442" y="197340"/>
                  </a:lnTo>
                  <a:lnTo>
                    <a:pt x="167390" y="185539"/>
                  </a:lnTo>
                  <a:lnTo>
                    <a:pt x="167723" y="174151"/>
                  </a:lnTo>
                  <a:lnTo>
                    <a:pt x="166345" y="163580"/>
                  </a:lnTo>
                  <a:lnTo>
                    <a:pt x="163131" y="154366"/>
                  </a:lnTo>
                  <a:lnTo>
                    <a:pt x="157776" y="147313"/>
                  </a:lnTo>
                  <a:lnTo>
                    <a:pt x="150329" y="142654"/>
                  </a:lnTo>
                  <a:lnTo>
                    <a:pt x="141431" y="140308"/>
                  </a:lnTo>
                  <a:lnTo>
                    <a:pt x="132090" y="140155"/>
                  </a:lnTo>
                  <a:lnTo>
                    <a:pt x="122926" y="141899"/>
                  </a:lnTo>
                  <a:lnTo>
                    <a:pt x="114168" y="145150"/>
                  </a:lnTo>
                  <a:lnTo>
                    <a:pt x="105834" y="149532"/>
                  </a:lnTo>
                  <a:lnTo>
                    <a:pt x="97865" y="154735"/>
                  </a:lnTo>
                  <a:lnTo>
                    <a:pt x="90344" y="160682"/>
                  </a:lnTo>
                  <a:lnTo>
                    <a:pt x="83504" y="167505"/>
                  </a:lnTo>
                  <a:lnTo>
                    <a:pt x="77412" y="175211"/>
                  </a:lnTo>
                  <a:lnTo>
                    <a:pt x="71827" y="183845"/>
                  </a:lnTo>
                  <a:lnTo>
                    <a:pt x="66308" y="193550"/>
                  </a:lnTo>
                  <a:lnTo>
                    <a:pt x="60596" y="204302"/>
                  </a:lnTo>
                  <a:lnTo>
                    <a:pt x="54775" y="215776"/>
                  </a:lnTo>
                  <a:lnTo>
                    <a:pt x="49167" y="227470"/>
                  </a:lnTo>
                  <a:lnTo>
                    <a:pt x="43949" y="239070"/>
                  </a:lnTo>
                  <a:lnTo>
                    <a:pt x="39097" y="250394"/>
                  </a:lnTo>
                  <a:lnTo>
                    <a:pt x="33881" y="262627"/>
                  </a:lnTo>
                  <a:lnTo>
                    <a:pt x="26727" y="279074"/>
                  </a:lnTo>
                  <a:lnTo>
                    <a:pt x="15005" y="305326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295808" y="1819232"/>
            <a:ext cx="1316089" cy="531187"/>
            <a:chOff x="5295808" y="1819232"/>
            <a:chExt cx="1316089" cy="531187"/>
          </a:xfrm>
        </p:grpSpPr>
        <p:sp>
          <p:nvSpPr>
            <p:cNvPr id="144" name="Freeform 143"/>
            <p:cNvSpPr/>
            <p:nvPr/>
          </p:nvSpPr>
          <p:spPr>
            <a:xfrm>
              <a:off x="5295808" y="1819232"/>
              <a:ext cx="243361" cy="531187"/>
            </a:xfrm>
            <a:custGeom>
              <a:avLst/>
              <a:gdLst/>
              <a:ahLst/>
              <a:cxnLst/>
              <a:rect l="0" t="0" r="0" b="0"/>
              <a:pathLst>
                <a:path w="243361" h="531187">
                  <a:moveTo>
                    <a:pt x="242181" y="128540"/>
                  </a:moveTo>
                  <a:lnTo>
                    <a:pt x="236314" y="137341"/>
                  </a:lnTo>
                  <a:lnTo>
                    <a:pt x="230750" y="145688"/>
                  </a:lnTo>
                  <a:lnTo>
                    <a:pt x="224946" y="154387"/>
                  </a:lnTo>
                  <a:lnTo>
                    <a:pt x="218692" y="163508"/>
                  </a:lnTo>
                  <a:lnTo>
                    <a:pt x="211714" y="173002"/>
                  </a:lnTo>
                  <a:lnTo>
                    <a:pt x="203933" y="182795"/>
                  </a:lnTo>
                  <a:lnTo>
                    <a:pt x="195431" y="192808"/>
                  </a:lnTo>
                  <a:lnTo>
                    <a:pt x="186353" y="202982"/>
                  </a:lnTo>
                  <a:lnTo>
                    <a:pt x="176838" y="213273"/>
                  </a:lnTo>
                  <a:lnTo>
                    <a:pt x="167011" y="223810"/>
                  </a:lnTo>
                  <a:lnTo>
                    <a:pt x="156961" y="234876"/>
                  </a:lnTo>
                  <a:lnTo>
                    <a:pt x="146763" y="246574"/>
                  </a:lnTo>
                  <a:lnTo>
                    <a:pt x="136626" y="258532"/>
                  </a:lnTo>
                  <a:lnTo>
                    <a:pt x="126893" y="270027"/>
                  </a:lnTo>
                  <a:lnTo>
                    <a:pt x="117713" y="280692"/>
                  </a:lnTo>
                  <a:lnTo>
                    <a:pt x="108904" y="290818"/>
                  </a:lnTo>
                  <a:lnTo>
                    <a:pt x="100068" y="301145"/>
                  </a:lnTo>
                  <a:lnTo>
                    <a:pt x="90976" y="312100"/>
                  </a:lnTo>
                  <a:lnTo>
                    <a:pt x="81734" y="323934"/>
                  </a:lnTo>
                  <a:lnTo>
                    <a:pt x="72675" y="336876"/>
                  </a:lnTo>
                  <a:lnTo>
                    <a:pt x="63991" y="350921"/>
                  </a:lnTo>
                  <a:lnTo>
                    <a:pt x="55871" y="365744"/>
                  </a:lnTo>
                  <a:lnTo>
                    <a:pt x="48572" y="380832"/>
                  </a:lnTo>
                  <a:lnTo>
                    <a:pt x="42146" y="395860"/>
                  </a:lnTo>
                  <a:lnTo>
                    <a:pt x="36493" y="410541"/>
                  </a:lnTo>
                  <a:lnTo>
                    <a:pt x="31454" y="424552"/>
                  </a:lnTo>
                  <a:lnTo>
                    <a:pt x="26889" y="437789"/>
                  </a:lnTo>
                  <a:lnTo>
                    <a:pt x="23161" y="450322"/>
                  </a:lnTo>
                  <a:lnTo>
                    <a:pt x="21093" y="462287"/>
                  </a:lnTo>
                  <a:lnTo>
                    <a:pt x="21001" y="473818"/>
                  </a:lnTo>
                  <a:lnTo>
                    <a:pt x="22737" y="484869"/>
                  </a:lnTo>
                  <a:lnTo>
                    <a:pt x="25962" y="495225"/>
                  </a:lnTo>
                  <a:lnTo>
                    <a:pt x="30331" y="504814"/>
                  </a:lnTo>
                  <a:lnTo>
                    <a:pt x="36025" y="513390"/>
                  </a:lnTo>
                  <a:lnTo>
                    <a:pt x="43727" y="520472"/>
                  </a:lnTo>
                  <a:lnTo>
                    <a:pt x="53639" y="525927"/>
                  </a:lnTo>
                  <a:lnTo>
                    <a:pt x="65209" y="529607"/>
                  </a:lnTo>
                  <a:lnTo>
                    <a:pt x="77431" y="531186"/>
                  </a:lnTo>
                  <a:lnTo>
                    <a:pt x="89649" y="530691"/>
                  </a:lnTo>
                  <a:lnTo>
                    <a:pt x="101597" y="528429"/>
                  </a:lnTo>
                  <a:lnTo>
                    <a:pt x="113219" y="524784"/>
                  </a:lnTo>
                  <a:lnTo>
                    <a:pt x="124549" y="520112"/>
                  </a:lnTo>
                  <a:lnTo>
                    <a:pt x="135648" y="514537"/>
                  </a:lnTo>
                  <a:lnTo>
                    <a:pt x="146575" y="507972"/>
                  </a:lnTo>
                  <a:lnTo>
                    <a:pt x="157374" y="500447"/>
                  </a:lnTo>
                  <a:lnTo>
                    <a:pt x="167917" y="492107"/>
                  </a:lnTo>
                  <a:lnTo>
                    <a:pt x="177924" y="483130"/>
                  </a:lnTo>
                  <a:lnTo>
                    <a:pt x="187286" y="473678"/>
                  </a:lnTo>
                  <a:lnTo>
                    <a:pt x="196046" y="463720"/>
                  </a:lnTo>
                  <a:lnTo>
                    <a:pt x="204317" y="453051"/>
                  </a:lnTo>
                  <a:lnTo>
                    <a:pt x="212210" y="441608"/>
                  </a:lnTo>
                  <a:lnTo>
                    <a:pt x="219665" y="429313"/>
                  </a:lnTo>
                  <a:lnTo>
                    <a:pt x="226452" y="415995"/>
                  </a:lnTo>
                  <a:lnTo>
                    <a:pt x="232492" y="401671"/>
                  </a:lnTo>
                  <a:lnTo>
                    <a:pt x="237532" y="386815"/>
                  </a:lnTo>
                  <a:lnTo>
                    <a:pt x="241086" y="372229"/>
                  </a:lnTo>
                  <a:lnTo>
                    <a:pt x="243024" y="358348"/>
                  </a:lnTo>
                  <a:lnTo>
                    <a:pt x="243360" y="345250"/>
                  </a:lnTo>
                  <a:lnTo>
                    <a:pt x="242072" y="332840"/>
                  </a:lnTo>
                  <a:lnTo>
                    <a:pt x="239318" y="320978"/>
                  </a:lnTo>
                  <a:lnTo>
                    <a:pt x="235369" y="309689"/>
                  </a:lnTo>
                  <a:lnTo>
                    <a:pt x="230510" y="299166"/>
                  </a:lnTo>
                  <a:lnTo>
                    <a:pt x="224982" y="289452"/>
                  </a:lnTo>
                  <a:lnTo>
                    <a:pt x="218816" y="280452"/>
                  </a:lnTo>
                  <a:lnTo>
                    <a:pt x="211846" y="272019"/>
                  </a:lnTo>
                  <a:lnTo>
                    <a:pt x="204045" y="264017"/>
                  </a:lnTo>
                  <a:lnTo>
                    <a:pt x="195518" y="256489"/>
                  </a:lnTo>
                  <a:lnTo>
                    <a:pt x="186416" y="249652"/>
                  </a:lnTo>
                  <a:lnTo>
                    <a:pt x="176879" y="243566"/>
                  </a:lnTo>
                  <a:lnTo>
                    <a:pt x="166865" y="237987"/>
                  </a:lnTo>
                  <a:lnTo>
                    <a:pt x="156157" y="232472"/>
                  </a:lnTo>
                  <a:lnTo>
                    <a:pt x="144698" y="226764"/>
                  </a:lnTo>
                  <a:lnTo>
                    <a:pt x="132732" y="220946"/>
                  </a:lnTo>
                  <a:lnTo>
                    <a:pt x="120700" y="215340"/>
                  </a:lnTo>
                  <a:lnTo>
                    <a:pt x="108865" y="210119"/>
                  </a:lnTo>
                  <a:lnTo>
                    <a:pt x="97309" y="205138"/>
                  </a:lnTo>
                  <a:lnTo>
                    <a:pt x="86016" y="200034"/>
                  </a:lnTo>
                  <a:lnTo>
                    <a:pt x="74939" y="194600"/>
                  </a:lnTo>
                  <a:lnTo>
                    <a:pt x="64025" y="188798"/>
                  </a:lnTo>
                  <a:lnTo>
                    <a:pt x="53230" y="182671"/>
                  </a:lnTo>
                  <a:lnTo>
                    <a:pt x="42528" y="176277"/>
                  </a:lnTo>
                  <a:lnTo>
                    <a:pt x="32221" y="169356"/>
                  </a:lnTo>
                  <a:lnTo>
                    <a:pt x="22905" y="161345"/>
                  </a:lnTo>
                  <a:lnTo>
                    <a:pt x="14836" y="152028"/>
                  </a:lnTo>
                  <a:lnTo>
                    <a:pt x="8266" y="141499"/>
                  </a:lnTo>
                  <a:lnTo>
                    <a:pt x="3602" y="129982"/>
                  </a:lnTo>
                  <a:lnTo>
                    <a:pt x="879" y="117719"/>
                  </a:lnTo>
                  <a:lnTo>
                    <a:pt x="0" y="105079"/>
                  </a:lnTo>
                  <a:lnTo>
                    <a:pt x="915" y="92529"/>
                  </a:lnTo>
                  <a:lnTo>
                    <a:pt x="3415" y="80318"/>
                  </a:lnTo>
                  <a:lnTo>
                    <a:pt x="7191" y="68664"/>
                  </a:lnTo>
                  <a:lnTo>
                    <a:pt x="11934" y="57830"/>
                  </a:lnTo>
                  <a:lnTo>
                    <a:pt x="17383" y="47881"/>
                  </a:lnTo>
                  <a:lnTo>
                    <a:pt x="23497" y="38876"/>
                  </a:lnTo>
                  <a:lnTo>
                    <a:pt x="30432" y="30966"/>
                  </a:lnTo>
                  <a:lnTo>
                    <a:pt x="38213" y="24123"/>
                  </a:lnTo>
                  <a:lnTo>
                    <a:pt x="46897" y="18188"/>
                  </a:lnTo>
                  <a:lnTo>
                    <a:pt x="56638" y="12958"/>
                  </a:lnTo>
                  <a:lnTo>
                    <a:pt x="67421" y="8260"/>
                  </a:lnTo>
                  <a:lnTo>
                    <a:pt x="79256" y="4272"/>
                  </a:lnTo>
                  <a:lnTo>
                    <a:pt x="92257" y="1498"/>
                  </a:lnTo>
                  <a:lnTo>
                    <a:pt x="106365" y="115"/>
                  </a:lnTo>
                  <a:lnTo>
                    <a:pt x="121076" y="0"/>
                  </a:lnTo>
                  <a:lnTo>
                    <a:pt x="135564" y="911"/>
                  </a:lnTo>
                  <a:lnTo>
                    <a:pt x="149378" y="2602"/>
                  </a:lnTo>
                  <a:lnTo>
                    <a:pt x="162432" y="5025"/>
                  </a:lnTo>
                  <a:lnTo>
                    <a:pt x="174812" y="8321"/>
                  </a:lnTo>
                  <a:lnTo>
                    <a:pt x="186649" y="12502"/>
                  </a:lnTo>
                  <a:lnTo>
                    <a:pt x="197752" y="17615"/>
                  </a:lnTo>
                  <a:lnTo>
                    <a:pt x="207617" y="23803"/>
                  </a:lnTo>
                  <a:lnTo>
                    <a:pt x="216068" y="31052"/>
                  </a:lnTo>
                  <a:lnTo>
                    <a:pt x="223066" y="39531"/>
                  </a:lnTo>
                  <a:lnTo>
                    <a:pt x="228551" y="49658"/>
                  </a:lnTo>
                  <a:lnTo>
                    <a:pt x="232642" y="61497"/>
                  </a:lnTo>
                  <a:lnTo>
                    <a:pt x="235403" y="74454"/>
                  </a:lnTo>
                  <a:lnTo>
                    <a:pt x="236909" y="88942"/>
                  </a:lnTo>
                  <a:lnTo>
                    <a:pt x="236181" y="108467"/>
                  </a:lnTo>
                  <a:lnTo>
                    <a:pt x="231653" y="1390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706445" y="2042528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136871" y="0"/>
                  </a:moveTo>
                  <a:lnTo>
                    <a:pt x="131003" y="5868"/>
                  </a:lnTo>
                  <a:lnTo>
                    <a:pt x="125439" y="11432"/>
                  </a:lnTo>
                  <a:lnTo>
                    <a:pt x="119640" y="17236"/>
                  </a:lnTo>
                  <a:lnTo>
                    <a:pt x="113559" y="23489"/>
                  </a:lnTo>
                  <a:lnTo>
                    <a:pt x="107229" y="30468"/>
                  </a:lnTo>
                  <a:lnTo>
                    <a:pt x="100702" y="38249"/>
                  </a:lnTo>
                  <a:lnTo>
                    <a:pt x="94025" y="46750"/>
                  </a:lnTo>
                  <a:lnTo>
                    <a:pt x="87243" y="55829"/>
                  </a:lnTo>
                  <a:lnTo>
                    <a:pt x="80385" y="65338"/>
                  </a:lnTo>
                  <a:lnTo>
                    <a:pt x="73475" y="74993"/>
                  </a:lnTo>
                  <a:lnTo>
                    <a:pt x="66530" y="84394"/>
                  </a:lnTo>
                  <a:lnTo>
                    <a:pt x="59561" y="93345"/>
                  </a:lnTo>
                  <a:lnTo>
                    <a:pt x="52575" y="101828"/>
                  </a:lnTo>
                  <a:lnTo>
                    <a:pt x="45579" y="109912"/>
                  </a:lnTo>
                  <a:lnTo>
                    <a:pt x="38579" y="117676"/>
                  </a:lnTo>
                  <a:lnTo>
                    <a:pt x="31690" y="124900"/>
                  </a:lnTo>
                  <a:lnTo>
                    <a:pt x="24347" y="131768"/>
                  </a:lnTo>
                  <a:lnTo>
                    <a:pt x="14786" y="1388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727502" y="2032000"/>
              <a:ext cx="115815" cy="168456"/>
            </a:xfrm>
            <a:custGeom>
              <a:avLst/>
              <a:gdLst/>
              <a:ahLst/>
              <a:cxnLst/>
              <a:rect l="0" t="0" r="0" b="0"/>
              <a:pathLst>
                <a:path w="115815" h="168456">
                  <a:moveTo>
                    <a:pt x="0" y="0"/>
                  </a:moveTo>
                  <a:lnTo>
                    <a:pt x="5868" y="8801"/>
                  </a:lnTo>
                  <a:lnTo>
                    <a:pt x="11433" y="17148"/>
                  </a:lnTo>
                  <a:lnTo>
                    <a:pt x="17232" y="25846"/>
                  </a:lnTo>
                  <a:lnTo>
                    <a:pt x="23312" y="34968"/>
                  </a:lnTo>
                  <a:lnTo>
                    <a:pt x="29642" y="44462"/>
                  </a:lnTo>
                  <a:lnTo>
                    <a:pt x="36170" y="54255"/>
                  </a:lnTo>
                  <a:lnTo>
                    <a:pt x="42846" y="64268"/>
                  </a:lnTo>
                  <a:lnTo>
                    <a:pt x="49629" y="74442"/>
                  </a:lnTo>
                  <a:lnTo>
                    <a:pt x="56486" y="84724"/>
                  </a:lnTo>
                  <a:lnTo>
                    <a:pt x="63396" y="94915"/>
                  </a:lnTo>
                  <a:lnTo>
                    <a:pt x="70341" y="104685"/>
                  </a:lnTo>
                  <a:lnTo>
                    <a:pt x="77306" y="113885"/>
                  </a:lnTo>
                  <a:lnTo>
                    <a:pt x="84172" y="122624"/>
                  </a:lnTo>
                  <a:lnTo>
                    <a:pt x="91497" y="132236"/>
                  </a:lnTo>
                  <a:lnTo>
                    <a:pt x="101043" y="145800"/>
                  </a:lnTo>
                  <a:lnTo>
                    <a:pt x="115814" y="1684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078698" y="1863544"/>
              <a:ext cx="238962" cy="431707"/>
            </a:xfrm>
            <a:custGeom>
              <a:avLst/>
              <a:gdLst/>
              <a:ahLst/>
              <a:cxnLst/>
              <a:rect l="0" t="0" r="0" b="0"/>
              <a:pathLst>
                <a:path w="238962" h="431707">
                  <a:moveTo>
                    <a:pt x="133115" y="0"/>
                  </a:moveTo>
                  <a:lnTo>
                    <a:pt x="127248" y="8868"/>
                  </a:lnTo>
                  <a:lnTo>
                    <a:pt x="121684" y="17855"/>
                  </a:lnTo>
                  <a:lnTo>
                    <a:pt x="115884" y="27850"/>
                  </a:lnTo>
                  <a:lnTo>
                    <a:pt x="109803" y="38831"/>
                  </a:lnTo>
                  <a:lnTo>
                    <a:pt x="103473" y="50642"/>
                  </a:lnTo>
                  <a:lnTo>
                    <a:pt x="96950" y="63096"/>
                  </a:lnTo>
                  <a:lnTo>
                    <a:pt x="90447" y="75861"/>
                  </a:lnTo>
                  <a:lnTo>
                    <a:pt x="84313" y="88494"/>
                  </a:lnTo>
                  <a:lnTo>
                    <a:pt x="78704" y="100771"/>
                  </a:lnTo>
                  <a:lnTo>
                    <a:pt x="73447" y="112980"/>
                  </a:lnTo>
                  <a:lnTo>
                    <a:pt x="68150" y="125782"/>
                  </a:lnTo>
                  <a:lnTo>
                    <a:pt x="62584" y="139507"/>
                  </a:lnTo>
                  <a:lnTo>
                    <a:pt x="56691" y="153998"/>
                  </a:lnTo>
                  <a:lnTo>
                    <a:pt x="50502" y="168805"/>
                  </a:lnTo>
                  <a:lnTo>
                    <a:pt x="44080" y="183616"/>
                  </a:lnTo>
                  <a:lnTo>
                    <a:pt x="37650" y="198137"/>
                  </a:lnTo>
                  <a:lnTo>
                    <a:pt x="31565" y="212033"/>
                  </a:lnTo>
                  <a:lnTo>
                    <a:pt x="25994" y="225196"/>
                  </a:lnTo>
                  <a:lnTo>
                    <a:pt x="20934" y="237847"/>
                  </a:lnTo>
                  <a:lnTo>
                    <a:pt x="16301" y="250422"/>
                  </a:lnTo>
                  <a:lnTo>
                    <a:pt x="12003" y="263190"/>
                  </a:lnTo>
                  <a:lnTo>
                    <a:pt x="8116" y="276395"/>
                  </a:lnTo>
                  <a:lnTo>
                    <a:pt x="4877" y="290333"/>
                  </a:lnTo>
                  <a:lnTo>
                    <a:pt x="2368" y="305077"/>
                  </a:lnTo>
                  <a:lnTo>
                    <a:pt x="682" y="320217"/>
                  </a:lnTo>
                  <a:lnTo>
                    <a:pt x="0" y="334993"/>
                  </a:lnTo>
                  <a:lnTo>
                    <a:pt x="326" y="349001"/>
                  </a:lnTo>
                  <a:lnTo>
                    <a:pt x="1680" y="362185"/>
                  </a:lnTo>
                  <a:lnTo>
                    <a:pt x="4184" y="374652"/>
                  </a:lnTo>
                  <a:lnTo>
                    <a:pt x="7799" y="386548"/>
                  </a:lnTo>
                  <a:lnTo>
                    <a:pt x="12514" y="397689"/>
                  </a:lnTo>
                  <a:lnTo>
                    <a:pt x="18427" y="407581"/>
                  </a:lnTo>
                  <a:lnTo>
                    <a:pt x="25479" y="416044"/>
                  </a:lnTo>
                  <a:lnTo>
                    <a:pt x="33485" y="422880"/>
                  </a:lnTo>
                  <a:lnTo>
                    <a:pt x="42229" y="427725"/>
                  </a:lnTo>
                  <a:lnTo>
                    <a:pt x="51517" y="430573"/>
                  </a:lnTo>
                  <a:lnTo>
                    <a:pt x="61193" y="431706"/>
                  </a:lnTo>
                  <a:lnTo>
                    <a:pt x="71142" y="431495"/>
                  </a:lnTo>
                  <a:lnTo>
                    <a:pt x="81277" y="430281"/>
                  </a:lnTo>
                  <a:lnTo>
                    <a:pt x="91540" y="428181"/>
                  </a:lnTo>
                  <a:lnTo>
                    <a:pt x="101890" y="425103"/>
                  </a:lnTo>
                  <a:lnTo>
                    <a:pt x="112299" y="421071"/>
                  </a:lnTo>
                  <a:lnTo>
                    <a:pt x="122748" y="416230"/>
                  </a:lnTo>
                  <a:lnTo>
                    <a:pt x="133223" y="410756"/>
                  </a:lnTo>
                  <a:lnTo>
                    <a:pt x="143715" y="404814"/>
                  </a:lnTo>
                  <a:lnTo>
                    <a:pt x="154220" y="398535"/>
                  </a:lnTo>
                  <a:lnTo>
                    <a:pt x="164733" y="392021"/>
                  </a:lnTo>
                  <a:lnTo>
                    <a:pt x="175246" y="385344"/>
                  </a:lnTo>
                  <a:lnTo>
                    <a:pt x="185595" y="378556"/>
                  </a:lnTo>
                  <a:lnTo>
                    <a:pt x="195470" y="371692"/>
                  </a:lnTo>
                  <a:lnTo>
                    <a:pt x="204738" y="364763"/>
                  </a:lnTo>
                  <a:lnTo>
                    <a:pt x="213266" y="357296"/>
                  </a:lnTo>
                  <a:lnTo>
                    <a:pt x="220848" y="348378"/>
                  </a:lnTo>
                  <a:lnTo>
                    <a:pt x="227457" y="337640"/>
                  </a:lnTo>
                  <a:lnTo>
                    <a:pt x="232895" y="325511"/>
                  </a:lnTo>
                  <a:lnTo>
                    <a:pt x="236726" y="312913"/>
                  </a:lnTo>
                  <a:lnTo>
                    <a:pt x="238844" y="300451"/>
                  </a:lnTo>
                  <a:lnTo>
                    <a:pt x="238961" y="288680"/>
                  </a:lnTo>
                  <a:lnTo>
                    <a:pt x="236463" y="278241"/>
                  </a:lnTo>
                  <a:lnTo>
                    <a:pt x="231260" y="269350"/>
                  </a:lnTo>
                  <a:lnTo>
                    <a:pt x="223699" y="262197"/>
                  </a:lnTo>
                  <a:lnTo>
                    <a:pt x="214273" y="257125"/>
                  </a:lnTo>
                  <a:lnTo>
                    <a:pt x="203457" y="254123"/>
                  </a:lnTo>
                  <a:lnTo>
                    <a:pt x="191638" y="253052"/>
                  </a:lnTo>
                  <a:lnTo>
                    <a:pt x="179115" y="253837"/>
                  </a:lnTo>
                  <a:lnTo>
                    <a:pt x="166114" y="256250"/>
                  </a:lnTo>
                  <a:lnTo>
                    <a:pt x="153115" y="259968"/>
                  </a:lnTo>
                  <a:lnTo>
                    <a:pt x="140840" y="264671"/>
                  </a:lnTo>
                  <a:lnTo>
                    <a:pt x="129622" y="270094"/>
                  </a:lnTo>
                  <a:lnTo>
                    <a:pt x="119445" y="276191"/>
                  </a:lnTo>
                  <a:lnTo>
                    <a:pt x="110140" y="283114"/>
                  </a:lnTo>
                  <a:lnTo>
                    <a:pt x="101508" y="290883"/>
                  </a:lnTo>
                  <a:lnTo>
                    <a:pt x="93369" y="299389"/>
                  </a:lnTo>
                  <a:lnTo>
                    <a:pt x="85582" y="308477"/>
                  </a:lnTo>
                  <a:lnTo>
                    <a:pt x="78045" y="318000"/>
                  </a:lnTo>
                  <a:lnTo>
                    <a:pt x="70845" y="327835"/>
                  </a:lnTo>
                  <a:lnTo>
                    <a:pt x="64235" y="337890"/>
                  </a:lnTo>
                  <a:lnTo>
                    <a:pt x="58309" y="348089"/>
                  </a:lnTo>
                  <a:lnTo>
                    <a:pt x="52963" y="358120"/>
                  </a:lnTo>
                  <a:lnTo>
                    <a:pt x="47355" y="368526"/>
                  </a:lnTo>
                  <a:lnTo>
                    <a:pt x="39874" y="381339"/>
                  </a:lnTo>
                  <a:lnTo>
                    <a:pt x="27830" y="40008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432911" y="2010943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43327" y="0"/>
                  </a:lnTo>
                  <a:lnTo>
                    <a:pt x="130056" y="0"/>
                  </a:lnTo>
                  <a:lnTo>
                    <a:pt x="116855" y="4"/>
                  </a:lnTo>
                  <a:lnTo>
                    <a:pt x="103513" y="177"/>
                  </a:lnTo>
                  <a:lnTo>
                    <a:pt x="90004" y="825"/>
                  </a:lnTo>
                  <a:lnTo>
                    <a:pt x="76359" y="2074"/>
                  </a:lnTo>
                  <a:lnTo>
                    <a:pt x="62833" y="3735"/>
                  </a:lnTo>
                  <a:lnTo>
                    <a:pt x="48349" y="5562"/>
                  </a:lnTo>
                  <a:lnTo>
                    <a:pt x="29399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422383" y="2129434"/>
              <a:ext cx="189514" cy="7852"/>
            </a:xfrm>
            <a:custGeom>
              <a:avLst/>
              <a:gdLst/>
              <a:ahLst/>
              <a:cxnLst/>
              <a:rect l="0" t="0" r="0" b="0"/>
              <a:pathLst>
                <a:path w="189514" h="7852">
                  <a:moveTo>
                    <a:pt x="189513" y="7851"/>
                  </a:moveTo>
                  <a:lnTo>
                    <a:pt x="174978" y="7783"/>
                  </a:lnTo>
                  <a:lnTo>
                    <a:pt x="162347" y="7143"/>
                  </a:lnTo>
                  <a:lnTo>
                    <a:pt x="150433" y="5851"/>
                  </a:lnTo>
                  <a:lnTo>
                    <a:pt x="138605" y="4164"/>
                  </a:lnTo>
                  <a:lnTo>
                    <a:pt x="126118" y="2496"/>
                  </a:lnTo>
                  <a:lnTo>
                    <a:pt x="112628" y="1088"/>
                  </a:lnTo>
                  <a:lnTo>
                    <a:pt x="98308" y="162"/>
                  </a:lnTo>
                  <a:lnTo>
                    <a:pt x="83621" y="0"/>
                  </a:lnTo>
                  <a:lnTo>
                    <a:pt x="68902" y="669"/>
                  </a:lnTo>
                  <a:lnTo>
                    <a:pt x="54704" y="1924"/>
                  </a:lnTo>
                  <a:lnTo>
                    <a:pt x="40369" y="3427"/>
                  </a:lnTo>
                  <a:lnTo>
                    <a:pt x="23524" y="5308"/>
                  </a:lnTo>
                  <a:lnTo>
                    <a:pt x="0" y="785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815915" y="1842940"/>
            <a:ext cx="522448" cy="504915"/>
            <a:chOff x="6815915" y="1842940"/>
            <a:chExt cx="522448" cy="504915"/>
          </a:xfrm>
        </p:grpSpPr>
        <p:sp>
          <p:nvSpPr>
            <p:cNvPr id="151" name="Freeform 150"/>
            <p:cNvSpPr/>
            <p:nvPr/>
          </p:nvSpPr>
          <p:spPr>
            <a:xfrm>
              <a:off x="7011979" y="1884601"/>
              <a:ext cx="10529" cy="463254"/>
            </a:xfrm>
            <a:custGeom>
              <a:avLst/>
              <a:gdLst/>
              <a:ahLst/>
              <a:cxnLst/>
              <a:rect l="0" t="0" r="0" b="0"/>
              <a:pathLst>
                <a:path w="10529" h="463254">
                  <a:moveTo>
                    <a:pt x="10528" y="0"/>
                  </a:moveTo>
                  <a:lnTo>
                    <a:pt x="7662" y="9002"/>
                  </a:lnTo>
                  <a:lnTo>
                    <a:pt x="5519" y="19269"/>
                  </a:lnTo>
                  <a:lnTo>
                    <a:pt x="3921" y="31862"/>
                  </a:lnTo>
                  <a:lnTo>
                    <a:pt x="2913" y="46735"/>
                  </a:lnTo>
                  <a:lnTo>
                    <a:pt x="2713" y="63828"/>
                  </a:lnTo>
                  <a:lnTo>
                    <a:pt x="3364" y="82868"/>
                  </a:lnTo>
                  <a:lnTo>
                    <a:pt x="4603" y="103306"/>
                  </a:lnTo>
                  <a:lnTo>
                    <a:pt x="5967" y="124449"/>
                  </a:lnTo>
                  <a:lnTo>
                    <a:pt x="7176" y="145835"/>
                  </a:lnTo>
                  <a:lnTo>
                    <a:pt x="8137" y="166918"/>
                  </a:lnTo>
                  <a:lnTo>
                    <a:pt x="8857" y="187000"/>
                  </a:lnTo>
                  <a:lnTo>
                    <a:pt x="9376" y="205811"/>
                  </a:lnTo>
                  <a:lnTo>
                    <a:pt x="9742" y="223748"/>
                  </a:lnTo>
                  <a:lnTo>
                    <a:pt x="9994" y="241642"/>
                  </a:lnTo>
                  <a:lnTo>
                    <a:pt x="10168" y="259981"/>
                  </a:lnTo>
                  <a:lnTo>
                    <a:pt x="10286" y="278744"/>
                  </a:lnTo>
                  <a:lnTo>
                    <a:pt x="10366" y="297580"/>
                  </a:lnTo>
                  <a:lnTo>
                    <a:pt x="10419" y="316253"/>
                  </a:lnTo>
                  <a:lnTo>
                    <a:pt x="10455" y="334522"/>
                  </a:lnTo>
                  <a:lnTo>
                    <a:pt x="10479" y="352089"/>
                  </a:lnTo>
                  <a:lnTo>
                    <a:pt x="10491" y="368859"/>
                  </a:lnTo>
                  <a:lnTo>
                    <a:pt x="10328" y="384745"/>
                  </a:lnTo>
                  <a:lnTo>
                    <a:pt x="9687" y="399582"/>
                  </a:lnTo>
                  <a:lnTo>
                    <a:pt x="8444" y="413367"/>
                  </a:lnTo>
                  <a:lnTo>
                    <a:pt x="6787" y="425802"/>
                  </a:lnTo>
                  <a:lnTo>
                    <a:pt x="4962" y="437430"/>
                  </a:lnTo>
                  <a:lnTo>
                    <a:pt x="2810" y="449275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815915" y="1947772"/>
              <a:ext cx="227651" cy="219905"/>
            </a:xfrm>
            <a:custGeom>
              <a:avLst/>
              <a:gdLst/>
              <a:ahLst/>
              <a:cxnLst/>
              <a:rect l="0" t="0" r="0" b="0"/>
              <a:pathLst>
                <a:path w="227651" h="219905">
                  <a:moveTo>
                    <a:pt x="227650" y="168455"/>
                  </a:moveTo>
                  <a:lnTo>
                    <a:pt x="218849" y="165656"/>
                  </a:lnTo>
                  <a:lnTo>
                    <a:pt x="210502" y="164154"/>
                  </a:lnTo>
                  <a:lnTo>
                    <a:pt x="201803" y="163848"/>
                  </a:lnTo>
                  <a:lnTo>
                    <a:pt x="192682" y="164527"/>
                  </a:lnTo>
                  <a:lnTo>
                    <a:pt x="183187" y="165995"/>
                  </a:lnTo>
                  <a:lnTo>
                    <a:pt x="173390" y="168064"/>
                  </a:lnTo>
                  <a:lnTo>
                    <a:pt x="163203" y="170573"/>
                  </a:lnTo>
                  <a:lnTo>
                    <a:pt x="152382" y="173396"/>
                  </a:lnTo>
                  <a:lnTo>
                    <a:pt x="140842" y="176442"/>
                  </a:lnTo>
                  <a:lnTo>
                    <a:pt x="128651" y="179808"/>
                  </a:lnTo>
                  <a:lnTo>
                    <a:pt x="115937" y="183753"/>
                  </a:lnTo>
                  <a:lnTo>
                    <a:pt x="102832" y="188368"/>
                  </a:lnTo>
                  <a:lnTo>
                    <a:pt x="89608" y="193434"/>
                  </a:lnTo>
                  <a:lnTo>
                    <a:pt x="76658" y="198527"/>
                  </a:lnTo>
                  <a:lnTo>
                    <a:pt x="64170" y="203396"/>
                  </a:lnTo>
                  <a:lnTo>
                    <a:pt x="52158" y="207970"/>
                  </a:lnTo>
                  <a:lnTo>
                    <a:pt x="40553" y="212268"/>
                  </a:lnTo>
                  <a:lnTo>
                    <a:pt x="29280" y="216320"/>
                  </a:lnTo>
                  <a:lnTo>
                    <a:pt x="18912" y="219362"/>
                  </a:lnTo>
                  <a:lnTo>
                    <a:pt x="10613" y="219904"/>
                  </a:lnTo>
                  <a:lnTo>
                    <a:pt x="4850" y="217339"/>
                  </a:lnTo>
                  <a:lnTo>
                    <a:pt x="1455" y="212020"/>
                  </a:lnTo>
                  <a:lnTo>
                    <a:pt x="0" y="204782"/>
                  </a:lnTo>
                  <a:lnTo>
                    <a:pt x="24" y="196322"/>
                  </a:lnTo>
                  <a:lnTo>
                    <a:pt x="1291" y="187104"/>
                  </a:lnTo>
                  <a:lnTo>
                    <a:pt x="3795" y="177414"/>
                  </a:lnTo>
                  <a:lnTo>
                    <a:pt x="7428" y="167426"/>
                  </a:lnTo>
                  <a:lnTo>
                    <a:pt x="11830" y="157250"/>
                  </a:lnTo>
                  <a:lnTo>
                    <a:pt x="16474" y="146951"/>
                  </a:lnTo>
                  <a:lnTo>
                    <a:pt x="21042" y="136574"/>
                  </a:lnTo>
                  <a:lnTo>
                    <a:pt x="25414" y="126145"/>
                  </a:lnTo>
                  <a:lnTo>
                    <a:pt x="29578" y="115683"/>
                  </a:lnTo>
                  <a:lnTo>
                    <a:pt x="33562" y="105198"/>
                  </a:lnTo>
                  <a:lnTo>
                    <a:pt x="37407" y="94698"/>
                  </a:lnTo>
                  <a:lnTo>
                    <a:pt x="41150" y="84189"/>
                  </a:lnTo>
                  <a:lnTo>
                    <a:pt x="44816" y="73674"/>
                  </a:lnTo>
                  <a:lnTo>
                    <a:pt x="48274" y="63030"/>
                  </a:lnTo>
                  <a:lnTo>
                    <a:pt x="51586" y="50658"/>
                  </a:lnTo>
                  <a:lnTo>
                    <a:pt x="55040" y="32115"/>
                  </a:lnTo>
                  <a:lnTo>
                    <a:pt x="59194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126699" y="1842940"/>
              <a:ext cx="211664" cy="479520"/>
            </a:xfrm>
            <a:custGeom>
              <a:avLst/>
              <a:gdLst/>
              <a:ahLst/>
              <a:cxnLst/>
              <a:rect l="0" t="0" r="0" b="0"/>
              <a:pathLst>
                <a:path w="211664" h="479520">
                  <a:moveTo>
                    <a:pt x="211663" y="146946"/>
                  </a:moveTo>
                  <a:lnTo>
                    <a:pt x="205796" y="152880"/>
                  </a:lnTo>
                  <a:lnTo>
                    <a:pt x="200232" y="159085"/>
                  </a:lnTo>
                  <a:lnTo>
                    <a:pt x="194432" y="166185"/>
                  </a:lnTo>
                  <a:lnTo>
                    <a:pt x="188352" y="174298"/>
                  </a:lnTo>
                  <a:lnTo>
                    <a:pt x="182022" y="183593"/>
                  </a:lnTo>
                  <a:lnTo>
                    <a:pt x="175494" y="194041"/>
                  </a:lnTo>
                  <a:lnTo>
                    <a:pt x="168818" y="205466"/>
                  </a:lnTo>
                  <a:lnTo>
                    <a:pt x="162035" y="217652"/>
                  </a:lnTo>
                  <a:lnTo>
                    <a:pt x="155182" y="230397"/>
                  </a:lnTo>
                  <a:lnTo>
                    <a:pt x="148446" y="243375"/>
                  </a:lnTo>
                  <a:lnTo>
                    <a:pt x="142149" y="256161"/>
                  </a:lnTo>
                  <a:lnTo>
                    <a:pt x="136428" y="268541"/>
                  </a:lnTo>
                  <a:lnTo>
                    <a:pt x="131095" y="280650"/>
                  </a:lnTo>
                  <a:lnTo>
                    <a:pt x="125747" y="292855"/>
                  </a:lnTo>
                  <a:lnTo>
                    <a:pt x="120146" y="305356"/>
                  </a:lnTo>
                  <a:lnTo>
                    <a:pt x="114229" y="317872"/>
                  </a:lnTo>
                  <a:lnTo>
                    <a:pt x="108026" y="329750"/>
                  </a:lnTo>
                  <a:lnTo>
                    <a:pt x="101593" y="340675"/>
                  </a:lnTo>
                  <a:lnTo>
                    <a:pt x="95155" y="350978"/>
                  </a:lnTo>
                  <a:lnTo>
                    <a:pt x="89066" y="361423"/>
                  </a:lnTo>
                  <a:lnTo>
                    <a:pt x="83498" y="372454"/>
                  </a:lnTo>
                  <a:lnTo>
                    <a:pt x="78607" y="384169"/>
                  </a:lnTo>
                  <a:lnTo>
                    <a:pt x="74621" y="396498"/>
                  </a:lnTo>
                  <a:lnTo>
                    <a:pt x="71575" y="409313"/>
                  </a:lnTo>
                  <a:lnTo>
                    <a:pt x="69512" y="422327"/>
                  </a:lnTo>
                  <a:lnTo>
                    <a:pt x="68570" y="435129"/>
                  </a:lnTo>
                  <a:lnTo>
                    <a:pt x="68726" y="447495"/>
                  </a:lnTo>
                  <a:lnTo>
                    <a:pt x="70305" y="458744"/>
                  </a:lnTo>
                  <a:lnTo>
                    <a:pt x="74023" y="467709"/>
                  </a:lnTo>
                  <a:lnTo>
                    <a:pt x="80084" y="473954"/>
                  </a:lnTo>
                  <a:lnTo>
                    <a:pt x="88240" y="477689"/>
                  </a:lnTo>
                  <a:lnTo>
                    <a:pt x="98073" y="479381"/>
                  </a:lnTo>
                  <a:lnTo>
                    <a:pt x="109158" y="479519"/>
                  </a:lnTo>
                  <a:lnTo>
                    <a:pt x="120819" y="478363"/>
                  </a:lnTo>
                  <a:lnTo>
                    <a:pt x="132171" y="475934"/>
                  </a:lnTo>
                  <a:lnTo>
                    <a:pt x="142759" y="472341"/>
                  </a:lnTo>
                  <a:lnTo>
                    <a:pt x="152510" y="467627"/>
                  </a:lnTo>
                  <a:lnTo>
                    <a:pt x="161527" y="461708"/>
                  </a:lnTo>
                  <a:lnTo>
                    <a:pt x="169960" y="454648"/>
                  </a:lnTo>
                  <a:lnTo>
                    <a:pt x="177796" y="446636"/>
                  </a:lnTo>
                  <a:lnTo>
                    <a:pt x="184846" y="437886"/>
                  </a:lnTo>
                  <a:lnTo>
                    <a:pt x="191068" y="428590"/>
                  </a:lnTo>
                  <a:lnTo>
                    <a:pt x="196230" y="418738"/>
                  </a:lnTo>
                  <a:lnTo>
                    <a:pt x="199869" y="408139"/>
                  </a:lnTo>
                  <a:lnTo>
                    <a:pt x="201868" y="396754"/>
                  </a:lnTo>
                  <a:lnTo>
                    <a:pt x="202414" y="384837"/>
                  </a:lnTo>
                  <a:lnTo>
                    <a:pt x="201800" y="372838"/>
                  </a:lnTo>
                  <a:lnTo>
                    <a:pt x="200315" y="361026"/>
                  </a:lnTo>
                  <a:lnTo>
                    <a:pt x="198202" y="349484"/>
                  </a:lnTo>
                  <a:lnTo>
                    <a:pt x="195649" y="338201"/>
                  </a:lnTo>
                  <a:lnTo>
                    <a:pt x="192778" y="327135"/>
                  </a:lnTo>
                  <a:lnTo>
                    <a:pt x="189360" y="316398"/>
                  </a:lnTo>
                  <a:lnTo>
                    <a:pt x="184848" y="306254"/>
                  </a:lnTo>
                  <a:lnTo>
                    <a:pt x="179030" y="296794"/>
                  </a:lnTo>
                  <a:lnTo>
                    <a:pt x="172002" y="287795"/>
                  </a:lnTo>
                  <a:lnTo>
                    <a:pt x="163988" y="278832"/>
                  </a:lnTo>
                  <a:lnTo>
                    <a:pt x="155226" y="269655"/>
                  </a:lnTo>
                  <a:lnTo>
                    <a:pt x="145919" y="260355"/>
                  </a:lnTo>
                  <a:lnTo>
                    <a:pt x="136227" y="251257"/>
                  </a:lnTo>
                  <a:lnTo>
                    <a:pt x="126267" y="242543"/>
                  </a:lnTo>
                  <a:lnTo>
                    <a:pt x="116123" y="234234"/>
                  </a:lnTo>
                  <a:lnTo>
                    <a:pt x="105853" y="226274"/>
                  </a:lnTo>
                  <a:lnTo>
                    <a:pt x="95499" y="218587"/>
                  </a:lnTo>
                  <a:lnTo>
                    <a:pt x="85087" y="211104"/>
                  </a:lnTo>
                  <a:lnTo>
                    <a:pt x="74636" y="203765"/>
                  </a:lnTo>
                  <a:lnTo>
                    <a:pt x="64165" y="196528"/>
                  </a:lnTo>
                  <a:lnTo>
                    <a:pt x="53843" y="189362"/>
                  </a:lnTo>
                  <a:lnTo>
                    <a:pt x="43986" y="182243"/>
                  </a:lnTo>
                  <a:lnTo>
                    <a:pt x="34732" y="175153"/>
                  </a:lnTo>
                  <a:lnTo>
                    <a:pt x="26212" y="167916"/>
                  </a:lnTo>
                  <a:lnTo>
                    <a:pt x="18634" y="160218"/>
                  </a:lnTo>
                  <a:lnTo>
                    <a:pt x="12030" y="151921"/>
                  </a:lnTo>
                  <a:lnTo>
                    <a:pt x="6595" y="142891"/>
                  </a:lnTo>
                  <a:lnTo>
                    <a:pt x="2765" y="132918"/>
                  </a:lnTo>
                  <a:lnTo>
                    <a:pt x="634" y="121988"/>
                  </a:lnTo>
                  <a:lnTo>
                    <a:pt x="0" y="110394"/>
                  </a:lnTo>
                  <a:lnTo>
                    <a:pt x="553" y="98620"/>
                  </a:lnTo>
                  <a:lnTo>
                    <a:pt x="2001" y="86967"/>
                  </a:lnTo>
                  <a:lnTo>
                    <a:pt x="4258" y="75703"/>
                  </a:lnTo>
                  <a:lnTo>
                    <a:pt x="7443" y="65140"/>
                  </a:lnTo>
                  <a:lnTo>
                    <a:pt x="11550" y="55375"/>
                  </a:lnTo>
                  <a:lnTo>
                    <a:pt x="16613" y="46496"/>
                  </a:lnTo>
                  <a:lnTo>
                    <a:pt x="22766" y="38670"/>
                  </a:lnTo>
                  <a:lnTo>
                    <a:pt x="29988" y="31881"/>
                  </a:lnTo>
                  <a:lnTo>
                    <a:pt x="38279" y="25810"/>
                  </a:lnTo>
                  <a:lnTo>
                    <a:pt x="47748" y="19958"/>
                  </a:lnTo>
                  <a:lnTo>
                    <a:pt x="58340" y="14028"/>
                  </a:lnTo>
                  <a:lnTo>
                    <a:pt x="69878" y="8400"/>
                  </a:lnTo>
                  <a:lnTo>
                    <a:pt x="82144" y="3985"/>
                  </a:lnTo>
                  <a:lnTo>
                    <a:pt x="94947" y="1204"/>
                  </a:lnTo>
                  <a:lnTo>
                    <a:pt x="107967" y="0"/>
                  </a:lnTo>
                  <a:lnTo>
                    <a:pt x="120779" y="105"/>
                  </a:lnTo>
                  <a:lnTo>
                    <a:pt x="133165" y="1224"/>
                  </a:lnTo>
                  <a:lnTo>
                    <a:pt x="144769" y="3416"/>
                  </a:lnTo>
                  <a:lnTo>
                    <a:pt x="155037" y="7081"/>
                  </a:lnTo>
                  <a:lnTo>
                    <a:pt x="163789" y="12326"/>
                  </a:lnTo>
                  <a:lnTo>
                    <a:pt x="171005" y="19134"/>
                  </a:lnTo>
                  <a:lnTo>
                    <a:pt x="176644" y="27531"/>
                  </a:lnTo>
                  <a:lnTo>
                    <a:pt x="180842" y="37364"/>
                  </a:lnTo>
                  <a:lnTo>
                    <a:pt x="183698" y="48203"/>
                  </a:lnTo>
                  <a:lnTo>
                    <a:pt x="185182" y="59463"/>
                  </a:lnTo>
                  <a:lnTo>
                    <a:pt x="185408" y="70777"/>
                  </a:lnTo>
                  <a:lnTo>
                    <a:pt x="184596" y="82151"/>
                  </a:lnTo>
                  <a:lnTo>
                    <a:pt x="182988" y="93853"/>
                  </a:lnTo>
                  <a:lnTo>
                    <a:pt x="180799" y="106013"/>
                  </a:lnTo>
                  <a:lnTo>
                    <a:pt x="178154" y="118403"/>
                  </a:lnTo>
                  <a:lnTo>
                    <a:pt x="174743" y="131932"/>
                  </a:lnTo>
                  <a:lnTo>
                    <a:pt x="169152" y="150028"/>
                  </a:lnTo>
                  <a:lnTo>
                    <a:pt x="159021" y="17853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5180021" y="2874279"/>
            <a:ext cx="379026" cy="940325"/>
            <a:chOff x="5180021" y="2874279"/>
            <a:chExt cx="379026" cy="940325"/>
          </a:xfrm>
        </p:grpSpPr>
        <p:sp>
          <p:nvSpPr>
            <p:cNvPr id="155" name="Freeform 154"/>
            <p:cNvSpPr/>
            <p:nvPr/>
          </p:nvSpPr>
          <p:spPr>
            <a:xfrm>
              <a:off x="5208880" y="2874279"/>
              <a:ext cx="224818" cy="374593"/>
            </a:xfrm>
            <a:custGeom>
              <a:avLst/>
              <a:gdLst/>
              <a:ahLst/>
              <a:cxnLst/>
              <a:rect l="0" t="0" r="0" b="0"/>
              <a:pathLst>
                <a:path w="224818" h="374593">
                  <a:moveTo>
                    <a:pt x="181710" y="0"/>
                  </a:moveTo>
                  <a:lnTo>
                    <a:pt x="175843" y="5868"/>
                  </a:lnTo>
                  <a:lnTo>
                    <a:pt x="170278" y="11432"/>
                  </a:lnTo>
                  <a:lnTo>
                    <a:pt x="164475" y="17227"/>
                  </a:lnTo>
                  <a:lnTo>
                    <a:pt x="158221" y="23135"/>
                  </a:lnTo>
                  <a:lnTo>
                    <a:pt x="151243" y="28816"/>
                  </a:lnTo>
                  <a:lnTo>
                    <a:pt x="143457" y="34087"/>
                  </a:lnTo>
                  <a:lnTo>
                    <a:pt x="134783" y="38764"/>
                  </a:lnTo>
                  <a:lnTo>
                    <a:pt x="125055" y="42602"/>
                  </a:lnTo>
                  <a:lnTo>
                    <a:pt x="114289" y="45546"/>
                  </a:lnTo>
                  <a:lnTo>
                    <a:pt x="102636" y="47539"/>
                  </a:lnTo>
                  <a:lnTo>
                    <a:pt x="90289" y="48435"/>
                  </a:lnTo>
                  <a:lnTo>
                    <a:pt x="77434" y="48270"/>
                  </a:lnTo>
                  <a:lnTo>
                    <a:pt x="64380" y="47534"/>
                  </a:lnTo>
                  <a:lnTo>
                    <a:pt x="51543" y="47042"/>
                  </a:lnTo>
                  <a:lnTo>
                    <a:pt x="39146" y="47251"/>
                  </a:lnTo>
                  <a:lnTo>
                    <a:pt x="27705" y="48735"/>
                  </a:lnTo>
                  <a:lnTo>
                    <a:pt x="18079" y="52325"/>
                  </a:lnTo>
                  <a:lnTo>
                    <a:pt x="10576" y="58267"/>
                  </a:lnTo>
                  <a:lnTo>
                    <a:pt x="5181" y="66328"/>
                  </a:lnTo>
                  <a:lnTo>
                    <a:pt x="1837" y="76089"/>
                  </a:lnTo>
                  <a:lnTo>
                    <a:pt x="284" y="87137"/>
                  </a:lnTo>
                  <a:lnTo>
                    <a:pt x="0" y="99279"/>
                  </a:lnTo>
                  <a:lnTo>
                    <a:pt x="322" y="112551"/>
                  </a:lnTo>
                  <a:lnTo>
                    <a:pt x="829" y="126873"/>
                  </a:lnTo>
                  <a:lnTo>
                    <a:pt x="1486" y="141743"/>
                  </a:lnTo>
                  <a:lnTo>
                    <a:pt x="2533" y="156344"/>
                  </a:lnTo>
                  <a:lnTo>
                    <a:pt x="4089" y="170238"/>
                  </a:lnTo>
                  <a:lnTo>
                    <a:pt x="6136" y="183347"/>
                  </a:lnTo>
                  <a:lnTo>
                    <a:pt x="8587" y="195765"/>
                  </a:lnTo>
                  <a:lnTo>
                    <a:pt x="11366" y="207606"/>
                  </a:lnTo>
                  <a:lnTo>
                    <a:pt x="14856" y="217864"/>
                  </a:lnTo>
                  <a:lnTo>
                    <a:pt x="19731" y="223503"/>
                  </a:lnTo>
                  <a:lnTo>
                    <a:pt x="25574" y="223269"/>
                  </a:lnTo>
                  <a:lnTo>
                    <a:pt x="31546" y="219243"/>
                  </a:lnTo>
                  <a:lnTo>
                    <a:pt x="37732" y="213266"/>
                  </a:lnTo>
                  <a:lnTo>
                    <a:pt x="44533" y="206794"/>
                  </a:lnTo>
                  <a:lnTo>
                    <a:pt x="52126" y="200599"/>
                  </a:lnTo>
                  <a:lnTo>
                    <a:pt x="60634" y="195103"/>
                  </a:lnTo>
                  <a:lnTo>
                    <a:pt x="70230" y="190618"/>
                  </a:lnTo>
                  <a:lnTo>
                    <a:pt x="80900" y="187188"/>
                  </a:lnTo>
                  <a:lnTo>
                    <a:pt x="92484" y="184676"/>
                  </a:lnTo>
                  <a:lnTo>
                    <a:pt x="104780" y="182890"/>
                  </a:lnTo>
                  <a:lnTo>
                    <a:pt x="117602" y="181651"/>
                  </a:lnTo>
                  <a:lnTo>
                    <a:pt x="130633" y="181138"/>
                  </a:lnTo>
                  <a:lnTo>
                    <a:pt x="143454" y="181848"/>
                  </a:lnTo>
                  <a:lnTo>
                    <a:pt x="155849" y="183962"/>
                  </a:lnTo>
                  <a:lnTo>
                    <a:pt x="167629" y="187518"/>
                  </a:lnTo>
                  <a:lnTo>
                    <a:pt x="178547" y="192578"/>
                  </a:lnTo>
                  <a:lnTo>
                    <a:pt x="188554" y="199022"/>
                  </a:lnTo>
                  <a:lnTo>
                    <a:pt x="197597" y="206604"/>
                  </a:lnTo>
                  <a:lnTo>
                    <a:pt x="205533" y="215055"/>
                  </a:lnTo>
                  <a:lnTo>
                    <a:pt x="212384" y="224143"/>
                  </a:lnTo>
                  <a:lnTo>
                    <a:pt x="217985" y="233683"/>
                  </a:lnTo>
                  <a:lnTo>
                    <a:pt x="221926" y="243540"/>
                  </a:lnTo>
                  <a:lnTo>
                    <a:pt x="224132" y="253613"/>
                  </a:lnTo>
                  <a:lnTo>
                    <a:pt x="224817" y="263835"/>
                  </a:lnTo>
                  <a:lnTo>
                    <a:pt x="224297" y="274158"/>
                  </a:lnTo>
                  <a:lnTo>
                    <a:pt x="222872" y="284544"/>
                  </a:lnTo>
                  <a:lnTo>
                    <a:pt x="220630" y="294807"/>
                  </a:lnTo>
                  <a:lnTo>
                    <a:pt x="217455" y="304625"/>
                  </a:lnTo>
                  <a:lnTo>
                    <a:pt x="213359" y="313859"/>
                  </a:lnTo>
                  <a:lnTo>
                    <a:pt x="208475" y="322534"/>
                  </a:lnTo>
                  <a:lnTo>
                    <a:pt x="202971" y="330748"/>
                  </a:lnTo>
                  <a:lnTo>
                    <a:pt x="197005" y="338604"/>
                  </a:lnTo>
                  <a:lnTo>
                    <a:pt x="190540" y="346033"/>
                  </a:lnTo>
                  <a:lnTo>
                    <a:pt x="183369" y="352803"/>
                  </a:lnTo>
                  <a:lnTo>
                    <a:pt x="175429" y="358836"/>
                  </a:lnTo>
                  <a:lnTo>
                    <a:pt x="166638" y="364041"/>
                  </a:lnTo>
                  <a:lnTo>
                    <a:pt x="156827" y="368239"/>
                  </a:lnTo>
                  <a:lnTo>
                    <a:pt x="146006" y="371427"/>
                  </a:lnTo>
                  <a:lnTo>
                    <a:pt x="134484" y="373585"/>
                  </a:lnTo>
                  <a:lnTo>
                    <a:pt x="122758" y="374592"/>
                  </a:lnTo>
                  <a:lnTo>
                    <a:pt x="111134" y="374493"/>
                  </a:lnTo>
                  <a:lnTo>
                    <a:pt x="99719" y="373461"/>
                  </a:lnTo>
                  <a:lnTo>
                    <a:pt x="88521" y="371707"/>
                  </a:lnTo>
                  <a:lnTo>
                    <a:pt x="77522" y="369423"/>
                  </a:lnTo>
                  <a:lnTo>
                    <a:pt x="67132" y="366914"/>
                  </a:lnTo>
                  <a:lnTo>
                    <a:pt x="57182" y="364353"/>
                  </a:lnTo>
                  <a:lnTo>
                    <a:pt x="46797" y="361518"/>
                  </a:lnTo>
                  <a:lnTo>
                    <a:pt x="34311" y="357969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180021" y="3348062"/>
              <a:ext cx="379026" cy="10529"/>
            </a:xfrm>
            <a:custGeom>
              <a:avLst/>
              <a:gdLst/>
              <a:ahLst/>
              <a:cxnLst/>
              <a:rect l="0" t="0" r="0" b="0"/>
              <a:pathLst>
                <a:path w="379026" h="10529">
                  <a:moveTo>
                    <a:pt x="379025" y="0"/>
                  </a:moveTo>
                  <a:lnTo>
                    <a:pt x="367357" y="67"/>
                  </a:lnTo>
                  <a:lnTo>
                    <a:pt x="356868" y="707"/>
                  </a:lnTo>
                  <a:lnTo>
                    <a:pt x="346562" y="1999"/>
                  </a:lnTo>
                  <a:lnTo>
                    <a:pt x="336088" y="3686"/>
                  </a:lnTo>
                  <a:lnTo>
                    <a:pt x="325096" y="5354"/>
                  </a:lnTo>
                  <a:lnTo>
                    <a:pt x="313454" y="6768"/>
                  </a:lnTo>
                  <a:lnTo>
                    <a:pt x="301199" y="7865"/>
                  </a:lnTo>
                  <a:lnTo>
                    <a:pt x="288445" y="8676"/>
                  </a:lnTo>
                  <a:lnTo>
                    <a:pt x="275309" y="9255"/>
                  </a:lnTo>
                  <a:lnTo>
                    <a:pt x="261896" y="9660"/>
                  </a:lnTo>
                  <a:lnTo>
                    <a:pt x="248286" y="9941"/>
                  </a:lnTo>
                  <a:lnTo>
                    <a:pt x="234538" y="10133"/>
                  </a:lnTo>
                  <a:lnTo>
                    <a:pt x="220697" y="10262"/>
                  </a:lnTo>
                  <a:lnTo>
                    <a:pt x="206791" y="10350"/>
                  </a:lnTo>
                  <a:lnTo>
                    <a:pt x="192842" y="10409"/>
                  </a:lnTo>
                  <a:lnTo>
                    <a:pt x="178863" y="10448"/>
                  </a:lnTo>
                  <a:lnTo>
                    <a:pt x="164866" y="10475"/>
                  </a:lnTo>
                  <a:lnTo>
                    <a:pt x="150854" y="10493"/>
                  </a:lnTo>
                  <a:lnTo>
                    <a:pt x="136834" y="10504"/>
                  </a:lnTo>
                  <a:lnTo>
                    <a:pt x="122808" y="10512"/>
                  </a:lnTo>
                  <a:lnTo>
                    <a:pt x="108778" y="10517"/>
                  </a:lnTo>
                  <a:lnTo>
                    <a:pt x="94746" y="10521"/>
                  </a:lnTo>
                  <a:lnTo>
                    <a:pt x="80711" y="10523"/>
                  </a:lnTo>
                  <a:lnTo>
                    <a:pt x="66689" y="10525"/>
                  </a:lnTo>
                  <a:lnTo>
                    <a:pt x="53094" y="10526"/>
                  </a:lnTo>
                  <a:lnTo>
                    <a:pt x="39293" y="10527"/>
                  </a:lnTo>
                  <a:lnTo>
                    <a:pt x="22959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238079" y="3412403"/>
              <a:ext cx="191204" cy="402201"/>
            </a:xfrm>
            <a:custGeom>
              <a:avLst/>
              <a:gdLst/>
              <a:ahLst/>
              <a:cxnLst/>
              <a:rect l="0" t="0" r="0" b="0"/>
              <a:pathLst>
                <a:path w="191204" h="402201">
                  <a:moveTo>
                    <a:pt x="184097" y="114643"/>
                  </a:moveTo>
                  <a:lnTo>
                    <a:pt x="178229" y="120511"/>
                  </a:lnTo>
                  <a:lnTo>
                    <a:pt x="172665" y="126075"/>
                  </a:lnTo>
                  <a:lnTo>
                    <a:pt x="166866" y="131879"/>
                  </a:lnTo>
                  <a:lnTo>
                    <a:pt x="160786" y="138133"/>
                  </a:lnTo>
                  <a:lnTo>
                    <a:pt x="154455" y="145111"/>
                  </a:lnTo>
                  <a:lnTo>
                    <a:pt x="147923" y="152892"/>
                  </a:lnTo>
                  <a:lnTo>
                    <a:pt x="141074" y="161394"/>
                  </a:lnTo>
                  <a:lnTo>
                    <a:pt x="133643" y="170473"/>
                  </a:lnTo>
                  <a:lnTo>
                    <a:pt x="125537" y="179986"/>
                  </a:lnTo>
                  <a:lnTo>
                    <a:pt x="116975" y="189814"/>
                  </a:lnTo>
                  <a:lnTo>
                    <a:pt x="108381" y="199864"/>
                  </a:lnTo>
                  <a:lnTo>
                    <a:pt x="100009" y="210072"/>
                  </a:lnTo>
                  <a:lnTo>
                    <a:pt x="91931" y="220553"/>
                  </a:lnTo>
                  <a:lnTo>
                    <a:pt x="84126" y="231582"/>
                  </a:lnTo>
                  <a:lnTo>
                    <a:pt x="76544" y="243264"/>
                  </a:lnTo>
                  <a:lnTo>
                    <a:pt x="69130" y="255552"/>
                  </a:lnTo>
                  <a:lnTo>
                    <a:pt x="61838" y="268333"/>
                  </a:lnTo>
                  <a:lnTo>
                    <a:pt x="54642" y="281487"/>
                  </a:lnTo>
                  <a:lnTo>
                    <a:pt x="47842" y="294914"/>
                  </a:lnTo>
                  <a:lnTo>
                    <a:pt x="42033" y="308534"/>
                  </a:lnTo>
                  <a:lnTo>
                    <a:pt x="37463" y="322288"/>
                  </a:lnTo>
                  <a:lnTo>
                    <a:pt x="34057" y="336134"/>
                  </a:lnTo>
                  <a:lnTo>
                    <a:pt x="31605" y="350042"/>
                  </a:lnTo>
                  <a:lnTo>
                    <a:pt x="29899" y="363971"/>
                  </a:lnTo>
                  <a:lnTo>
                    <a:pt x="29396" y="377087"/>
                  </a:lnTo>
                  <a:lnTo>
                    <a:pt x="31172" y="387843"/>
                  </a:lnTo>
                  <a:lnTo>
                    <a:pt x="35624" y="395585"/>
                  </a:lnTo>
                  <a:lnTo>
                    <a:pt x="42377" y="400304"/>
                  </a:lnTo>
                  <a:lnTo>
                    <a:pt x="50662" y="402200"/>
                  </a:lnTo>
                  <a:lnTo>
                    <a:pt x="59858" y="401697"/>
                  </a:lnTo>
                  <a:lnTo>
                    <a:pt x="69419" y="399313"/>
                  </a:lnTo>
                  <a:lnTo>
                    <a:pt x="78815" y="395529"/>
                  </a:lnTo>
                  <a:lnTo>
                    <a:pt x="87792" y="390738"/>
                  </a:lnTo>
                  <a:lnTo>
                    <a:pt x="96307" y="385240"/>
                  </a:lnTo>
                  <a:lnTo>
                    <a:pt x="104419" y="379252"/>
                  </a:lnTo>
                  <a:lnTo>
                    <a:pt x="112210" y="372924"/>
                  </a:lnTo>
                  <a:lnTo>
                    <a:pt x="119597" y="366201"/>
                  </a:lnTo>
                  <a:lnTo>
                    <a:pt x="126340" y="358848"/>
                  </a:lnTo>
                  <a:lnTo>
                    <a:pt x="132360" y="350786"/>
                  </a:lnTo>
                  <a:lnTo>
                    <a:pt x="137726" y="342082"/>
                  </a:lnTo>
                  <a:lnTo>
                    <a:pt x="142564" y="332861"/>
                  </a:lnTo>
                  <a:lnTo>
                    <a:pt x="146996" y="323245"/>
                  </a:lnTo>
                  <a:lnTo>
                    <a:pt x="150804" y="313176"/>
                  </a:lnTo>
                  <a:lnTo>
                    <a:pt x="153457" y="302433"/>
                  </a:lnTo>
                  <a:lnTo>
                    <a:pt x="154754" y="290954"/>
                  </a:lnTo>
                  <a:lnTo>
                    <a:pt x="154642" y="279144"/>
                  </a:lnTo>
                  <a:lnTo>
                    <a:pt x="153046" y="267750"/>
                  </a:lnTo>
                  <a:lnTo>
                    <a:pt x="150081" y="257161"/>
                  </a:lnTo>
                  <a:lnTo>
                    <a:pt x="145990" y="247426"/>
                  </a:lnTo>
                  <a:lnTo>
                    <a:pt x="141035" y="238426"/>
                  </a:lnTo>
                  <a:lnTo>
                    <a:pt x="135448" y="230002"/>
                  </a:lnTo>
                  <a:lnTo>
                    <a:pt x="129410" y="222006"/>
                  </a:lnTo>
                  <a:lnTo>
                    <a:pt x="123060" y="214314"/>
                  </a:lnTo>
                  <a:lnTo>
                    <a:pt x="116488" y="206837"/>
                  </a:lnTo>
                  <a:lnTo>
                    <a:pt x="109601" y="199507"/>
                  </a:lnTo>
                  <a:lnTo>
                    <a:pt x="102139" y="192279"/>
                  </a:lnTo>
                  <a:lnTo>
                    <a:pt x="94004" y="185119"/>
                  </a:lnTo>
                  <a:lnTo>
                    <a:pt x="85251" y="178005"/>
                  </a:lnTo>
                  <a:lnTo>
                    <a:pt x="75997" y="170923"/>
                  </a:lnTo>
                  <a:lnTo>
                    <a:pt x="66368" y="163861"/>
                  </a:lnTo>
                  <a:lnTo>
                    <a:pt x="56630" y="156814"/>
                  </a:lnTo>
                  <a:lnTo>
                    <a:pt x="47173" y="149776"/>
                  </a:lnTo>
                  <a:lnTo>
                    <a:pt x="38191" y="142740"/>
                  </a:lnTo>
                  <a:lnTo>
                    <a:pt x="29855" y="135540"/>
                  </a:lnTo>
                  <a:lnTo>
                    <a:pt x="22402" y="127866"/>
                  </a:lnTo>
                  <a:lnTo>
                    <a:pt x="15875" y="119586"/>
                  </a:lnTo>
                  <a:lnTo>
                    <a:pt x="10323" y="110566"/>
                  </a:lnTo>
                  <a:lnTo>
                    <a:pt x="5883" y="100601"/>
                  </a:lnTo>
                  <a:lnTo>
                    <a:pt x="2534" y="89680"/>
                  </a:lnTo>
                  <a:lnTo>
                    <a:pt x="435" y="78263"/>
                  </a:lnTo>
                  <a:lnTo>
                    <a:pt x="0" y="67139"/>
                  </a:lnTo>
                  <a:lnTo>
                    <a:pt x="1301" y="56736"/>
                  </a:lnTo>
                  <a:lnTo>
                    <a:pt x="4123" y="47126"/>
                  </a:lnTo>
                  <a:lnTo>
                    <a:pt x="8152" y="38211"/>
                  </a:lnTo>
                  <a:lnTo>
                    <a:pt x="13090" y="29854"/>
                  </a:lnTo>
                  <a:lnTo>
                    <a:pt x="19014" y="22241"/>
                  </a:lnTo>
                  <a:lnTo>
                    <a:pt x="26346" y="15872"/>
                  </a:lnTo>
                  <a:lnTo>
                    <a:pt x="35205" y="10918"/>
                  </a:lnTo>
                  <a:lnTo>
                    <a:pt x="45424" y="7251"/>
                  </a:lnTo>
                  <a:lnTo>
                    <a:pt x="56733" y="4623"/>
                  </a:lnTo>
                  <a:lnTo>
                    <a:pt x="68861" y="2781"/>
                  </a:lnTo>
                  <a:lnTo>
                    <a:pt x="81580" y="1507"/>
                  </a:lnTo>
                  <a:lnTo>
                    <a:pt x="94717" y="637"/>
                  </a:lnTo>
                  <a:lnTo>
                    <a:pt x="108139" y="54"/>
                  </a:lnTo>
                  <a:lnTo>
                    <a:pt x="121591" y="0"/>
                  </a:lnTo>
                  <a:lnTo>
                    <a:pt x="134702" y="1028"/>
                  </a:lnTo>
                  <a:lnTo>
                    <a:pt x="147291" y="3358"/>
                  </a:lnTo>
                  <a:lnTo>
                    <a:pt x="159033" y="7061"/>
                  </a:lnTo>
                  <a:lnTo>
                    <a:pt x="169394" y="12221"/>
                  </a:lnTo>
                  <a:lnTo>
                    <a:pt x="178200" y="18732"/>
                  </a:lnTo>
                  <a:lnTo>
                    <a:pt x="185112" y="26357"/>
                  </a:lnTo>
                  <a:lnTo>
                    <a:pt x="189483" y="34839"/>
                  </a:lnTo>
                  <a:lnTo>
                    <a:pt x="191203" y="43946"/>
                  </a:lnTo>
                  <a:lnTo>
                    <a:pt x="190767" y="53501"/>
                  </a:lnTo>
                  <a:lnTo>
                    <a:pt x="188963" y="63367"/>
                  </a:lnTo>
                  <a:lnTo>
                    <a:pt x="186388" y="73433"/>
                  </a:lnTo>
                  <a:lnTo>
                    <a:pt x="183353" y="83176"/>
                  </a:lnTo>
                  <a:lnTo>
                    <a:pt x="179572" y="92614"/>
                  </a:lnTo>
                  <a:lnTo>
                    <a:pt x="173606" y="102574"/>
                  </a:lnTo>
                  <a:lnTo>
                    <a:pt x="163040" y="114643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5085264" y="4453554"/>
            <a:ext cx="389555" cy="853345"/>
            <a:chOff x="5085264" y="4453554"/>
            <a:chExt cx="389555" cy="853345"/>
          </a:xfrm>
        </p:grpSpPr>
        <p:sp>
          <p:nvSpPr>
            <p:cNvPr id="159" name="Freeform 158"/>
            <p:cNvSpPr/>
            <p:nvPr/>
          </p:nvSpPr>
          <p:spPr>
            <a:xfrm>
              <a:off x="5327419" y="4453554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10462" y="11802"/>
                  </a:lnTo>
                  <a:lnTo>
                    <a:pt x="9821" y="23571"/>
                  </a:lnTo>
                  <a:lnTo>
                    <a:pt x="8530" y="36471"/>
                  </a:lnTo>
                  <a:lnTo>
                    <a:pt x="6842" y="50664"/>
                  </a:lnTo>
                  <a:lnTo>
                    <a:pt x="5174" y="66289"/>
                  </a:lnTo>
                  <a:lnTo>
                    <a:pt x="3761" y="83265"/>
                  </a:lnTo>
                  <a:lnTo>
                    <a:pt x="2663" y="101367"/>
                  </a:lnTo>
                  <a:lnTo>
                    <a:pt x="1853" y="120335"/>
                  </a:lnTo>
                  <a:lnTo>
                    <a:pt x="1273" y="139942"/>
                  </a:lnTo>
                  <a:lnTo>
                    <a:pt x="868" y="160003"/>
                  </a:lnTo>
                  <a:lnTo>
                    <a:pt x="587" y="180382"/>
                  </a:lnTo>
                  <a:lnTo>
                    <a:pt x="396" y="200975"/>
                  </a:lnTo>
                  <a:lnTo>
                    <a:pt x="267" y="221550"/>
                  </a:lnTo>
                  <a:lnTo>
                    <a:pt x="179" y="241750"/>
                  </a:lnTo>
                  <a:lnTo>
                    <a:pt x="120" y="261405"/>
                  </a:lnTo>
                  <a:lnTo>
                    <a:pt x="81" y="280349"/>
                  </a:lnTo>
                  <a:lnTo>
                    <a:pt x="50" y="300504"/>
                  </a:lnTo>
                  <a:lnTo>
                    <a:pt x="24" y="32699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185143" y="4464082"/>
              <a:ext cx="131749" cy="210652"/>
            </a:xfrm>
            <a:custGeom>
              <a:avLst/>
              <a:gdLst/>
              <a:ahLst/>
              <a:cxnLst/>
              <a:rect l="0" t="0" r="0" b="0"/>
              <a:pathLst>
                <a:path w="131749" h="210652">
                  <a:moveTo>
                    <a:pt x="131748" y="94757"/>
                  </a:moveTo>
                  <a:lnTo>
                    <a:pt x="123014" y="100625"/>
                  </a:lnTo>
                  <a:lnTo>
                    <a:pt x="115307" y="106189"/>
                  </a:lnTo>
                  <a:lnTo>
                    <a:pt x="107905" y="111993"/>
                  </a:lnTo>
                  <a:lnTo>
                    <a:pt x="100644" y="118246"/>
                  </a:lnTo>
                  <a:lnTo>
                    <a:pt x="93465" y="125224"/>
                  </a:lnTo>
                  <a:lnTo>
                    <a:pt x="86340" y="133001"/>
                  </a:lnTo>
                  <a:lnTo>
                    <a:pt x="79250" y="141330"/>
                  </a:lnTo>
                  <a:lnTo>
                    <a:pt x="72182" y="149761"/>
                  </a:lnTo>
                  <a:lnTo>
                    <a:pt x="65132" y="158021"/>
                  </a:lnTo>
                  <a:lnTo>
                    <a:pt x="58091" y="166023"/>
                  </a:lnTo>
                  <a:lnTo>
                    <a:pt x="51059" y="173776"/>
                  </a:lnTo>
                  <a:lnTo>
                    <a:pt x="44025" y="181324"/>
                  </a:lnTo>
                  <a:lnTo>
                    <a:pt x="36827" y="188714"/>
                  </a:lnTo>
                  <a:lnTo>
                    <a:pt x="29155" y="195991"/>
                  </a:lnTo>
                  <a:lnTo>
                    <a:pt x="20890" y="203152"/>
                  </a:lnTo>
                  <a:lnTo>
                    <a:pt x="12425" y="209007"/>
                  </a:lnTo>
                  <a:lnTo>
                    <a:pt x="5411" y="210651"/>
                  </a:lnTo>
                  <a:lnTo>
                    <a:pt x="1388" y="207376"/>
                  </a:lnTo>
                  <a:lnTo>
                    <a:pt x="0" y="201358"/>
                  </a:lnTo>
                  <a:lnTo>
                    <a:pt x="409" y="193818"/>
                  </a:lnTo>
                  <a:lnTo>
                    <a:pt x="1958" y="185312"/>
                  </a:lnTo>
                  <a:lnTo>
                    <a:pt x="4218" y="176156"/>
                  </a:lnTo>
                  <a:lnTo>
                    <a:pt x="6924" y="166555"/>
                  </a:lnTo>
                  <a:lnTo>
                    <a:pt x="9913" y="156653"/>
                  </a:lnTo>
                  <a:lnTo>
                    <a:pt x="13083" y="146541"/>
                  </a:lnTo>
                  <a:lnTo>
                    <a:pt x="16369" y="136123"/>
                  </a:lnTo>
                  <a:lnTo>
                    <a:pt x="19732" y="125135"/>
                  </a:lnTo>
                  <a:lnTo>
                    <a:pt x="23145" y="113481"/>
                  </a:lnTo>
                  <a:lnTo>
                    <a:pt x="26590" y="101211"/>
                  </a:lnTo>
                  <a:lnTo>
                    <a:pt x="30057" y="88443"/>
                  </a:lnTo>
                  <a:lnTo>
                    <a:pt x="33538" y="75305"/>
                  </a:lnTo>
                  <a:lnTo>
                    <a:pt x="37070" y="62123"/>
                  </a:lnTo>
                  <a:lnTo>
                    <a:pt x="41182" y="47911"/>
                  </a:lnTo>
                  <a:lnTo>
                    <a:pt x="47353" y="29184"/>
                  </a:lnTo>
                  <a:lnTo>
                    <a:pt x="58048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085264" y="4843109"/>
              <a:ext cx="389555" cy="10529"/>
            </a:xfrm>
            <a:custGeom>
              <a:avLst/>
              <a:gdLst/>
              <a:ahLst/>
              <a:cxnLst/>
              <a:rect l="0" t="0" r="0" b="0"/>
              <a:pathLst>
                <a:path w="389555" h="10529">
                  <a:moveTo>
                    <a:pt x="389554" y="0"/>
                  </a:moveTo>
                  <a:lnTo>
                    <a:pt x="377819" y="67"/>
                  </a:lnTo>
                  <a:lnTo>
                    <a:pt x="366690" y="707"/>
                  </a:lnTo>
                  <a:lnTo>
                    <a:pt x="355087" y="1999"/>
                  </a:lnTo>
                  <a:lnTo>
                    <a:pt x="342753" y="3685"/>
                  </a:lnTo>
                  <a:lnTo>
                    <a:pt x="329445" y="5353"/>
                  </a:lnTo>
                  <a:lnTo>
                    <a:pt x="315141" y="6767"/>
                  </a:lnTo>
                  <a:lnTo>
                    <a:pt x="300136" y="7865"/>
                  </a:lnTo>
                  <a:lnTo>
                    <a:pt x="284922" y="8676"/>
                  </a:lnTo>
                  <a:lnTo>
                    <a:pt x="269804" y="9255"/>
                  </a:lnTo>
                  <a:lnTo>
                    <a:pt x="254892" y="9661"/>
                  </a:lnTo>
                  <a:lnTo>
                    <a:pt x="240195" y="9941"/>
                  </a:lnTo>
                  <a:lnTo>
                    <a:pt x="225678" y="10132"/>
                  </a:lnTo>
                  <a:lnTo>
                    <a:pt x="211302" y="10262"/>
                  </a:lnTo>
                  <a:lnTo>
                    <a:pt x="197029" y="10349"/>
                  </a:lnTo>
                  <a:lnTo>
                    <a:pt x="182830" y="10409"/>
                  </a:lnTo>
                  <a:lnTo>
                    <a:pt x="168682" y="10449"/>
                  </a:lnTo>
                  <a:lnTo>
                    <a:pt x="154570" y="10475"/>
                  </a:lnTo>
                  <a:lnTo>
                    <a:pt x="140477" y="10492"/>
                  </a:lnTo>
                  <a:lnTo>
                    <a:pt x="126233" y="10504"/>
                  </a:lnTo>
                  <a:lnTo>
                    <a:pt x="111524" y="10512"/>
                  </a:lnTo>
                  <a:lnTo>
                    <a:pt x="96227" y="10517"/>
                  </a:lnTo>
                  <a:lnTo>
                    <a:pt x="80555" y="10521"/>
                  </a:lnTo>
                  <a:lnTo>
                    <a:pt x="63116" y="10524"/>
                  </a:lnTo>
                  <a:lnTo>
                    <a:pt x="39023" y="1052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201077" y="4937865"/>
              <a:ext cx="177788" cy="369034"/>
            </a:xfrm>
            <a:custGeom>
              <a:avLst/>
              <a:gdLst/>
              <a:ahLst/>
              <a:cxnLst/>
              <a:rect l="0" t="0" r="0" b="0"/>
              <a:pathLst>
                <a:path w="177788" h="369034">
                  <a:moveTo>
                    <a:pt x="147400" y="0"/>
                  </a:moveTo>
                  <a:lnTo>
                    <a:pt x="138665" y="5935"/>
                  </a:lnTo>
                  <a:lnTo>
                    <a:pt x="130959" y="12139"/>
                  </a:lnTo>
                  <a:lnTo>
                    <a:pt x="123557" y="19239"/>
                  </a:lnTo>
                  <a:lnTo>
                    <a:pt x="116296" y="27353"/>
                  </a:lnTo>
                  <a:lnTo>
                    <a:pt x="109117" y="36648"/>
                  </a:lnTo>
                  <a:lnTo>
                    <a:pt x="101991" y="47095"/>
                  </a:lnTo>
                  <a:lnTo>
                    <a:pt x="94901" y="58520"/>
                  </a:lnTo>
                  <a:lnTo>
                    <a:pt x="87834" y="70707"/>
                  </a:lnTo>
                  <a:lnTo>
                    <a:pt x="80783" y="83456"/>
                  </a:lnTo>
                  <a:lnTo>
                    <a:pt x="73743" y="96608"/>
                  </a:lnTo>
                  <a:lnTo>
                    <a:pt x="66710" y="110041"/>
                  </a:lnTo>
                  <a:lnTo>
                    <a:pt x="59680" y="123670"/>
                  </a:lnTo>
                  <a:lnTo>
                    <a:pt x="52655" y="137432"/>
                  </a:lnTo>
                  <a:lnTo>
                    <a:pt x="45632" y="151285"/>
                  </a:lnTo>
                  <a:lnTo>
                    <a:pt x="38615" y="165198"/>
                  </a:lnTo>
                  <a:lnTo>
                    <a:pt x="31767" y="179152"/>
                  </a:lnTo>
                  <a:lnTo>
                    <a:pt x="25395" y="193134"/>
                  </a:lnTo>
                  <a:lnTo>
                    <a:pt x="19633" y="207135"/>
                  </a:lnTo>
                  <a:lnTo>
                    <a:pt x="14612" y="221148"/>
                  </a:lnTo>
                  <a:lnTo>
                    <a:pt x="10537" y="235170"/>
                  </a:lnTo>
                  <a:lnTo>
                    <a:pt x="7427" y="249197"/>
                  </a:lnTo>
                  <a:lnTo>
                    <a:pt x="5152" y="263227"/>
                  </a:lnTo>
                  <a:lnTo>
                    <a:pt x="3533" y="277260"/>
                  </a:lnTo>
                  <a:lnTo>
                    <a:pt x="2414" y="291285"/>
                  </a:lnTo>
                  <a:lnTo>
                    <a:pt x="1982" y="304976"/>
                  </a:lnTo>
                  <a:lnTo>
                    <a:pt x="2748" y="317716"/>
                  </a:lnTo>
                  <a:lnTo>
                    <a:pt x="4899" y="329242"/>
                  </a:lnTo>
                  <a:lnTo>
                    <a:pt x="8480" y="339455"/>
                  </a:lnTo>
                  <a:lnTo>
                    <a:pt x="13559" y="348251"/>
                  </a:lnTo>
                  <a:lnTo>
                    <a:pt x="20014" y="355714"/>
                  </a:lnTo>
                  <a:lnTo>
                    <a:pt x="27603" y="361745"/>
                  </a:lnTo>
                  <a:lnTo>
                    <a:pt x="36059" y="365981"/>
                  </a:lnTo>
                  <a:lnTo>
                    <a:pt x="45146" y="368383"/>
                  </a:lnTo>
                  <a:lnTo>
                    <a:pt x="54517" y="369033"/>
                  </a:lnTo>
                  <a:lnTo>
                    <a:pt x="63726" y="367957"/>
                  </a:lnTo>
                  <a:lnTo>
                    <a:pt x="72552" y="365345"/>
                  </a:lnTo>
                  <a:lnTo>
                    <a:pt x="81122" y="361491"/>
                  </a:lnTo>
                  <a:lnTo>
                    <a:pt x="89797" y="356696"/>
                  </a:lnTo>
                  <a:lnTo>
                    <a:pt x="98780" y="351212"/>
                  </a:lnTo>
                  <a:lnTo>
                    <a:pt x="107951" y="345074"/>
                  </a:lnTo>
                  <a:lnTo>
                    <a:pt x="116961" y="338123"/>
                  </a:lnTo>
                  <a:lnTo>
                    <a:pt x="125618" y="330336"/>
                  </a:lnTo>
                  <a:lnTo>
                    <a:pt x="133888" y="321817"/>
                  </a:lnTo>
                  <a:lnTo>
                    <a:pt x="141822" y="312721"/>
                  </a:lnTo>
                  <a:lnTo>
                    <a:pt x="149487" y="303192"/>
                  </a:lnTo>
                  <a:lnTo>
                    <a:pt x="156786" y="293353"/>
                  </a:lnTo>
                  <a:lnTo>
                    <a:pt x="163469" y="283296"/>
                  </a:lnTo>
                  <a:lnTo>
                    <a:pt x="169434" y="273091"/>
                  </a:lnTo>
                  <a:lnTo>
                    <a:pt x="174253" y="262951"/>
                  </a:lnTo>
                  <a:lnTo>
                    <a:pt x="177128" y="253216"/>
                  </a:lnTo>
                  <a:lnTo>
                    <a:pt x="177787" y="244047"/>
                  </a:lnTo>
                  <a:lnTo>
                    <a:pt x="176109" y="235755"/>
                  </a:lnTo>
                  <a:lnTo>
                    <a:pt x="171867" y="228863"/>
                  </a:lnTo>
                  <a:lnTo>
                    <a:pt x="165207" y="223535"/>
                  </a:lnTo>
                  <a:lnTo>
                    <a:pt x="156856" y="219941"/>
                  </a:lnTo>
                  <a:lnTo>
                    <a:pt x="147889" y="218421"/>
                  </a:lnTo>
                  <a:lnTo>
                    <a:pt x="138976" y="218953"/>
                  </a:lnTo>
                  <a:lnTo>
                    <a:pt x="130218" y="221241"/>
                  </a:lnTo>
                  <a:lnTo>
                    <a:pt x="121351" y="224902"/>
                  </a:lnTo>
                  <a:lnTo>
                    <a:pt x="112207" y="229587"/>
                  </a:lnTo>
                  <a:lnTo>
                    <a:pt x="102913" y="235169"/>
                  </a:lnTo>
                  <a:lnTo>
                    <a:pt x="93813" y="241738"/>
                  </a:lnTo>
                  <a:lnTo>
                    <a:pt x="85093" y="249262"/>
                  </a:lnTo>
                  <a:lnTo>
                    <a:pt x="76777" y="257432"/>
                  </a:lnTo>
                  <a:lnTo>
                    <a:pt x="68812" y="265761"/>
                  </a:lnTo>
                  <a:lnTo>
                    <a:pt x="61123" y="273966"/>
                  </a:lnTo>
                  <a:lnTo>
                    <a:pt x="53636" y="282272"/>
                  </a:lnTo>
                  <a:lnTo>
                    <a:pt x="46296" y="291294"/>
                  </a:lnTo>
                  <a:lnTo>
                    <a:pt x="39062" y="301321"/>
                  </a:lnTo>
                  <a:lnTo>
                    <a:pt x="32014" y="312104"/>
                  </a:lnTo>
                  <a:lnTo>
                    <a:pt x="24546" y="324300"/>
                  </a:lnTo>
                  <a:lnTo>
                    <a:pt x="14884" y="34121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601368" y="3211191"/>
            <a:ext cx="1200249" cy="126343"/>
            <a:chOff x="6601368" y="3211191"/>
            <a:chExt cx="1200249" cy="126343"/>
          </a:xfrm>
        </p:grpSpPr>
        <p:sp>
          <p:nvSpPr>
            <p:cNvPr id="164" name="Freeform 163"/>
            <p:cNvSpPr/>
            <p:nvPr/>
          </p:nvSpPr>
          <p:spPr>
            <a:xfrm>
              <a:off x="6611896" y="3211191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46259" y="67"/>
                  </a:lnTo>
                  <a:lnTo>
                    <a:pt x="135771" y="708"/>
                  </a:lnTo>
                  <a:lnTo>
                    <a:pt x="125464" y="1999"/>
                  </a:lnTo>
                  <a:lnTo>
                    <a:pt x="114991" y="3686"/>
                  </a:lnTo>
                  <a:lnTo>
                    <a:pt x="103998" y="5354"/>
                  </a:lnTo>
                  <a:lnTo>
                    <a:pt x="92356" y="6768"/>
                  </a:lnTo>
                  <a:lnTo>
                    <a:pt x="80101" y="7866"/>
                  </a:lnTo>
                  <a:lnTo>
                    <a:pt x="67347" y="8677"/>
                  </a:lnTo>
                  <a:lnTo>
                    <a:pt x="54230" y="9256"/>
                  </a:lnTo>
                  <a:lnTo>
                    <a:pt x="41460" y="9662"/>
                  </a:lnTo>
                  <a:lnTo>
                    <a:pt x="29057" y="9987"/>
                  </a:lnTo>
                  <a:lnTo>
                    <a:pt x="15933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601368" y="3327005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79" y="5"/>
                  </a:lnTo>
                  <a:lnTo>
                    <a:pt x="153418" y="177"/>
                  </a:lnTo>
                  <a:lnTo>
                    <a:pt x="140758" y="825"/>
                  </a:lnTo>
                  <a:lnTo>
                    <a:pt x="127698" y="2074"/>
                  </a:lnTo>
                  <a:lnTo>
                    <a:pt x="114173" y="3727"/>
                  </a:lnTo>
                  <a:lnTo>
                    <a:pt x="99959" y="5375"/>
                  </a:lnTo>
                  <a:lnTo>
                    <a:pt x="85004" y="6778"/>
                  </a:lnTo>
                  <a:lnTo>
                    <a:pt x="69763" y="7873"/>
                  </a:lnTo>
                  <a:lnTo>
                    <a:pt x="53406" y="8801"/>
                  </a:lnTo>
                  <a:lnTo>
                    <a:pt x="32258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980394" y="3222764"/>
              <a:ext cx="821223" cy="60996"/>
            </a:xfrm>
            <a:custGeom>
              <a:avLst/>
              <a:gdLst/>
              <a:ahLst/>
              <a:cxnLst/>
              <a:rect l="0" t="0" r="0" b="0"/>
              <a:pathLst>
                <a:path w="821223" h="60996">
                  <a:moveTo>
                    <a:pt x="0" y="9484"/>
                  </a:moveTo>
                  <a:lnTo>
                    <a:pt x="11668" y="9417"/>
                  </a:lnTo>
                  <a:lnTo>
                    <a:pt x="22156" y="8777"/>
                  </a:lnTo>
                  <a:lnTo>
                    <a:pt x="32462" y="7485"/>
                  </a:lnTo>
                  <a:lnTo>
                    <a:pt x="42937" y="5798"/>
                  </a:lnTo>
                  <a:lnTo>
                    <a:pt x="53929" y="4130"/>
                  </a:lnTo>
                  <a:lnTo>
                    <a:pt x="65576" y="2717"/>
                  </a:lnTo>
                  <a:lnTo>
                    <a:pt x="78003" y="1619"/>
                  </a:lnTo>
                  <a:lnTo>
                    <a:pt x="91406" y="808"/>
                  </a:lnTo>
                  <a:lnTo>
                    <a:pt x="105791" y="233"/>
                  </a:lnTo>
                  <a:lnTo>
                    <a:pt x="120857" y="0"/>
                  </a:lnTo>
                  <a:lnTo>
                    <a:pt x="136115" y="369"/>
                  </a:lnTo>
                  <a:lnTo>
                    <a:pt x="151264" y="1426"/>
                  </a:lnTo>
                  <a:lnTo>
                    <a:pt x="166199" y="2949"/>
                  </a:lnTo>
                  <a:lnTo>
                    <a:pt x="180913" y="4510"/>
                  </a:lnTo>
                  <a:lnTo>
                    <a:pt x="195439" y="5854"/>
                  </a:lnTo>
                  <a:lnTo>
                    <a:pt x="209822" y="6907"/>
                  </a:lnTo>
                  <a:lnTo>
                    <a:pt x="224100" y="7688"/>
                  </a:lnTo>
                  <a:lnTo>
                    <a:pt x="238302" y="8253"/>
                  </a:lnTo>
                  <a:lnTo>
                    <a:pt x="252452" y="8819"/>
                  </a:lnTo>
                  <a:lnTo>
                    <a:pt x="266566" y="9739"/>
                  </a:lnTo>
                  <a:lnTo>
                    <a:pt x="280661" y="11173"/>
                  </a:lnTo>
                  <a:lnTo>
                    <a:pt x="294906" y="12952"/>
                  </a:lnTo>
                  <a:lnTo>
                    <a:pt x="309614" y="14686"/>
                  </a:lnTo>
                  <a:lnTo>
                    <a:pt x="324922" y="16151"/>
                  </a:lnTo>
                  <a:lnTo>
                    <a:pt x="340796" y="17455"/>
                  </a:lnTo>
                  <a:lnTo>
                    <a:pt x="357137" y="18937"/>
                  </a:lnTo>
                  <a:lnTo>
                    <a:pt x="373831" y="20781"/>
                  </a:lnTo>
                  <a:lnTo>
                    <a:pt x="390618" y="22850"/>
                  </a:lnTo>
                  <a:lnTo>
                    <a:pt x="407113" y="24786"/>
                  </a:lnTo>
                  <a:lnTo>
                    <a:pt x="423129" y="26389"/>
                  </a:lnTo>
                  <a:lnTo>
                    <a:pt x="438492" y="27788"/>
                  </a:lnTo>
                  <a:lnTo>
                    <a:pt x="452970" y="29334"/>
                  </a:lnTo>
                  <a:lnTo>
                    <a:pt x="466534" y="31221"/>
                  </a:lnTo>
                  <a:lnTo>
                    <a:pt x="479627" y="33320"/>
                  </a:lnTo>
                  <a:lnTo>
                    <a:pt x="493033" y="35275"/>
                  </a:lnTo>
                  <a:lnTo>
                    <a:pt x="507167" y="36892"/>
                  </a:lnTo>
                  <a:lnTo>
                    <a:pt x="521934" y="38299"/>
                  </a:lnTo>
                  <a:lnTo>
                    <a:pt x="536926" y="39851"/>
                  </a:lnTo>
                  <a:lnTo>
                    <a:pt x="551867" y="41742"/>
                  </a:lnTo>
                  <a:lnTo>
                    <a:pt x="566644" y="43843"/>
                  </a:lnTo>
                  <a:lnTo>
                    <a:pt x="581245" y="45800"/>
                  </a:lnTo>
                  <a:lnTo>
                    <a:pt x="595693" y="47418"/>
                  </a:lnTo>
                  <a:lnTo>
                    <a:pt x="610021" y="48826"/>
                  </a:lnTo>
                  <a:lnTo>
                    <a:pt x="624261" y="50378"/>
                  </a:lnTo>
                  <a:lnTo>
                    <a:pt x="638438" y="52270"/>
                  </a:lnTo>
                  <a:lnTo>
                    <a:pt x="652571" y="54371"/>
                  </a:lnTo>
                  <a:lnTo>
                    <a:pt x="666674" y="56328"/>
                  </a:lnTo>
                  <a:lnTo>
                    <a:pt x="680755" y="57941"/>
                  </a:lnTo>
                  <a:lnTo>
                    <a:pt x="694822" y="59177"/>
                  </a:lnTo>
                  <a:lnTo>
                    <a:pt x="708879" y="60081"/>
                  </a:lnTo>
                  <a:lnTo>
                    <a:pt x="722925" y="60720"/>
                  </a:lnTo>
                  <a:lnTo>
                    <a:pt x="736799" y="60995"/>
                  </a:lnTo>
                  <a:lnTo>
                    <a:pt x="750195" y="60655"/>
                  </a:lnTo>
                  <a:lnTo>
                    <a:pt x="762974" y="59617"/>
                  </a:lnTo>
                  <a:lnTo>
                    <a:pt x="774913" y="58099"/>
                  </a:lnTo>
                  <a:lnTo>
                    <a:pt x="786890" y="56385"/>
                  </a:lnTo>
                  <a:lnTo>
                    <a:pt x="801072" y="54322"/>
                  </a:lnTo>
                  <a:lnTo>
                    <a:pt x="821222" y="5159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7089862" y="3242615"/>
            <a:ext cx="413105" cy="463417"/>
            <a:chOff x="7089862" y="3242615"/>
            <a:chExt cx="413105" cy="463417"/>
          </a:xfrm>
        </p:grpSpPr>
        <p:sp>
          <p:nvSpPr>
            <p:cNvPr id="168" name="Freeform 167"/>
            <p:cNvSpPr/>
            <p:nvPr/>
          </p:nvSpPr>
          <p:spPr>
            <a:xfrm>
              <a:off x="7243606" y="328489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8190" y="9002"/>
                  </a:lnTo>
                  <a:lnTo>
                    <a:pt x="16048" y="19270"/>
                  </a:lnTo>
                  <a:lnTo>
                    <a:pt x="14445" y="31853"/>
                  </a:lnTo>
                  <a:lnTo>
                    <a:pt x="13265" y="46381"/>
                  </a:lnTo>
                  <a:lnTo>
                    <a:pt x="12416" y="62177"/>
                  </a:lnTo>
                  <a:lnTo>
                    <a:pt x="11818" y="78719"/>
                  </a:lnTo>
                  <a:lnTo>
                    <a:pt x="11404" y="95852"/>
                  </a:lnTo>
                  <a:lnTo>
                    <a:pt x="11120" y="113699"/>
                  </a:lnTo>
                  <a:lnTo>
                    <a:pt x="10927" y="132289"/>
                  </a:lnTo>
                  <a:lnTo>
                    <a:pt x="10796" y="151532"/>
                  </a:lnTo>
                  <a:lnTo>
                    <a:pt x="10707" y="171295"/>
                  </a:lnTo>
                  <a:lnTo>
                    <a:pt x="10645" y="191442"/>
                  </a:lnTo>
                  <a:lnTo>
                    <a:pt x="10431" y="211702"/>
                  </a:lnTo>
                  <a:lnTo>
                    <a:pt x="9757" y="231684"/>
                  </a:lnTo>
                  <a:lnTo>
                    <a:pt x="8490" y="251198"/>
                  </a:lnTo>
                  <a:lnTo>
                    <a:pt x="6825" y="270235"/>
                  </a:lnTo>
                  <a:lnTo>
                    <a:pt x="5170" y="288864"/>
                  </a:lnTo>
                  <a:lnTo>
                    <a:pt x="3761" y="307172"/>
                  </a:lnTo>
                  <a:lnTo>
                    <a:pt x="2664" y="325078"/>
                  </a:lnTo>
                  <a:lnTo>
                    <a:pt x="1854" y="342343"/>
                  </a:lnTo>
                  <a:lnTo>
                    <a:pt x="1275" y="358867"/>
                  </a:lnTo>
                  <a:lnTo>
                    <a:pt x="868" y="374120"/>
                  </a:lnTo>
                  <a:lnTo>
                    <a:pt x="543" y="388549"/>
                  </a:lnTo>
                  <a:lnTo>
                    <a:pt x="270" y="40342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089862" y="3284891"/>
              <a:ext cx="153745" cy="285523"/>
            </a:xfrm>
            <a:custGeom>
              <a:avLst/>
              <a:gdLst/>
              <a:ahLst/>
              <a:cxnLst/>
              <a:rect l="0" t="0" r="0" b="0"/>
              <a:pathLst>
                <a:path w="153745" h="285523">
                  <a:moveTo>
                    <a:pt x="153744" y="178984"/>
                  </a:moveTo>
                  <a:lnTo>
                    <a:pt x="147877" y="184852"/>
                  </a:lnTo>
                  <a:lnTo>
                    <a:pt x="142312" y="190417"/>
                  </a:lnTo>
                  <a:lnTo>
                    <a:pt x="136513" y="196215"/>
                  </a:lnTo>
                  <a:lnTo>
                    <a:pt x="130432" y="202296"/>
                  </a:lnTo>
                  <a:lnTo>
                    <a:pt x="124103" y="208626"/>
                  </a:lnTo>
                  <a:lnTo>
                    <a:pt x="117570" y="215155"/>
                  </a:lnTo>
                  <a:lnTo>
                    <a:pt x="110720" y="221831"/>
                  </a:lnTo>
                  <a:lnTo>
                    <a:pt x="103290" y="228613"/>
                  </a:lnTo>
                  <a:lnTo>
                    <a:pt x="95174" y="235470"/>
                  </a:lnTo>
                  <a:lnTo>
                    <a:pt x="86266" y="242380"/>
                  </a:lnTo>
                  <a:lnTo>
                    <a:pt x="76376" y="249325"/>
                  </a:lnTo>
                  <a:lnTo>
                    <a:pt x="65502" y="256294"/>
                  </a:lnTo>
                  <a:lnTo>
                    <a:pt x="53946" y="263280"/>
                  </a:lnTo>
                  <a:lnTo>
                    <a:pt x="42197" y="270276"/>
                  </a:lnTo>
                  <a:lnTo>
                    <a:pt x="30574" y="277248"/>
                  </a:lnTo>
                  <a:lnTo>
                    <a:pt x="19841" y="283048"/>
                  </a:lnTo>
                  <a:lnTo>
                    <a:pt x="11230" y="285522"/>
                  </a:lnTo>
                  <a:lnTo>
                    <a:pt x="5225" y="283772"/>
                  </a:lnTo>
                  <a:lnTo>
                    <a:pt x="1653" y="278355"/>
                  </a:lnTo>
                  <a:lnTo>
                    <a:pt x="70" y="270594"/>
                  </a:lnTo>
                  <a:lnTo>
                    <a:pt x="0" y="261526"/>
                  </a:lnTo>
                  <a:lnTo>
                    <a:pt x="1034" y="251767"/>
                  </a:lnTo>
                  <a:lnTo>
                    <a:pt x="2847" y="241647"/>
                  </a:lnTo>
                  <a:lnTo>
                    <a:pt x="5204" y="231335"/>
                  </a:lnTo>
                  <a:lnTo>
                    <a:pt x="7934" y="220754"/>
                  </a:lnTo>
                  <a:lnTo>
                    <a:pt x="10919" y="209645"/>
                  </a:lnTo>
                  <a:lnTo>
                    <a:pt x="14077" y="197903"/>
                  </a:lnTo>
                  <a:lnTo>
                    <a:pt x="17350" y="185571"/>
                  </a:lnTo>
                  <a:lnTo>
                    <a:pt x="20702" y="172760"/>
                  </a:lnTo>
                  <a:lnTo>
                    <a:pt x="24106" y="159589"/>
                  </a:lnTo>
                  <a:lnTo>
                    <a:pt x="27545" y="146320"/>
                  </a:lnTo>
                  <a:lnTo>
                    <a:pt x="31007" y="133339"/>
                  </a:lnTo>
                  <a:lnTo>
                    <a:pt x="34484" y="120822"/>
                  </a:lnTo>
                  <a:lnTo>
                    <a:pt x="37972" y="108452"/>
                  </a:lnTo>
                  <a:lnTo>
                    <a:pt x="41467" y="95540"/>
                  </a:lnTo>
                  <a:lnTo>
                    <a:pt x="44968" y="81750"/>
                  </a:lnTo>
                  <a:lnTo>
                    <a:pt x="48513" y="67442"/>
                  </a:lnTo>
                  <a:lnTo>
                    <a:pt x="52633" y="51885"/>
                  </a:lnTo>
                  <a:lnTo>
                    <a:pt x="58813" y="31471"/>
                  </a:lnTo>
                  <a:lnTo>
                    <a:pt x="6951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350332" y="3242615"/>
              <a:ext cx="152635" cy="417618"/>
            </a:xfrm>
            <a:custGeom>
              <a:avLst/>
              <a:gdLst/>
              <a:ahLst/>
              <a:cxnLst/>
              <a:rect l="0" t="0" r="0" b="0"/>
              <a:pathLst>
                <a:path w="152635" h="417618">
                  <a:moveTo>
                    <a:pt x="145958" y="115975"/>
                  </a:moveTo>
                  <a:lnTo>
                    <a:pt x="140090" y="121910"/>
                  </a:lnTo>
                  <a:lnTo>
                    <a:pt x="134526" y="128115"/>
                  </a:lnTo>
                  <a:lnTo>
                    <a:pt x="128728" y="135215"/>
                  </a:lnTo>
                  <a:lnTo>
                    <a:pt x="122647" y="143328"/>
                  </a:lnTo>
                  <a:lnTo>
                    <a:pt x="116316" y="152623"/>
                  </a:lnTo>
                  <a:lnTo>
                    <a:pt x="109788" y="163066"/>
                  </a:lnTo>
                  <a:lnTo>
                    <a:pt x="103112" y="174319"/>
                  </a:lnTo>
                  <a:lnTo>
                    <a:pt x="96329" y="185856"/>
                  </a:lnTo>
                  <a:lnTo>
                    <a:pt x="89476" y="197357"/>
                  </a:lnTo>
                  <a:lnTo>
                    <a:pt x="82739" y="208855"/>
                  </a:lnTo>
                  <a:lnTo>
                    <a:pt x="76443" y="220641"/>
                  </a:lnTo>
                  <a:lnTo>
                    <a:pt x="70722" y="232863"/>
                  </a:lnTo>
                  <a:lnTo>
                    <a:pt x="65389" y="245359"/>
                  </a:lnTo>
                  <a:lnTo>
                    <a:pt x="60041" y="257755"/>
                  </a:lnTo>
                  <a:lnTo>
                    <a:pt x="54444" y="269846"/>
                  </a:lnTo>
                  <a:lnTo>
                    <a:pt x="48700" y="281916"/>
                  </a:lnTo>
                  <a:lnTo>
                    <a:pt x="43145" y="294619"/>
                  </a:lnTo>
                  <a:lnTo>
                    <a:pt x="37967" y="308275"/>
                  </a:lnTo>
                  <a:lnTo>
                    <a:pt x="33353" y="322718"/>
                  </a:lnTo>
                  <a:lnTo>
                    <a:pt x="29561" y="337492"/>
                  </a:lnTo>
                  <a:lnTo>
                    <a:pt x="26653" y="352275"/>
                  </a:lnTo>
                  <a:lnTo>
                    <a:pt x="24855" y="366608"/>
                  </a:lnTo>
                  <a:lnTo>
                    <a:pt x="24620" y="379846"/>
                  </a:lnTo>
                  <a:lnTo>
                    <a:pt x="26067" y="391730"/>
                  </a:lnTo>
                  <a:lnTo>
                    <a:pt x="29326" y="401860"/>
                  </a:lnTo>
                  <a:lnTo>
                    <a:pt x="34712" y="409542"/>
                  </a:lnTo>
                  <a:lnTo>
                    <a:pt x="42184" y="414630"/>
                  </a:lnTo>
                  <a:lnTo>
                    <a:pt x="51268" y="417268"/>
                  </a:lnTo>
                  <a:lnTo>
                    <a:pt x="61267" y="417617"/>
                  </a:lnTo>
                  <a:lnTo>
                    <a:pt x="71685" y="416000"/>
                  </a:lnTo>
                  <a:lnTo>
                    <a:pt x="82100" y="412665"/>
                  </a:lnTo>
                  <a:lnTo>
                    <a:pt x="92085" y="407694"/>
                  </a:lnTo>
                  <a:lnTo>
                    <a:pt x="101459" y="401283"/>
                  </a:lnTo>
                  <a:lnTo>
                    <a:pt x="110074" y="393709"/>
                  </a:lnTo>
                  <a:lnTo>
                    <a:pt x="117722" y="385256"/>
                  </a:lnTo>
                  <a:lnTo>
                    <a:pt x="124388" y="376163"/>
                  </a:lnTo>
                  <a:lnTo>
                    <a:pt x="130206" y="366618"/>
                  </a:lnTo>
                  <a:lnTo>
                    <a:pt x="135357" y="356758"/>
                  </a:lnTo>
                  <a:lnTo>
                    <a:pt x="140006" y="346676"/>
                  </a:lnTo>
                  <a:lnTo>
                    <a:pt x="144131" y="336279"/>
                  </a:lnTo>
                  <a:lnTo>
                    <a:pt x="147530" y="325307"/>
                  </a:lnTo>
                  <a:lnTo>
                    <a:pt x="150146" y="313662"/>
                  </a:lnTo>
                  <a:lnTo>
                    <a:pt x="151903" y="301399"/>
                  </a:lnTo>
                  <a:lnTo>
                    <a:pt x="152634" y="288636"/>
                  </a:lnTo>
                  <a:lnTo>
                    <a:pt x="152341" y="275497"/>
                  </a:lnTo>
                  <a:lnTo>
                    <a:pt x="151008" y="262250"/>
                  </a:lnTo>
                  <a:lnTo>
                    <a:pt x="148518" y="249284"/>
                  </a:lnTo>
                  <a:lnTo>
                    <a:pt x="144917" y="236791"/>
                  </a:lnTo>
                  <a:lnTo>
                    <a:pt x="140382" y="224946"/>
                  </a:lnTo>
                  <a:lnTo>
                    <a:pt x="135121" y="213984"/>
                  </a:lnTo>
                  <a:lnTo>
                    <a:pt x="129325" y="203942"/>
                  </a:lnTo>
                  <a:lnTo>
                    <a:pt x="123146" y="194707"/>
                  </a:lnTo>
                  <a:lnTo>
                    <a:pt x="116700" y="186110"/>
                  </a:lnTo>
                  <a:lnTo>
                    <a:pt x="110064" y="177989"/>
                  </a:lnTo>
                  <a:lnTo>
                    <a:pt x="103134" y="170210"/>
                  </a:lnTo>
                  <a:lnTo>
                    <a:pt x="95642" y="162671"/>
                  </a:lnTo>
                  <a:lnTo>
                    <a:pt x="87493" y="155301"/>
                  </a:lnTo>
                  <a:lnTo>
                    <a:pt x="78900" y="148044"/>
                  </a:lnTo>
                  <a:lnTo>
                    <a:pt x="70287" y="140866"/>
                  </a:lnTo>
                  <a:lnTo>
                    <a:pt x="61900" y="133739"/>
                  </a:lnTo>
                  <a:lnTo>
                    <a:pt x="53812" y="126649"/>
                  </a:lnTo>
                  <a:lnTo>
                    <a:pt x="46001" y="119582"/>
                  </a:lnTo>
                  <a:lnTo>
                    <a:pt x="38413" y="112530"/>
                  </a:lnTo>
                  <a:lnTo>
                    <a:pt x="30997" y="105490"/>
                  </a:lnTo>
                  <a:lnTo>
                    <a:pt x="23703" y="98457"/>
                  </a:lnTo>
                  <a:lnTo>
                    <a:pt x="16509" y="91424"/>
                  </a:lnTo>
                  <a:lnTo>
                    <a:pt x="9881" y="84225"/>
                  </a:lnTo>
                  <a:lnTo>
                    <a:pt x="4721" y="76554"/>
                  </a:lnTo>
                  <a:lnTo>
                    <a:pt x="1409" y="68279"/>
                  </a:lnTo>
                  <a:lnTo>
                    <a:pt x="0" y="59432"/>
                  </a:lnTo>
                  <a:lnTo>
                    <a:pt x="493" y="50115"/>
                  </a:lnTo>
                  <a:lnTo>
                    <a:pt x="2682" y="40448"/>
                  </a:lnTo>
                  <a:lnTo>
                    <a:pt x="6404" y="30856"/>
                  </a:lnTo>
                  <a:lnTo>
                    <a:pt x="11636" y="22029"/>
                  </a:lnTo>
                  <a:lnTo>
                    <a:pt x="18228" y="14292"/>
                  </a:lnTo>
                  <a:lnTo>
                    <a:pt x="26092" y="7946"/>
                  </a:lnTo>
                  <a:lnTo>
                    <a:pt x="35272" y="3432"/>
                  </a:lnTo>
                  <a:lnTo>
                    <a:pt x="45666" y="811"/>
                  </a:lnTo>
                  <a:lnTo>
                    <a:pt x="56899" y="0"/>
                  </a:lnTo>
                  <a:lnTo>
                    <a:pt x="68431" y="959"/>
                  </a:lnTo>
                  <a:lnTo>
                    <a:pt x="79922" y="3489"/>
                  </a:lnTo>
                  <a:lnTo>
                    <a:pt x="91077" y="7286"/>
                  </a:lnTo>
                  <a:lnTo>
                    <a:pt x="101568" y="12043"/>
                  </a:lnTo>
                  <a:lnTo>
                    <a:pt x="111284" y="17501"/>
                  </a:lnTo>
                  <a:lnTo>
                    <a:pt x="120130" y="23621"/>
                  </a:lnTo>
                  <a:lnTo>
                    <a:pt x="127934" y="30560"/>
                  </a:lnTo>
                  <a:lnTo>
                    <a:pt x="134697" y="38340"/>
                  </a:lnTo>
                  <a:lnTo>
                    <a:pt x="140239" y="46853"/>
                  </a:lnTo>
                  <a:lnTo>
                    <a:pt x="144140" y="55946"/>
                  </a:lnTo>
                  <a:lnTo>
                    <a:pt x="146315" y="65472"/>
                  </a:lnTo>
                  <a:lnTo>
                    <a:pt x="146809" y="75309"/>
                  </a:lnTo>
                  <a:lnTo>
                    <a:pt x="145629" y="85366"/>
                  </a:lnTo>
                  <a:lnTo>
                    <a:pt x="142956" y="95561"/>
                  </a:lnTo>
                  <a:lnTo>
                    <a:pt x="139382" y="105391"/>
                  </a:lnTo>
                  <a:lnTo>
                    <a:pt x="135469" y="114896"/>
                  </a:lnTo>
                  <a:lnTo>
                    <a:pt x="130874" y="124911"/>
                  </a:lnTo>
                  <a:lnTo>
                    <a:pt x="124901" y="13703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517140" y="4643067"/>
            <a:ext cx="1116022" cy="115814"/>
            <a:chOff x="6517140" y="4643067"/>
            <a:chExt cx="1116022" cy="115814"/>
          </a:xfrm>
        </p:grpSpPr>
        <p:sp>
          <p:nvSpPr>
            <p:cNvPr id="172" name="Freeform 171"/>
            <p:cNvSpPr/>
            <p:nvPr/>
          </p:nvSpPr>
          <p:spPr>
            <a:xfrm>
              <a:off x="6538197" y="4643067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31586"/>
                  </a:moveTo>
                  <a:lnTo>
                    <a:pt x="191239" y="28652"/>
                  </a:lnTo>
                  <a:lnTo>
                    <a:pt x="182892" y="25870"/>
                  </a:lnTo>
                  <a:lnTo>
                    <a:pt x="174194" y="22970"/>
                  </a:lnTo>
                  <a:lnTo>
                    <a:pt x="165073" y="19930"/>
                  </a:lnTo>
                  <a:lnTo>
                    <a:pt x="155578" y="16765"/>
                  </a:lnTo>
                  <a:lnTo>
                    <a:pt x="145782" y="13505"/>
                  </a:lnTo>
                  <a:lnTo>
                    <a:pt x="135595" y="10340"/>
                  </a:lnTo>
                  <a:lnTo>
                    <a:pt x="124773" y="7597"/>
                  </a:lnTo>
                  <a:lnTo>
                    <a:pt x="113234" y="5421"/>
                  </a:lnTo>
                  <a:lnTo>
                    <a:pt x="101044" y="3792"/>
                  </a:lnTo>
                  <a:lnTo>
                    <a:pt x="88330" y="2616"/>
                  </a:lnTo>
                  <a:lnTo>
                    <a:pt x="75229" y="1787"/>
                  </a:lnTo>
                  <a:lnTo>
                    <a:pt x="62072" y="1212"/>
                  </a:lnTo>
                  <a:lnTo>
                    <a:pt x="47878" y="755"/>
                  </a:lnTo>
                  <a:lnTo>
                    <a:pt x="29168" y="3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517140" y="4716767"/>
              <a:ext cx="221099" cy="42114"/>
            </a:xfrm>
            <a:custGeom>
              <a:avLst/>
              <a:gdLst/>
              <a:ahLst/>
              <a:cxnLst/>
              <a:rect l="0" t="0" r="0" b="0"/>
              <a:pathLst>
                <a:path w="221099" h="42114">
                  <a:moveTo>
                    <a:pt x="221098" y="42113"/>
                  </a:moveTo>
                  <a:lnTo>
                    <a:pt x="209430" y="39179"/>
                  </a:lnTo>
                  <a:lnTo>
                    <a:pt x="198941" y="36397"/>
                  </a:lnTo>
                  <a:lnTo>
                    <a:pt x="188634" y="33502"/>
                  </a:lnTo>
                  <a:lnTo>
                    <a:pt x="178159" y="30635"/>
                  </a:lnTo>
                  <a:lnTo>
                    <a:pt x="167167" y="28118"/>
                  </a:lnTo>
                  <a:lnTo>
                    <a:pt x="155525" y="26103"/>
                  </a:lnTo>
                  <a:lnTo>
                    <a:pt x="143272" y="24418"/>
                  </a:lnTo>
                  <a:lnTo>
                    <a:pt x="130517" y="22675"/>
                  </a:lnTo>
                  <a:lnTo>
                    <a:pt x="117382" y="20649"/>
                  </a:lnTo>
                  <a:lnTo>
                    <a:pt x="103969" y="18287"/>
                  </a:lnTo>
                  <a:lnTo>
                    <a:pt x="90359" y="15622"/>
                  </a:lnTo>
                  <a:lnTo>
                    <a:pt x="76620" y="12721"/>
                  </a:lnTo>
                  <a:lnTo>
                    <a:pt x="63018" y="9794"/>
                  </a:lnTo>
                  <a:lnTo>
                    <a:pt x="48470" y="6906"/>
                  </a:lnTo>
                  <a:lnTo>
                    <a:pt x="29461" y="38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938280" y="4653596"/>
              <a:ext cx="694882" cy="21058"/>
            </a:xfrm>
            <a:custGeom>
              <a:avLst/>
              <a:gdLst/>
              <a:ahLst/>
              <a:cxnLst/>
              <a:rect l="0" t="0" r="0" b="0"/>
              <a:pathLst>
                <a:path w="694882" h="21058">
                  <a:moveTo>
                    <a:pt x="0" y="21057"/>
                  </a:moveTo>
                  <a:lnTo>
                    <a:pt x="8868" y="18123"/>
                  </a:lnTo>
                  <a:lnTo>
                    <a:pt x="17855" y="15341"/>
                  </a:lnTo>
                  <a:lnTo>
                    <a:pt x="27854" y="12445"/>
                  </a:lnTo>
                  <a:lnTo>
                    <a:pt x="39008" y="9578"/>
                  </a:lnTo>
                  <a:lnTo>
                    <a:pt x="51468" y="7062"/>
                  </a:lnTo>
                  <a:lnTo>
                    <a:pt x="65180" y="5051"/>
                  </a:lnTo>
                  <a:lnTo>
                    <a:pt x="79944" y="3538"/>
                  </a:lnTo>
                  <a:lnTo>
                    <a:pt x="95521" y="2443"/>
                  </a:lnTo>
                  <a:lnTo>
                    <a:pt x="111694" y="1671"/>
                  </a:lnTo>
                  <a:lnTo>
                    <a:pt x="128127" y="1134"/>
                  </a:lnTo>
                  <a:lnTo>
                    <a:pt x="144386" y="766"/>
                  </a:lnTo>
                  <a:lnTo>
                    <a:pt x="160251" y="516"/>
                  </a:lnTo>
                  <a:lnTo>
                    <a:pt x="175852" y="346"/>
                  </a:lnTo>
                  <a:lnTo>
                    <a:pt x="191554" y="232"/>
                  </a:lnTo>
                  <a:lnTo>
                    <a:pt x="207572" y="155"/>
                  </a:lnTo>
                  <a:lnTo>
                    <a:pt x="224111" y="104"/>
                  </a:lnTo>
                  <a:lnTo>
                    <a:pt x="241440" y="69"/>
                  </a:lnTo>
                  <a:lnTo>
                    <a:pt x="259618" y="46"/>
                  </a:lnTo>
                  <a:lnTo>
                    <a:pt x="278387" y="30"/>
                  </a:lnTo>
                  <a:lnTo>
                    <a:pt x="297286" y="20"/>
                  </a:lnTo>
                  <a:lnTo>
                    <a:pt x="316037" y="13"/>
                  </a:lnTo>
                  <a:lnTo>
                    <a:pt x="334713" y="9"/>
                  </a:lnTo>
                  <a:lnTo>
                    <a:pt x="353624" y="6"/>
                  </a:lnTo>
                  <a:lnTo>
                    <a:pt x="372940" y="4"/>
                  </a:lnTo>
                  <a:lnTo>
                    <a:pt x="392677" y="2"/>
                  </a:lnTo>
                  <a:lnTo>
                    <a:pt x="412772" y="1"/>
                  </a:lnTo>
                  <a:lnTo>
                    <a:pt x="433148" y="1"/>
                  </a:lnTo>
                  <a:lnTo>
                    <a:pt x="453730" y="0"/>
                  </a:lnTo>
                  <a:lnTo>
                    <a:pt x="474462" y="0"/>
                  </a:lnTo>
                  <a:lnTo>
                    <a:pt x="495297" y="0"/>
                  </a:lnTo>
                  <a:lnTo>
                    <a:pt x="516203" y="0"/>
                  </a:lnTo>
                  <a:lnTo>
                    <a:pt x="537158" y="0"/>
                  </a:lnTo>
                  <a:lnTo>
                    <a:pt x="558143" y="0"/>
                  </a:lnTo>
                  <a:lnTo>
                    <a:pt x="578981" y="0"/>
                  </a:lnTo>
                  <a:lnTo>
                    <a:pt x="599359" y="0"/>
                  </a:lnTo>
                  <a:lnTo>
                    <a:pt x="619120" y="0"/>
                  </a:lnTo>
                  <a:lnTo>
                    <a:pt x="637539" y="0"/>
                  </a:lnTo>
                  <a:lnTo>
                    <a:pt x="655051" y="0"/>
                  </a:lnTo>
                  <a:lnTo>
                    <a:pt x="673194" y="0"/>
                  </a:lnTo>
                  <a:lnTo>
                    <a:pt x="694881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7022394" y="4673364"/>
            <a:ext cx="410726" cy="580357"/>
            <a:chOff x="7022394" y="4673364"/>
            <a:chExt cx="410726" cy="580357"/>
          </a:xfrm>
        </p:grpSpPr>
        <p:sp>
          <p:nvSpPr>
            <p:cNvPr id="176" name="Freeform 175"/>
            <p:cNvSpPr/>
            <p:nvPr/>
          </p:nvSpPr>
          <p:spPr>
            <a:xfrm>
              <a:off x="7186351" y="4769409"/>
              <a:ext cx="15142" cy="484312"/>
            </a:xfrm>
            <a:custGeom>
              <a:avLst/>
              <a:gdLst/>
              <a:ahLst/>
              <a:cxnLst/>
              <a:rect l="0" t="0" r="0" b="0"/>
              <a:pathLst>
                <a:path w="15142" h="484312">
                  <a:moveTo>
                    <a:pt x="4613" y="0"/>
                  </a:moveTo>
                  <a:lnTo>
                    <a:pt x="1813" y="11869"/>
                  </a:lnTo>
                  <a:lnTo>
                    <a:pt x="311" y="24279"/>
                  </a:lnTo>
                  <a:lnTo>
                    <a:pt x="0" y="38475"/>
                  </a:lnTo>
                  <a:lnTo>
                    <a:pt x="506" y="54528"/>
                  </a:lnTo>
                  <a:lnTo>
                    <a:pt x="1326" y="72469"/>
                  </a:lnTo>
                  <a:lnTo>
                    <a:pt x="2142" y="92102"/>
                  </a:lnTo>
                  <a:lnTo>
                    <a:pt x="2826" y="112781"/>
                  </a:lnTo>
                  <a:lnTo>
                    <a:pt x="3352" y="133561"/>
                  </a:lnTo>
                  <a:lnTo>
                    <a:pt x="3738" y="153892"/>
                  </a:lnTo>
                  <a:lnTo>
                    <a:pt x="4013" y="173453"/>
                  </a:lnTo>
                  <a:lnTo>
                    <a:pt x="4204" y="191975"/>
                  </a:lnTo>
                  <a:lnTo>
                    <a:pt x="4337" y="209433"/>
                  </a:lnTo>
                  <a:lnTo>
                    <a:pt x="4427" y="225971"/>
                  </a:lnTo>
                  <a:lnTo>
                    <a:pt x="4488" y="241787"/>
                  </a:lnTo>
                  <a:lnTo>
                    <a:pt x="4534" y="257064"/>
                  </a:lnTo>
                  <a:lnTo>
                    <a:pt x="4735" y="271955"/>
                  </a:lnTo>
                  <a:lnTo>
                    <a:pt x="5401" y="286576"/>
                  </a:lnTo>
                  <a:lnTo>
                    <a:pt x="6662" y="301008"/>
                  </a:lnTo>
                  <a:lnTo>
                    <a:pt x="8323" y="315312"/>
                  </a:lnTo>
                  <a:lnTo>
                    <a:pt x="9977" y="329530"/>
                  </a:lnTo>
                  <a:lnTo>
                    <a:pt x="11384" y="343693"/>
                  </a:lnTo>
                  <a:lnTo>
                    <a:pt x="12480" y="357984"/>
                  </a:lnTo>
                  <a:lnTo>
                    <a:pt x="13288" y="372724"/>
                  </a:lnTo>
                  <a:lnTo>
                    <a:pt x="13868" y="388042"/>
                  </a:lnTo>
                  <a:lnTo>
                    <a:pt x="14273" y="403729"/>
                  </a:lnTo>
                  <a:lnTo>
                    <a:pt x="14598" y="421178"/>
                  </a:lnTo>
                  <a:lnTo>
                    <a:pt x="14871" y="445280"/>
                  </a:lnTo>
                  <a:lnTo>
                    <a:pt x="15141" y="48431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022394" y="4779938"/>
              <a:ext cx="158042" cy="265323"/>
            </a:xfrm>
            <a:custGeom>
              <a:avLst/>
              <a:gdLst/>
              <a:ahLst/>
              <a:cxnLst/>
              <a:rect l="0" t="0" r="0" b="0"/>
              <a:pathLst>
                <a:path w="158042" h="265323">
                  <a:moveTo>
                    <a:pt x="158041" y="178984"/>
                  </a:moveTo>
                  <a:lnTo>
                    <a:pt x="149172" y="184852"/>
                  </a:lnTo>
                  <a:lnTo>
                    <a:pt x="140185" y="190416"/>
                  </a:lnTo>
                  <a:lnTo>
                    <a:pt x="130199" y="196215"/>
                  </a:lnTo>
                  <a:lnTo>
                    <a:pt x="119564" y="202296"/>
                  </a:lnTo>
                  <a:lnTo>
                    <a:pt x="109049" y="208626"/>
                  </a:lnTo>
                  <a:lnTo>
                    <a:pt x="99093" y="215154"/>
                  </a:lnTo>
                  <a:lnTo>
                    <a:pt x="89633" y="221830"/>
                  </a:lnTo>
                  <a:lnTo>
                    <a:pt x="80297" y="228612"/>
                  </a:lnTo>
                  <a:lnTo>
                    <a:pt x="70835" y="235470"/>
                  </a:lnTo>
                  <a:lnTo>
                    <a:pt x="61158" y="242379"/>
                  </a:lnTo>
                  <a:lnTo>
                    <a:pt x="51268" y="249324"/>
                  </a:lnTo>
                  <a:lnTo>
                    <a:pt x="41210" y="256266"/>
                  </a:lnTo>
                  <a:lnTo>
                    <a:pt x="31352" y="262215"/>
                  </a:lnTo>
                  <a:lnTo>
                    <a:pt x="22346" y="265322"/>
                  </a:lnTo>
                  <a:lnTo>
                    <a:pt x="14487" y="264806"/>
                  </a:lnTo>
                  <a:lnTo>
                    <a:pt x="8061" y="260862"/>
                  </a:lnTo>
                  <a:lnTo>
                    <a:pt x="3494" y="254095"/>
                  </a:lnTo>
                  <a:lnTo>
                    <a:pt x="836" y="245174"/>
                  </a:lnTo>
                  <a:lnTo>
                    <a:pt x="0" y="234679"/>
                  </a:lnTo>
                  <a:lnTo>
                    <a:pt x="943" y="223070"/>
                  </a:lnTo>
                  <a:lnTo>
                    <a:pt x="3458" y="210678"/>
                  </a:lnTo>
                  <a:lnTo>
                    <a:pt x="7076" y="197584"/>
                  </a:lnTo>
                  <a:lnTo>
                    <a:pt x="11179" y="183650"/>
                  </a:lnTo>
                  <a:lnTo>
                    <a:pt x="15371" y="168869"/>
                  </a:lnTo>
                  <a:lnTo>
                    <a:pt x="19318" y="153517"/>
                  </a:lnTo>
                  <a:lnTo>
                    <a:pt x="22662" y="138058"/>
                  </a:lnTo>
                  <a:lnTo>
                    <a:pt x="25284" y="122768"/>
                  </a:lnTo>
                  <a:lnTo>
                    <a:pt x="27399" y="107739"/>
                  </a:lnTo>
                  <a:lnTo>
                    <a:pt x="29443" y="92961"/>
                  </a:lnTo>
                  <a:lnTo>
                    <a:pt x="31675" y="78399"/>
                  </a:lnTo>
                  <a:lnTo>
                    <a:pt x="34216" y="64224"/>
                  </a:lnTo>
                  <a:lnTo>
                    <a:pt x="37483" y="49221"/>
                  </a:lnTo>
                  <a:lnTo>
                    <a:pt x="42884" y="29833"/>
                  </a:lnTo>
                  <a:lnTo>
                    <a:pt x="5275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271697" y="4673364"/>
              <a:ext cx="161423" cy="463371"/>
            </a:xfrm>
            <a:custGeom>
              <a:avLst/>
              <a:gdLst/>
              <a:ahLst/>
              <a:cxnLst/>
              <a:rect l="0" t="0" r="0" b="0"/>
              <a:pathLst>
                <a:path w="161423" h="463371">
                  <a:moveTo>
                    <a:pt x="161422" y="148688"/>
                  </a:moveTo>
                  <a:lnTo>
                    <a:pt x="155554" y="154555"/>
                  </a:lnTo>
                  <a:lnTo>
                    <a:pt x="149991" y="160120"/>
                  </a:lnTo>
                  <a:lnTo>
                    <a:pt x="144191" y="165928"/>
                  </a:lnTo>
                  <a:lnTo>
                    <a:pt x="138110" y="172354"/>
                  </a:lnTo>
                  <a:lnTo>
                    <a:pt x="131780" y="179981"/>
                  </a:lnTo>
                  <a:lnTo>
                    <a:pt x="125252" y="189010"/>
                  </a:lnTo>
                  <a:lnTo>
                    <a:pt x="118576" y="199165"/>
                  </a:lnTo>
                  <a:lnTo>
                    <a:pt x="111794" y="209892"/>
                  </a:lnTo>
                  <a:lnTo>
                    <a:pt x="104937" y="220813"/>
                  </a:lnTo>
                  <a:lnTo>
                    <a:pt x="98028" y="231907"/>
                  </a:lnTo>
                  <a:lnTo>
                    <a:pt x="91083" y="243413"/>
                  </a:lnTo>
                  <a:lnTo>
                    <a:pt x="84112" y="255442"/>
                  </a:lnTo>
                  <a:lnTo>
                    <a:pt x="77127" y="267809"/>
                  </a:lnTo>
                  <a:lnTo>
                    <a:pt x="70130" y="280118"/>
                  </a:lnTo>
                  <a:lnTo>
                    <a:pt x="63126" y="292146"/>
                  </a:lnTo>
                  <a:lnTo>
                    <a:pt x="56118" y="304003"/>
                  </a:lnTo>
                  <a:lnTo>
                    <a:pt x="49104" y="316031"/>
                  </a:lnTo>
                  <a:lnTo>
                    <a:pt x="42095" y="328420"/>
                  </a:lnTo>
                  <a:lnTo>
                    <a:pt x="35251" y="341198"/>
                  </a:lnTo>
                  <a:lnTo>
                    <a:pt x="28882" y="354316"/>
                  </a:lnTo>
                  <a:lnTo>
                    <a:pt x="23128" y="367701"/>
                  </a:lnTo>
                  <a:lnTo>
                    <a:pt x="18280" y="381283"/>
                  </a:lnTo>
                  <a:lnTo>
                    <a:pt x="14855" y="395008"/>
                  </a:lnTo>
                  <a:lnTo>
                    <a:pt x="13009" y="408818"/>
                  </a:lnTo>
                  <a:lnTo>
                    <a:pt x="12905" y="422193"/>
                  </a:lnTo>
                  <a:lnTo>
                    <a:pt x="14880" y="434188"/>
                  </a:lnTo>
                  <a:lnTo>
                    <a:pt x="18918" y="444392"/>
                  </a:lnTo>
                  <a:lnTo>
                    <a:pt x="24883" y="452563"/>
                  </a:lnTo>
                  <a:lnTo>
                    <a:pt x="32698" y="458385"/>
                  </a:lnTo>
                  <a:lnTo>
                    <a:pt x="42129" y="461925"/>
                  </a:lnTo>
                  <a:lnTo>
                    <a:pt x="52526" y="463370"/>
                  </a:lnTo>
                  <a:lnTo>
                    <a:pt x="62956" y="462845"/>
                  </a:lnTo>
                  <a:lnTo>
                    <a:pt x="72889" y="460609"/>
                  </a:lnTo>
                  <a:lnTo>
                    <a:pt x="82182" y="457011"/>
                  </a:lnTo>
                  <a:lnTo>
                    <a:pt x="90885" y="452389"/>
                  </a:lnTo>
                  <a:lnTo>
                    <a:pt x="99108" y="447017"/>
                  </a:lnTo>
                  <a:lnTo>
                    <a:pt x="106971" y="440784"/>
                  </a:lnTo>
                  <a:lnTo>
                    <a:pt x="114574" y="433237"/>
                  </a:lnTo>
                  <a:lnTo>
                    <a:pt x="121987" y="424236"/>
                  </a:lnTo>
                  <a:lnTo>
                    <a:pt x="129103" y="414088"/>
                  </a:lnTo>
                  <a:lnTo>
                    <a:pt x="135657" y="403359"/>
                  </a:lnTo>
                  <a:lnTo>
                    <a:pt x="141541" y="392434"/>
                  </a:lnTo>
                  <a:lnTo>
                    <a:pt x="146644" y="381336"/>
                  </a:lnTo>
                  <a:lnTo>
                    <a:pt x="150774" y="369827"/>
                  </a:lnTo>
                  <a:lnTo>
                    <a:pt x="153917" y="357794"/>
                  </a:lnTo>
                  <a:lnTo>
                    <a:pt x="156043" y="345425"/>
                  </a:lnTo>
                  <a:lnTo>
                    <a:pt x="157029" y="333115"/>
                  </a:lnTo>
                  <a:lnTo>
                    <a:pt x="156916" y="321091"/>
                  </a:lnTo>
                  <a:lnTo>
                    <a:pt x="155876" y="309406"/>
                  </a:lnTo>
                  <a:lnTo>
                    <a:pt x="154115" y="298026"/>
                  </a:lnTo>
                  <a:lnTo>
                    <a:pt x="151817" y="286894"/>
                  </a:lnTo>
                  <a:lnTo>
                    <a:pt x="148970" y="276114"/>
                  </a:lnTo>
                  <a:lnTo>
                    <a:pt x="145382" y="265941"/>
                  </a:lnTo>
                  <a:lnTo>
                    <a:pt x="141006" y="256466"/>
                  </a:lnTo>
                  <a:lnTo>
                    <a:pt x="135932" y="247627"/>
                  </a:lnTo>
                  <a:lnTo>
                    <a:pt x="130300" y="239303"/>
                  </a:lnTo>
                  <a:lnTo>
                    <a:pt x="124252" y="231369"/>
                  </a:lnTo>
                  <a:lnTo>
                    <a:pt x="117902" y="223717"/>
                  </a:lnTo>
                  <a:lnTo>
                    <a:pt x="111341" y="216266"/>
                  </a:lnTo>
                  <a:lnTo>
                    <a:pt x="104633" y="208953"/>
                  </a:lnTo>
                  <a:lnTo>
                    <a:pt x="97823" y="201735"/>
                  </a:lnTo>
                  <a:lnTo>
                    <a:pt x="90946" y="194582"/>
                  </a:lnTo>
                  <a:lnTo>
                    <a:pt x="84022" y="187473"/>
                  </a:lnTo>
                  <a:lnTo>
                    <a:pt x="77066" y="180394"/>
                  </a:lnTo>
                  <a:lnTo>
                    <a:pt x="70089" y="173335"/>
                  </a:lnTo>
                  <a:lnTo>
                    <a:pt x="63098" y="166289"/>
                  </a:lnTo>
                  <a:lnTo>
                    <a:pt x="56099" y="159252"/>
                  </a:lnTo>
                  <a:lnTo>
                    <a:pt x="49092" y="152221"/>
                  </a:lnTo>
                  <a:lnTo>
                    <a:pt x="42082" y="145189"/>
                  </a:lnTo>
                  <a:lnTo>
                    <a:pt x="35069" y="137992"/>
                  </a:lnTo>
                  <a:lnTo>
                    <a:pt x="28053" y="130321"/>
                  </a:lnTo>
                  <a:lnTo>
                    <a:pt x="21045" y="122042"/>
                  </a:lnTo>
                  <a:lnTo>
                    <a:pt x="14374" y="113024"/>
                  </a:lnTo>
                  <a:lnTo>
                    <a:pt x="8652" y="103058"/>
                  </a:lnTo>
                  <a:lnTo>
                    <a:pt x="4150" y="92138"/>
                  </a:lnTo>
                  <a:lnTo>
                    <a:pt x="1128" y="80721"/>
                  </a:lnTo>
                  <a:lnTo>
                    <a:pt x="0" y="69597"/>
                  </a:lnTo>
                  <a:lnTo>
                    <a:pt x="799" y="59194"/>
                  </a:lnTo>
                  <a:lnTo>
                    <a:pt x="3269" y="49585"/>
                  </a:lnTo>
                  <a:lnTo>
                    <a:pt x="7051" y="40670"/>
                  </a:lnTo>
                  <a:lnTo>
                    <a:pt x="11817" y="32309"/>
                  </a:lnTo>
                  <a:lnTo>
                    <a:pt x="17454" y="24523"/>
                  </a:lnTo>
                  <a:lnTo>
                    <a:pt x="24060" y="17505"/>
                  </a:lnTo>
                  <a:lnTo>
                    <a:pt x="31614" y="11307"/>
                  </a:lnTo>
                  <a:lnTo>
                    <a:pt x="39972" y="6161"/>
                  </a:lnTo>
                  <a:lnTo>
                    <a:pt x="48961" y="2533"/>
                  </a:lnTo>
                  <a:lnTo>
                    <a:pt x="58417" y="541"/>
                  </a:lnTo>
                  <a:lnTo>
                    <a:pt x="68209" y="0"/>
                  </a:lnTo>
                  <a:lnTo>
                    <a:pt x="78233" y="618"/>
                  </a:lnTo>
                  <a:lnTo>
                    <a:pt x="88416" y="2108"/>
                  </a:lnTo>
                  <a:lnTo>
                    <a:pt x="98542" y="4395"/>
                  </a:lnTo>
                  <a:lnTo>
                    <a:pt x="108267" y="7599"/>
                  </a:lnTo>
                  <a:lnTo>
                    <a:pt x="117434" y="11719"/>
                  </a:lnTo>
                  <a:lnTo>
                    <a:pt x="125895" y="16790"/>
                  </a:lnTo>
                  <a:lnTo>
                    <a:pt x="133431" y="22950"/>
                  </a:lnTo>
                  <a:lnTo>
                    <a:pt x="140015" y="30180"/>
                  </a:lnTo>
                  <a:lnTo>
                    <a:pt x="145607" y="38647"/>
                  </a:lnTo>
                  <a:lnTo>
                    <a:pt x="150072" y="48766"/>
                  </a:lnTo>
                  <a:lnTo>
                    <a:pt x="153438" y="60598"/>
                  </a:lnTo>
                  <a:lnTo>
                    <a:pt x="155548" y="73442"/>
                  </a:lnTo>
                  <a:lnTo>
                    <a:pt x="155991" y="86062"/>
                  </a:lnTo>
                  <a:lnTo>
                    <a:pt x="154703" y="97757"/>
                  </a:lnTo>
                  <a:lnTo>
                    <a:pt x="152214" y="108078"/>
                  </a:lnTo>
                  <a:lnTo>
                    <a:pt x="149220" y="117583"/>
                  </a:lnTo>
                  <a:lnTo>
                    <a:pt x="145457" y="127096"/>
                  </a:lnTo>
                  <a:lnTo>
                    <a:pt x="140365" y="13815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5643274" y="3263834"/>
            <a:ext cx="126343" cy="126343"/>
            <a:chOff x="5643274" y="3263834"/>
            <a:chExt cx="126343" cy="126343"/>
          </a:xfrm>
        </p:grpSpPr>
        <p:sp>
          <p:nvSpPr>
            <p:cNvPr id="180" name="Freeform 179"/>
            <p:cNvSpPr/>
            <p:nvPr/>
          </p:nvSpPr>
          <p:spPr>
            <a:xfrm>
              <a:off x="5643274" y="3263834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120407" y="5867"/>
                  </a:lnTo>
                  <a:lnTo>
                    <a:pt x="114203" y="11432"/>
                  </a:lnTo>
                  <a:lnTo>
                    <a:pt x="107112" y="17231"/>
                  </a:lnTo>
                  <a:lnTo>
                    <a:pt x="99345" y="23311"/>
                  </a:lnTo>
                  <a:lnTo>
                    <a:pt x="91346" y="29642"/>
                  </a:lnTo>
                  <a:lnTo>
                    <a:pt x="83405" y="36175"/>
                  </a:lnTo>
                  <a:lnTo>
                    <a:pt x="75631" y="43023"/>
                  </a:lnTo>
                  <a:lnTo>
                    <a:pt x="68038" y="50454"/>
                  </a:lnTo>
                  <a:lnTo>
                    <a:pt x="60601" y="58560"/>
                  </a:lnTo>
                  <a:lnTo>
                    <a:pt x="53286" y="67123"/>
                  </a:lnTo>
                  <a:lnTo>
                    <a:pt x="46061" y="75716"/>
                  </a:lnTo>
                  <a:lnTo>
                    <a:pt x="38905" y="84083"/>
                  </a:lnTo>
                  <a:lnTo>
                    <a:pt x="31909" y="92045"/>
                  </a:lnTo>
                  <a:lnTo>
                    <a:pt x="24481" y="100298"/>
                  </a:lnTo>
                  <a:lnTo>
                    <a:pt x="14852" y="1106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664331" y="3263834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5868" y="5935"/>
                  </a:lnTo>
                  <a:lnTo>
                    <a:pt x="11433" y="12139"/>
                  </a:lnTo>
                  <a:lnTo>
                    <a:pt x="17236" y="19235"/>
                  </a:lnTo>
                  <a:lnTo>
                    <a:pt x="23490" y="27175"/>
                  </a:lnTo>
                  <a:lnTo>
                    <a:pt x="30468" y="35821"/>
                  </a:lnTo>
                  <a:lnTo>
                    <a:pt x="38245" y="45016"/>
                  </a:lnTo>
                  <a:lnTo>
                    <a:pt x="46574" y="54616"/>
                  </a:lnTo>
                  <a:lnTo>
                    <a:pt x="55004" y="64505"/>
                  </a:lnTo>
                  <a:lnTo>
                    <a:pt x="63255" y="74589"/>
                  </a:lnTo>
                  <a:lnTo>
                    <a:pt x="70939" y="84542"/>
                  </a:lnTo>
                  <a:lnTo>
                    <a:pt x="78230" y="94887"/>
                  </a:lnTo>
                  <a:lnTo>
                    <a:pt x="85767" y="107648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5895958" y="3284891"/>
            <a:ext cx="579069" cy="365422"/>
            <a:chOff x="5895958" y="3284891"/>
            <a:chExt cx="579069" cy="365422"/>
          </a:xfrm>
        </p:grpSpPr>
        <p:sp>
          <p:nvSpPr>
            <p:cNvPr id="183" name="Freeform 182"/>
            <p:cNvSpPr/>
            <p:nvPr/>
          </p:nvSpPr>
          <p:spPr>
            <a:xfrm>
              <a:off x="5895958" y="3284891"/>
              <a:ext cx="579069" cy="10529"/>
            </a:xfrm>
            <a:custGeom>
              <a:avLst/>
              <a:gdLst/>
              <a:ahLst/>
              <a:cxnLst/>
              <a:rect l="0" t="0" r="0" b="0"/>
              <a:pathLst>
                <a:path w="579069" h="10529">
                  <a:moveTo>
                    <a:pt x="0" y="10528"/>
                  </a:moveTo>
                  <a:lnTo>
                    <a:pt x="8936" y="7662"/>
                  </a:lnTo>
                  <a:lnTo>
                    <a:pt x="18563" y="5519"/>
                  </a:lnTo>
                  <a:lnTo>
                    <a:pt x="29850" y="3916"/>
                  </a:lnTo>
                  <a:lnTo>
                    <a:pt x="42518" y="2736"/>
                  </a:lnTo>
                  <a:lnTo>
                    <a:pt x="55998" y="1887"/>
                  </a:lnTo>
                  <a:lnTo>
                    <a:pt x="69869" y="1290"/>
                  </a:lnTo>
                  <a:lnTo>
                    <a:pt x="83904" y="876"/>
                  </a:lnTo>
                  <a:lnTo>
                    <a:pt x="97996" y="592"/>
                  </a:lnTo>
                  <a:lnTo>
                    <a:pt x="112102" y="398"/>
                  </a:lnTo>
                  <a:lnTo>
                    <a:pt x="126368" y="267"/>
                  </a:lnTo>
                  <a:lnTo>
                    <a:pt x="141099" y="179"/>
                  </a:lnTo>
                  <a:lnTo>
                    <a:pt x="156418" y="120"/>
                  </a:lnTo>
                  <a:lnTo>
                    <a:pt x="172132" y="80"/>
                  </a:lnTo>
                  <a:lnTo>
                    <a:pt x="187834" y="53"/>
                  </a:lnTo>
                  <a:lnTo>
                    <a:pt x="203291" y="36"/>
                  </a:lnTo>
                  <a:lnTo>
                    <a:pt x="218602" y="23"/>
                  </a:lnTo>
                  <a:lnTo>
                    <a:pt x="234102" y="16"/>
                  </a:lnTo>
                  <a:lnTo>
                    <a:pt x="249979" y="10"/>
                  </a:lnTo>
                  <a:lnTo>
                    <a:pt x="266423" y="7"/>
                  </a:lnTo>
                  <a:lnTo>
                    <a:pt x="283687" y="5"/>
                  </a:lnTo>
                  <a:lnTo>
                    <a:pt x="301817" y="3"/>
                  </a:lnTo>
                  <a:lnTo>
                    <a:pt x="320385" y="2"/>
                  </a:lnTo>
                  <a:lnTo>
                    <a:pt x="338615" y="1"/>
                  </a:lnTo>
                  <a:lnTo>
                    <a:pt x="356101" y="1"/>
                  </a:lnTo>
                  <a:lnTo>
                    <a:pt x="372941" y="1"/>
                  </a:lnTo>
                  <a:lnTo>
                    <a:pt x="389549" y="0"/>
                  </a:lnTo>
                  <a:lnTo>
                    <a:pt x="406201" y="0"/>
                  </a:lnTo>
                  <a:lnTo>
                    <a:pt x="422843" y="0"/>
                  </a:lnTo>
                  <a:lnTo>
                    <a:pt x="439185" y="0"/>
                  </a:lnTo>
                  <a:lnTo>
                    <a:pt x="455072" y="0"/>
                  </a:lnTo>
                  <a:lnTo>
                    <a:pt x="470505" y="0"/>
                  </a:lnTo>
                  <a:lnTo>
                    <a:pt x="485555" y="0"/>
                  </a:lnTo>
                  <a:lnTo>
                    <a:pt x="500300" y="5"/>
                  </a:lnTo>
                  <a:lnTo>
                    <a:pt x="514597" y="206"/>
                  </a:lnTo>
                  <a:lnTo>
                    <a:pt x="529695" y="1108"/>
                  </a:lnTo>
                  <a:lnTo>
                    <a:pt x="549160" y="3906"/>
                  </a:lnTo>
                  <a:lnTo>
                    <a:pt x="579068" y="1052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988029" y="3295419"/>
              <a:ext cx="267702" cy="354894"/>
            </a:xfrm>
            <a:custGeom>
              <a:avLst/>
              <a:gdLst/>
              <a:ahLst/>
              <a:cxnLst/>
              <a:rect l="0" t="0" r="0" b="0"/>
              <a:pathLst>
                <a:path w="267702" h="354894">
                  <a:moveTo>
                    <a:pt x="181670" y="0"/>
                  </a:moveTo>
                  <a:lnTo>
                    <a:pt x="172936" y="5868"/>
                  </a:lnTo>
                  <a:lnTo>
                    <a:pt x="165229" y="11433"/>
                  </a:lnTo>
                  <a:lnTo>
                    <a:pt x="157828" y="17232"/>
                  </a:lnTo>
                  <a:lnTo>
                    <a:pt x="150566" y="23312"/>
                  </a:lnTo>
                  <a:lnTo>
                    <a:pt x="143387" y="29642"/>
                  </a:lnTo>
                  <a:lnTo>
                    <a:pt x="136262" y="36175"/>
                  </a:lnTo>
                  <a:lnTo>
                    <a:pt x="129171" y="43023"/>
                  </a:lnTo>
                  <a:lnTo>
                    <a:pt x="122105" y="50455"/>
                  </a:lnTo>
                  <a:lnTo>
                    <a:pt x="115054" y="58565"/>
                  </a:lnTo>
                  <a:lnTo>
                    <a:pt x="108014" y="67300"/>
                  </a:lnTo>
                  <a:lnTo>
                    <a:pt x="100980" y="76542"/>
                  </a:lnTo>
                  <a:lnTo>
                    <a:pt x="93952" y="86167"/>
                  </a:lnTo>
                  <a:lnTo>
                    <a:pt x="86927" y="96071"/>
                  </a:lnTo>
                  <a:lnTo>
                    <a:pt x="79904" y="106172"/>
                  </a:lnTo>
                  <a:lnTo>
                    <a:pt x="72882" y="116415"/>
                  </a:lnTo>
                  <a:lnTo>
                    <a:pt x="65861" y="126920"/>
                  </a:lnTo>
                  <a:lnTo>
                    <a:pt x="58841" y="137964"/>
                  </a:lnTo>
                  <a:lnTo>
                    <a:pt x="51825" y="149653"/>
                  </a:lnTo>
                  <a:lnTo>
                    <a:pt x="44979" y="161775"/>
                  </a:lnTo>
                  <a:lnTo>
                    <a:pt x="38607" y="173912"/>
                  </a:lnTo>
                  <a:lnTo>
                    <a:pt x="32841" y="185816"/>
                  </a:lnTo>
                  <a:lnTo>
                    <a:pt x="27647" y="197420"/>
                  </a:lnTo>
                  <a:lnTo>
                    <a:pt x="22925" y="208744"/>
                  </a:lnTo>
                  <a:lnTo>
                    <a:pt x="18562" y="219843"/>
                  </a:lnTo>
                  <a:lnTo>
                    <a:pt x="14461" y="230771"/>
                  </a:lnTo>
                  <a:lnTo>
                    <a:pt x="10547" y="241575"/>
                  </a:lnTo>
                  <a:lnTo>
                    <a:pt x="6771" y="252302"/>
                  </a:lnTo>
                  <a:lnTo>
                    <a:pt x="3421" y="263304"/>
                  </a:lnTo>
                  <a:lnTo>
                    <a:pt x="1082" y="275216"/>
                  </a:lnTo>
                  <a:lnTo>
                    <a:pt x="0" y="288295"/>
                  </a:lnTo>
                  <a:lnTo>
                    <a:pt x="258" y="301996"/>
                  </a:lnTo>
                  <a:lnTo>
                    <a:pt x="1951" y="315198"/>
                  </a:lnTo>
                  <a:lnTo>
                    <a:pt x="4987" y="327283"/>
                  </a:lnTo>
                  <a:lnTo>
                    <a:pt x="9295" y="337665"/>
                  </a:lnTo>
                  <a:lnTo>
                    <a:pt x="14928" y="345575"/>
                  </a:lnTo>
                  <a:lnTo>
                    <a:pt x="21793" y="350850"/>
                  </a:lnTo>
                  <a:lnTo>
                    <a:pt x="29842" y="353797"/>
                  </a:lnTo>
                  <a:lnTo>
                    <a:pt x="39146" y="354893"/>
                  </a:lnTo>
                  <a:lnTo>
                    <a:pt x="49628" y="354603"/>
                  </a:lnTo>
                  <a:lnTo>
                    <a:pt x="61091" y="353314"/>
                  </a:lnTo>
                  <a:lnTo>
                    <a:pt x="73308" y="351321"/>
                  </a:lnTo>
                  <a:lnTo>
                    <a:pt x="86077" y="348840"/>
                  </a:lnTo>
                  <a:lnTo>
                    <a:pt x="99075" y="346026"/>
                  </a:lnTo>
                  <a:lnTo>
                    <a:pt x="111873" y="342983"/>
                  </a:lnTo>
                  <a:lnTo>
                    <a:pt x="124253" y="339783"/>
                  </a:lnTo>
                  <a:lnTo>
                    <a:pt x="136023" y="336311"/>
                  </a:lnTo>
                  <a:lnTo>
                    <a:pt x="146934" y="332294"/>
                  </a:lnTo>
                  <a:lnTo>
                    <a:pt x="156947" y="327625"/>
                  </a:lnTo>
                  <a:lnTo>
                    <a:pt x="166332" y="322353"/>
                  </a:lnTo>
                  <a:lnTo>
                    <a:pt x="175563" y="316589"/>
                  </a:lnTo>
                  <a:lnTo>
                    <a:pt x="184927" y="310451"/>
                  </a:lnTo>
                  <a:lnTo>
                    <a:pt x="194525" y="304043"/>
                  </a:lnTo>
                  <a:lnTo>
                    <a:pt x="204355" y="297441"/>
                  </a:lnTo>
                  <a:lnTo>
                    <a:pt x="214369" y="290701"/>
                  </a:lnTo>
                  <a:lnTo>
                    <a:pt x="224196" y="283701"/>
                  </a:lnTo>
                  <a:lnTo>
                    <a:pt x="233181" y="276163"/>
                  </a:lnTo>
                  <a:lnTo>
                    <a:pt x="241034" y="267978"/>
                  </a:lnTo>
                  <a:lnTo>
                    <a:pt x="247798" y="259191"/>
                  </a:lnTo>
                  <a:lnTo>
                    <a:pt x="253655" y="249914"/>
                  </a:lnTo>
                  <a:lnTo>
                    <a:pt x="258810" y="240265"/>
                  </a:lnTo>
                  <a:lnTo>
                    <a:pt x="263121" y="230346"/>
                  </a:lnTo>
                  <a:lnTo>
                    <a:pt x="266120" y="220234"/>
                  </a:lnTo>
                  <a:lnTo>
                    <a:pt x="267653" y="209989"/>
                  </a:lnTo>
                  <a:lnTo>
                    <a:pt x="267701" y="199652"/>
                  </a:lnTo>
                  <a:lnTo>
                    <a:pt x="266213" y="189252"/>
                  </a:lnTo>
                  <a:lnTo>
                    <a:pt x="263312" y="178823"/>
                  </a:lnTo>
                  <a:lnTo>
                    <a:pt x="258923" y="168871"/>
                  </a:lnTo>
                  <a:lnTo>
                    <a:pt x="252705" y="160327"/>
                  </a:lnTo>
                  <a:lnTo>
                    <a:pt x="244642" y="153594"/>
                  </a:lnTo>
                  <a:lnTo>
                    <a:pt x="235314" y="148904"/>
                  </a:lnTo>
                  <a:lnTo>
                    <a:pt x="225676" y="146574"/>
                  </a:lnTo>
                  <a:lnTo>
                    <a:pt x="216305" y="146522"/>
                  </a:lnTo>
                  <a:lnTo>
                    <a:pt x="207237" y="148232"/>
                  </a:lnTo>
                  <a:lnTo>
                    <a:pt x="198162" y="150965"/>
                  </a:lnTo>
                  <a:lnTo>
                    <a:pt x="188878" y="154210"/>
                  </a:lnTo>
                  <a:lnTo>
                    <a:pt x="179489" y="158009"/>
                  </a:lnTo>
                  <a:lnTo>
                    <a:pt x="170325" y="162843"/>
                  </a:lnTo>
                  <a:lnTo>
                    <a:pt x="161563" y="168910"/>
                  </a:lnTo>
                  <a:lnTo>
                    <a:pt x="153219" y="176120"/>
                  </a:lnTo>
                  <a:lnTo>
                    <a:pt x="145236" y="184263"/>
                  </a:lnTo>
                  <a:lnTo>
                    <a:pt x="137533" y="193116"/>
                  </a:lnTo>
                  <a:lnTo>
                    <a:pt x="130038" y="202485"/>
                  </a:lnTo>
                  <a:lnTo>
                    <a:pt x="122692" y="212219"/>
                  </a:lnTo>
                  <a:lnTo>
                    <a:pt x="115450" y="222208"/>
                  </a:lnTo>
                  <a:lnTo>
                    <a:pt x="108279" y="232372"/>
                  </a:lnTo>
                  <a:lnTo>
                    <a:pt x="101159" y="242654"/>
                  </a:lnTo>
                  <a:lnTo>
                    <a:pt x="94076" y="253004"/>
                  </a:lnTo>
                  <a:lnTo>
                    <a:pt x="87130" y="262940"/>
                  </a:lnTo>
                  <a:lnTo>
                    <a:pt x="79743" y="272529"/>
                  </a:lnTo>
                  <a:lnTo>
                    <a:pt x="70147" y="282611"/>
                  </a:lnTo>
                  <a:lnTo>
                    <a:pt x="55328" y="29479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6" name="Freeform 185"/>
          <p:cNvSpPr/>
          <p:nvPr/>
        </p:nvSpPr>
        <p:spPr>
          <a:xfrm>
            <a:off x="6094705" y="2842694"/>
            <a:ext cx="243646" cy="370771"/>
          </a:xfrm>
          <a:custGeom>
            <a:avLst/>
            <a:gdLst/>
            <a:ahLst/>
            <a:cxnLst/>
            <a:rect l="0" t="0" r="0" b="0"/>
            <a:pathLst>
              <a:path w="243646" h="370771">
                <a:moveTo>
                  <a:pt x="169751" y="0"/>
                </a:moveTo>
                <a:lnTo>
                  <a:pt x="163883" y="8734"/>
                </a:lnTo>
                <a:lnTo>
                  <a:pt x="158319" y="16441"/>
                </a:lnTo>
                <a:lnTo>
                  <a:pt x="152519" y="23848"/>
                </a:lnTo>
                <a:lnTo>
                  <a:pt x="146439" y="31281"/>
                </a:lnTo>
                <a:lnTo>
                  <a:pt x="140109" y="39108"/>
                </a:lnTo>
                <a:lnTo>
                  <a:pt x="133581" y="47487"/>
                </a:lnTo>
                <a:lnTo>
                  <a:pt x="126905" y="56403"/>
                </a:lnTo>
                <a:lnTo>
                  <a:pt x="120122" y="65766"/>
                </a:lnTo>
                <a:lnTo>
                  <a:pt x="113265" y="75478"/>
                </a:lnTo>
                <a:lnTo>
                  <a:pt x="106355" y="85609"/>
                </a:lnTo>
                <a:lnTo>
                  <a:pt x="99410" y="96396"/>
                </a:lnTo>
                <a:lnTo>
                  <a:pt x="92440" y="107911"/>
                </a:lnTo>
                <a:lnTo>
                  <a:pt x="85455" y="120086"/>
                </a:lnTo>
                <a:lnTo>
                  <a:pt x="78459" y="132789"/>
                </a:lnTo>
                <a:lnTo>
                  <a:pt x="71455" y="145892"/>
                </a:lnTo>
                <a:lnTo>
                  <a:pt x="64446" y="159285"/>
                </a:lnTo>
                <a:lnTo>
                  <a:pt x="57434" y="172881"/>
                </a:lnTo>
                <a:lnTo>
                  <a:pt x="50419" y="186615"/>
                </a:lnTo>
                <a:lnTo>
                  <a:pt x="43402" y="200277"/>
                </a:lnTo>
                <a:lnTo>
                  <a:pt x="36385" y="213530"/>
                </a:lnTo>
                <a:lnTo>
                  <a:pt x="29373" y="226233"/>
                </a:lnTo>
                <a:lnTo>
                  <a:pt x="22527" y="238729"/>
                </a:lnTo>
                <a:lnTo>
                  <a:pt x="16157" y="251727"/>
                </a:lnTo>
                <a:lnTo>
                  <a:pt x="10401" y="265578"/>
                </a:lnTo>
                <a:lnTo>
                  <a:pt x="5554" y="279985"/>
                </a:lnTo>
                <a:lnTo>
                  <a:pt x="2128" y="294203"/>
                </a:lnTo>
                <a:lnTo>
                  <a:pt x="277" y="307799"/>
                </a:lnTo>
                <a:lnTo>
                  <a:pt x="0" y="320521"/>
                </a:lnTo>
                <a:lnTo>
                  <a:pt x="1326" y="332139"/>
                </a:lnTo>
                <a:lnTo>
                  <a:pt x="4116" y="342643"/>
                </a:lnTo>
                <a:lnTo>
                  <a:pt x="8429" y="351866"/>
                </a:lnTo>
                <a:lnTo>
                  <a:pt x="14595" y="359397"/>
                </a:lnTo>
                <a:lnTo>
                  <a:pt x="22632" y="365160"/>
                </a:lnTo>
                <a:lnTo>
                  <a:pt x="32282" y="369050"/>
                </a:lnTo>
                <a:lnTo>
                  <a:pt x="43200" y="370770"/>
                </a:lnTo>
                <a:lnTo>
                  <a:pt x="55057" y="370371"/>
                </a:lnTo>
                <a:lnTo>
                  <a:pt x="67424" y="368173"/>
                </a:lnTo>
                <a:lnTo>
                  <a:pt x="79791" y="364572"/>
                </a:lnTo>
                <a:lnTo>
                  <a:pt x="91883" y="359933"/>
                </a:lnTo>
                <a:lnTo>
                  <a:pt x="103628" y="354550"/>
                </a:lnTo>
                <a:lnTo>
                  <a:pt x="115055" y="348647"/>
                </a:lnTo>
                <a:lnTo>
                  <a:pt x="126221" y="342384"/>
                </a:lnTo>
                <a:lnTo>
                  <a:pt x="137026" y="335875"/>
                </a:lnTo>
                <a:lnTo>
                  <a:pt x="147217" y="329198"/>
                </a:lnTo>
                <a:lnTo>
                  <a:pt x="156704" y="322409"/>
                </a:lnTo>
                <a:lnTo>
                  <a:pt x="165551" y="315545"/>
                </a:lnTo>
                <a:lnTo>
                  <a:pt x="173880" y="308629"/>
                </a:lnTo>
                <a:lnTo>
                  <a:pt x="181818" y="301674"/>
                </a:lnTo>
                <a:lnTo>
                  <a:pt x="189471" y="294528"/>
                </a:lnTo>
                <a:lnTo>
                  <a:pt x="196925" y="286892"/>
                </a:lnTo>
                <a:lnTo>
                  <a:pt x="204235" y="278640"/>
                </a:lnTo>
                <a:lnTo>
                  <a:pt x="211281" y="269809"/>
                </a:lnTo>
                <a:lnTo>
                  <a:pt x="217786" y="260503"/>
                </a:lnTo>
                <a:lnTo>
                  <a:pt x="223641" y="250834"/>
                </a:lnTo>
                <a:lnTo>
                  <a:pt x="228895" y="240901"/>
                </a:lnTo>
                <a:lnTo>
                  <a:pt x="233659" y="230780"/>
                </a:lnTo>
                <a:lnTo>
                  <a:pt x="238035" y="220533"/>
                </a:lnTo>
                <a:lnTo>
                  <a:pt x="241636" y="210365"/>
                </a:lnTo>
                <a:lnTo>
                  <a:pt x="243617" y="200611"/>
                </a:lnTo>
                <a:lnTo>
                  <a:pt x="243645" y="191434"/>
                </a:lnTo>
                <a:lnTo>
                  <a:pt x="241696" y="183306"/>
                </a:lnTo>
                <a:lnTo>
                  <a:pt x="237798" y="177057"/>
                </a:lnTo>
                <a:lnTo>
                  <a:pt x="232173" y="172970"/>
                </a:lnTo>
                <a:lnTo>
                  <a:pt x="225160" y="170853"/>
                </a:lnTo>
                <a:lnTo>
                  <a:pt x="217098" y="170331"/>
                </a:lnTo>
                <a:lnTo>
                  <a:pt x="208276" y="171016"/>
                </a:lnTo>
                <a:lnTo>
                  <a:pt x="198915" y="172744"/>
                </a:lnTo>
                <a:lnTo>
                  <a:pt x="189179" y="175564"/>
                </a:lnTo>
                <a:lnTo>
                  <a:pt x="179191" y="179419"/>
                </a:lnTo>
                <a:lnTo>
                  <a:pt x="169196" y="184140"/>
                </a:lnTo>
                <a:lnTo>
                  <a:pt x="159558" y="189533"/>
                </a:lnTo>
                <a:lnTo>
                  <a:pt x="150440" y="195425"/>
                </a:lnTo>
                <a:lnTo>
                  <a:pt x="141674" y="201840"/>
                </a:lnTo>
                <a:lnTo>
                  <a:pt x="132866" y="208978"/>
                </a:lnTo>
                <a:lnTo>
                  <a:pt x="123794" y="216887"/>
                </a:lnTo>
                <a:lnTo>
                  <a:pt x="114563" y="225317"/>
                </a:lnTo>
                <a:lnTo>
                  <a:pt x="105513" y="233821"/>
                </a:lnTo>
                <a:lnTo>
                  <a:pt x="96830" y="242139"/>
                </a:lnTo>
                <a:lnTo>
                  <a:pt x="88542" y="250351"/>
                </a:lnTo>
                <a:lnTo>
                  <a:pt x="80595" y="258777"/>
                </a:lnTo>
                <a:lnTo>
                  <a:pt x="72918" y="267590"/>
                </a:lnTo>
                <a:lnTo>
                  <a:pt x="65441" y="276645"/>
                </a:lnTo>
                <a:lnTo>
                  <a:pt x="58106" y="285577"/>
                </a:lnTo>
                <a:lnTo>
                  <a:pt x="50877" y="294176"/>
                </a:lnTo>
                <a:lnTo>
                  <a:pt x="43831" y="302294"/>
                </a:lnTo>
                <a:lnTo>
                  <a:pt x="36366" y="310670"/>
                </a:lnTo>
                <a:lnTo>
                  <a:pt x="26705" y="321155"/>
                </a:lnTo>
                <a:lnTo>
                  <a:pt x="11823" y="336912"/>
                </a:lnTo>
              </a:path>
            </a:pathLst>
          </a:custGeom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9" name="Group 188"/>
          <p:cNvGrpSpPr/>
          <p:nvPr/>
        </p:nvGrpSpPr>
        <p:grpSpPr>
          <a:xfrm>
            <a:off x="7075150" y="2798243"/>
            <a:ext cx="595511" cy="376615"/>
            <a:chOff x="7075150" y="2798243"/>
            <a:chExt cx="595511" cy="376615"/>
          </a:xfrm>
        </p:grpSpPr>
        <p:sp>
          <p:nvSpPr>
            <p:cNvPr id="187" name="Freeform 186"/>
            <p:cNvSpPr/>
            <p:nvPr/>
          </p:nvSpPr>
          <p:spPr>
            <a:xfrm>
              <a:off x="7075150" y="2798243"/>
              <a:ext cx="268305" cy="323537"/>
            </a:xfrm>
            <a:custGeom>
              <a:avLst/>
              <a:gdLst/>
              <a:ahLst/>
              <a:cxnLst/>
              <a:rect l="0" t="0" r="0" b="0"/>
              <a:pathLst>
                <a:path w="268305" h="323537">
                  <a:moveTo>
                    <a:pt x="147399" y="2337"/>
                  </a:moveTo>
                  <a:lnTo>
                    <a:pt x="138665" y="5405"/>
                  </a:lnTo>
                  <a:lnTo>
                    <a:pt x="130958" y="9467"/>
                  </a:lnTo>
                  <a:lnTo>
                    <a:pt x="123561" y="14964"/>
                  </a:lnTo>
                  <a:lnTo>
                    <a:pt x="116473" y="21897"/>
                  </a:lnTo>
                  <a:lnTo>
                    <a:pt x="109943" y="30344"/>
                  </a:lnTo>
                  <a:lnTo>
                    <a:pt x="104060" y="40162"/>
                  </a:lnTo>
                  <a:lnTo>
                    <a:pt x="98450" y="49963"/>
                  </a:lnTo>
                  <a:lnTo>
                    <a:pt x="92383" y="57327"/>
                  </a:lnTo>
                  <a:lnTo>
                    <a:pt x="85504" y="61092"/>
                  </a:lnTo>
                  <a:lnTo>
                    <a:pt x="78605" y="60718"/>
                  </a:lnTo>
                  <a:lnTo>
                    <a:pt x="73663" y="56836"/>
                  </a:lnTo>
                  <a:lnTo>
                    <a:pt x="71774" y="51499"/>
                  </a:lnTo>
                  <a:lnTo>
                    <a:pt x="72572" y="45564"/>
                  </a:lnTo>
                  <a:lnTo>
                    <a:pt x="75355" y="39298"/>
                  </a:lnTo>
                  <a:lnTo>
                    <a:pt x="79686" y="32973"/>
                  </a:lnTo>
                  <a:lnTo>
                    <a:pt x="85429" y="26964"/>
                  </a:lnTo>
                  <a:lnTo>
                    <a:pt x="92414" y="21446"/>
                  </a:lnTo>
                  <a:lnTo>
                    <a:pt x="100395" y="16421"/>
                  </a:lnTo>
                  <a:lnTo>
                    <a:pt x="109134" y="11813"/>
                  </a:lnTo>
                  <a:lnTo>
                    <a:pt x="118424" y="7537"/>
                  </a:lnTo>
                  <a:lnTo>
                    <a:pt x="128104" y="3833"/>
                  </a:lnTo>
                  <a:lnTo>
                    <a:pt x="138056" y="1250"/>
                  </a:lnTo>
                  <a:lnTo>
                    <a:pt x="148195" y="0"/>
                  </a:lnTo>
                  <a:lnTo>
                    <a:pt x="158461" y="144"/>
                  </a:lnTo>
                  <a:lnTo>
                    <a:pt x="168813" y="1761"/>
                  </a:lnTo>
                  <a:lnTo>
                    <a:pt x="179223" y="4748"/>
                  </a:lnTo>
                  <a:lnTo>
                    <a:pt x="189672" y="9194"/>
                  </a:lnTo>
                  <a:lnTo>
                    <a:pt x="200148" y="15452"/>
                  </a:lnTo>
                  <a:lnTo>
                    <a:pt x="210627" y="23550"/>
                  </a:lnTo>
                  <a:lnTo>
                    <a:pt x="220614" y="33241"/>
                  </a:lnTo>
                  <a:lnTo>
                    <a:pt x="229181" y="44187"/>
                  </a:lnTo>
                  <a:lnTo>
                    <a:pt x="235930" y="56058"/>
                  </a:lnTo>
                  <a:lnTo>
                    <a:pt x="240629" y="68264"/>
                  </a:lnTo>
                  <a:lnTo>
                    <a:pt x="242966" y="79991"/>
                  </a:lnTo>
                  <a:lnTo>
                    <a:pt x="243018" y="90840"/>
                  </a:lnTo>
                  <a:lnTo>
                    <a:pt x="241138" y="100935"/>
                  </a:lnTo>
                  <a:lnTo>
                    <a:pt x="237759" y="110716"/>
                  </a:lnTo>
                  <a:lnTo>
                    <a:pt x="233268" y="120481"/>
                  </a:lnTo>
                  <a:lnTo>
                    <a:pt x="227816" y="130195"/>
                  </a:lnTo>
                  <a:lnTo>
                    <a:pt x="221335" y="139578"/>
                  </a:lnTo>
                  <a:lnTo>
                    <a:pt x="213867" y="148484"/>
                  </a:lnTo>
                  <a:lnTo>
                    <a:pt x="205563" y="156753"/>
                  </a:lnTo>
                  <a:lnTo>
                    <a:pt x="196612" y="164155"/>
                  </a:lnTo>
                  <a:lnTo>
                    <a:pt x="187233" y="170605"/>
                  </a:lnTo>
                  <a:lnTo>
                    <a:pt x="179390" y="174711"/>
                  </a:lnTo>
                  <a:lnTo>
                    <a:pt x="176225" y="175508"/>
                  </a:lnTo>
                  <a:lnTo>
                    <a:pt x="178215" y="174904"/>
                  </a:lnTo>
                  <a:lnTo>
                    <a:pt x="184018" y="174160"/>
                  </a:lnTo>
                  <a:lnTo>
                    <a:pt x="192080" y="173962"/>
                  </a:lnTo>
                  <a:lnTo>
                    <a:pt x="201346" y="174545"/>
                  </a:lnTo>
                  <a:lnTo>
                    <a:pt x="211064" y="176039"/>
                  </a:lnTo>
                  <a:lnTo>
                    <a:pt x="220620" y="178621"/>
                  </a:lnTo>
                  <a:lnTo>
                    <a:pt x="229727" y="182285"/>
                  </a:lnTo>
                  <a:lnTo>
                    <a:pt x="238171" y="187198"/>
                  </a:lnTo>
                  <a:lnTo>
                    <a:pt x="245710" y="193775"/>
                  </a:lnTo>
                  <a:lnTo>
                    <a:pt x="252301" y="202090"/>
                  </a:lnTo>
                  <a:lnTo>
                    <a:pt x="257900" y="211927"/>
                  </a:lnTo>
                  <a:lnTo>
                    <a:pt x="262372" y="222972"/>
                  </a:lnTo>
                  <a:lnTo>
                    <a:pt x="265744" y="234913"/>
                  </a:lnTo>
                  <a:lnTo>
                    <a:pt x="267859" y="247336"/>
                  </a:lnTo>
                  <a:lnTo>
                    <a:pt x="268304" y="259742"/>
                  </a:lnTo>
                  <a:lnTo>
                    <a:pt x="267005" y="271849"/>
                  </a:lnTo>
                  <a:lnTo>
                    <a:pt x="264015" y="283265"/>
                  </a:lnTo>
                  <a:lnTo>
                    <a:pt x="259342" y="293407"/>
                  </a:lnTo>
                  <a:lnTo>
                    <a:pt x="253157" y="302074"/>
                  </a:lnTo>
                  <a:lnTo>
                    <a:pt x="245581" y="309233"/>
                  </a:lnTo>
                  <a:lnTo>
                    <a:pt x="236602" y="314834"/>
                  </a:lnTo>
                  <a:lnTo>
                    <a:pt x="226337" y="319007"/>
                  </a:lnTo>
                  <a:lnTo>
                    <a:pt x="214853" y="321846"/>
                  </a:lnTo>
                  <a:lnTo>
                    <a:pt x="202087" y="323319"/>
                  </a:lnTo>
                  <a:lnTo>
                    <a:pt x="188137" y="323536"/>
                  </a:lnTo>
                  <a:lnTo>
                    <a:pt x="173533" y="322719"/>
                  </a:lnTo>
                  <a:lnTo>
                    <a:pt x="159116" y="321108"/>
                  </a:lnTo>
                  <a:lnTo>
                    <a:pt x="145345" y="318916"/>
                  </a:lnTo>
                  <a:lnTo>
                    <a:pt x="132150" y="316310"/>
                  </a:lnTo>
                  <a:lnTo>
                    <a:pt x="119143" y="313416"/>
                  </a:lnTo>
                  <a:lnTo>
                    <a:pt x="106062" y="310318"/>
                  </a:lnTo>
                  <a:lnTo>
                    <a:pt x="92971" y="306916"/>
                  </a:lnTo>
                  <a:lnTo>
                    <a:pt x="80166" y="302947"/>
                  </a:lnTo>
                  <a:lnTo>
                    <a:pt x="67811" y="298320"/>
                  </a:lnTo>
                  <a:lnTo>
                    <a:pt x="55975" y="293395"/>
                  </a:lnTo>
                  <a:lnTo>
                    <a:pt x="43341" y="288409"/>
                  </a:lnTo>
                  <a:lnTo>
                    <a:pt x="26566" y="282924"/>
                  </a:lnTo>
                  <a:lnTo>
                    <a:pt x="0" y="276078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396497" y="2859609"/>
              <a:ext cx="274164" cy="315249"/>
            </a:xfrm>
            <a:custGeom>
              <a:avLst/>
              <a:gdLst/>
              <a:ahLst/>
              <a:cxnLst/>
              <a:rect l="0" t="0" r="0" b="0"/>
              <a:pathLst>
                <a:path w="274164" h="315249">
                  <a:moveTo>
                    <a:pt x="152436" y="25199"/>
                  </a:moveTo>
                  <a:lnTo>
                    <a:pt x="140767" y="25266"/>
                  </a:lnTo>
                  <a:lnTo>
                    <a:pt x="130280" y="25906"/>
                  </a:lnTo>
                  <a:lnTo>
                    <a:pt x="119982" y="27207"/>
                  </a:lnTo>
                  <a:lnTo>
                    <a:pt x="109854" y="29240"/>
                  </a:lnTo>
                  <a:lnTo>
                    <a:pt x="100158" y="32204"/>
                  </a:lnTo>
                  <a:lnTo>
                    <a:pt x="91017" y="36124"/>
                  </a:lnTo>
                  <a:lnTo>
                    <a:pt x="82241" y="40873"/>
                  </a:lnTo>
                  <a:lnTo>
                    <a:pt x="73431" y="46277"/>
                  </a:lnTo>
                  <a:lnTo>
                    <a:pt x="64363" y="52173"/>
                  </a:lnTo>
                  <a:lnTo>
                    <a:pt x="55307" y="58588"/>
                  </a:lnTo>
                  <a:lnTo>
                    <a:pt x="46905" y="65725"/>
                  </a:lnTo>
                  <a:lnTo>
                    <a:pt x="39472" y="73642"/>
                  </a:lnTo>
                  <a:lnTo>
                    <a:pt x="32837" y="82417"/>
                  </a:lnTo>
                  <a:lnTo>
                    <a:pt x="26540" y="92218"/>
                  </a:lnTo>
                  <a:lnTo>
                    <a:pt x="20275" y="103041"/>
                  </a:lnTo>
                  <a:lnTo>
                    <a:pt x="14235" y="114903"/>
                  </a:lnTo>
                  <a:lnTo>
                    <a:pt x="9006" y="127922"/>
                  </a:lnTo>
                  <a:lnTo>
                    <a:pt x="4862" y="142052"/>
                  </a:lnTo>
                  <a:lnTo>
                    <a:pt x="1926" y="157116"/>
                  </a:lnTo>
                  <a:lnTo>
                    <a:pt x="329" y="172906"/>
                  </a:lnTo>
                  <a:lnTo>
                    <a:pt x="0" y="189221"/>
                  </a:lnTo>
                  <a:lnTo>
                    <a:pt x="729" y="205583"/>
                  </a:lnTo>
                  <a:lnTo>
                    <a:pt x="2275" y="221261"/>
                  </a:lnTo>
                  <a:lnTo>
                    <a:pt x="4428" y="235909"/>
                  </a:lnTo>
                  <a:lnTo>
                    <a:pt x="7345" y="249371"/>
                  </a:lnTo>
                  <a:lnTo>
                    <a:pt x="11513" y="261502"/>
                  </a:lnTo>
                  <a:lnTo>
                    <a:pt x="17096" y="272362"/>
                  </a:lnTo>
                  <a:lnTo>
                    <a:pt x="23966" y="281995"/>
                  </a:lnTo>
                  <a:lnTo>
                    <a:pt x="31873" y="290336"/>
                  </a:lnTo>
                  <a:lnTo>
                    <a:pt x="40568" y="297466"/>
                  </a:lnTo>
                  <a:lnTo>
                    <a:pt x="49999" y="303427"/>
                  </a:lnTo>
                  <a:lnTo>
                    <a:pt x="60307" y="308141"/>
                  </a:lnTo>
                  <a:lnTo>
                    <a:pt x="71494" y="311679"/>
                  </a:lnTo>
                  <a:lnTo>
                    <a:pt x="83276" y="314074"/>
                  </a:lnTo>
                  <a:lnTo>
                    <a:pt x="95184" y="315240"/>
                  </a:lnTo>
                  <a:lnTo>
                    <a:pt x="106935" y="315248"/>
                  </a:lnTo>
                  <a:lnTo>
                    <a:pt x="118436" y="314288"/>
                  </a:lnTo>
                  <a:lnTo>
                    <a:pt x="129691" y="312581"/>
                  </a:lnTo>
                  <a:lnTo>
                    <a:pt x="140744" y="310319"/>
                  </a:lnTo>
                  <a:lnTo>
                    <a:pt x="151641" y="307497"/>
                  </a:lnTo>
                  <a:lnTo>
                    <a:pt x="162425" y="303926"/>
                  </a:lnTo>
                  <a:lnTo>
                    <a:pt x="173129" y="299559"/>
                  </a:lnTo>
                  <a:lnTo>
                    <a:pt x="183776" y="294492"/>
                  </a:lnTo>
                  <a:lnTo>
                    <a:pt x="194385" y="288866"/>
                  </a:lnTo>
                  <a:lnTo>
                    <a:pt x="204963" y="282811"/>
                  </a:lnTo>
                  <a:lnTo>
                    <a:pt x="215356" y="276119"/>
                  </a:lnTo>
                  <a:lnTo>
                    <a:pt x="225260" y="268262"/>
                  </a:lnTo>
                  <a:lnTo>
                    <a:pt x="234547" y="259048"/>
                  </a:lnTo>
                  <a:lnTo>
                    <a:pt x="243087" y="248589"/>
                  </a:lnTo>
                  <a:lnTo>
                    <a:pt x="250678" y="237118"/>
                  </a:lnTo>
                  <a:lnTo>
                    <a:pt x="257298" y="224878"/>
                  </a:lnTo>
                  <a:lnTo>
                    <a:pt x="262913" y="211913"/>
                  </a:lnTo>
                  <a:lnTo>
                    <a:pt x="267395" y="198079"/>
                  </a:lnTo>
                  <a:lnTo>
                    <a:pt x="270777" y="183372"/>
                  </a:lnTo>
                  <a:lnTo>
                    <a:pt x="273067" y="168073"/>
                  </a:lnTo>
                  <a:lnTo>
                    <a:pt x="274163" y="152650"/>
                  </a:lnTo>
                  <a:lnTo>
                    <a:pt x="274123" y="137391"/>
                  </a:lnTo>
                  <a:lnTo>
                    <a:pt x="273131" y="122551"/>
                  </a:lnTo>
                  <a:lnTo>
                    <a:pt x="271403" y="108433"/>
                  </a:lnTo>
                  <a:lnTo>
                    <a:pt x="269128" y="95123"/>
                  </a:lnTo>
                  <a:lnTo>
                    <a:pt x="266298" y="82541"/>
                  </a:lnTo>
                  <a:lnTo>
                    <a:pt x="262719" y="70544"/>
                  </a:lnTo>
                  <a:lnTo>
                    <a:pt x="258329" y="58991"/>
                  </a:lnTo>
                  <a:lnTo>
                    <a:pt x="252567" y="47925"/>
                  </a:lnTo>
                  <a:lnTo>
                    <a:pt x="244346" y="37559"/>
                  </a:lnTo>
                  <a:lnTo>
                    <a:pt x="233293" y="27963"/>
                  </a:lnTo>
                  <a:lnTo>
                    <a:pt x="219816" y="19384"/>
                  </a:lnTo>
                  <a:lnTo>
                    <a:pt x="204717" y="12298"/>
                  </a:lnTo>
                  <a:lnTo>
                    <a:pt x="188647" y="6836"/>
                  </a:lnTo>
                  <a:lnTo>
                    <a:pt x="172336" y="2983"/>
                  </a:lnTo>
                  <a:lnTo>
                    <a:pt x="156634" y="754"/>
                  </a:lnTo>
                  <a:lnTo>
                    <a:pt x="141932" y="0"/>
                  </a:lnTo>
                  <a:lnTo>
                    <a:pt x="128080" y="610"/>
                  </a:lnTo>
                  <a:lnTo>
                    <a:pt x="114616" y="2605"/>
                  </a:lnTo>
                  <a:lnTo>
                    <a:pt x="101227" y="5866"/>
                  </a:lnTo>
                  <a:lnTo>
                    <a:pt x="87991" y="10050"/>
                  </a:lnTo>
                  <a:lnTo>
                    <a:pt x="73791" y="15192"/>
                  </a:lnTo>
                  <a:lnTo>
                    <a:pt x="55139" y="22860"/>
                  </a:lnTo>
                  <a:lnTo>
                    <a:pt x="26094" y="3572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5580103" y="4737823"/>
            <a:ext cx="736996" cy="210572"/>
            <a:chOff x="5580103" y="4737823"/>
            <a:chExt cx="736996" cy="210572"/>
          </a:xfrm>
        </p:grpSpPr>
        <p:sp>
          <p:nvSpPr>
            <p:cNvPr id="190" name="Freeform 189"/>
            <p:cNvSpPr/>
            <p:nvPr/>
          </p:nvSpPr>
          <p:spPr>
            <a:xfrm>
              <a:off x="5580103" y="4737823"/>
              <a:ext cx="115815" cy="210572"/>
            </a:xfrm>
            <a:custGeom>
              <a:avLst/>
              <a:gdLst/>
              <a:ahLst/>
              <a:cxnLst/>
              <a:rect l="0" t="0" r="0" b="0"/>
              <a:pathLst>
                <a:path w="115815" h="210572">
                  <a:moveTo>
                    <a:pt x="115814" y="0"/>
                  </a:moveTo>
                  <a:lnTo>
                    <a:pt x="109946" y="11669"/>
                  </a:lnTo>
                  <a:lnTo>
                    <a:pt x="104382" y="22158"/>
                  </a:lnTo>
                  <a:lnTo>
                    <a:pt x="98582" y="32464"/>
                  </a:lnTo>
                  <a:lnTo>
                    <a:pt x="92502" y="42938"/>
                  </a:lnTo>
                  <a:lnTo>
                    <a:pt x="86172" y="53930"/>
                  </a:lnTo>
                  <a:lnTo>
                    <a:pt x="79644" y="65572"/>
                  </a:lnTo>
                  <a:lnTo>
                    <a:pt x="72968" y="77826"/>
                  </a:lnTo>
                  <a:lnTo>
                    <a:pt x="66185" y="90581"/>
                  </a:lnTo>
                  <a:lnTo>
                    <a:pt x="59328" y="103717"/>
                  </a:lnTo>
                  <a:lnTo>
                    <a:pt x="52418" y="117130"/>
                  </a:lnTo>
                  <a:lnTo>
                    <a:pt x="45473" y="130741"/>
                  </a:lnTo>
                  <a:lnTo>
                    <a:pt x="38509" y="144474"/>
                  </a:lnTo>
                  <a:lnTo>
                    <a:pt x="31642" y="157875"/>
                  </a:lnTo>
                  <a:lnTo>
                    <a:pt x="24318" y="171521"/>
                  </a:lnTo>
                  <a:lnTo>
                    <a:pt x="14772" y="187731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580103" y="4790466"/>
              <a:ext cx="105287" cy="157929"/>
            </a:xfrm>
            <a:custGeom>
              <a:avLst/>
              <a:gdLst/>
              <a:ahLst/>
              <a:cxnLst/>
              <a:rect l="0" t="0" r="0" b="0"/>
              <a:pathLst>
                <a:path w="105287" h="157929">
                  <a:moveTo>
                    <a:pt x="0" y="0"/>
                  </a:moveTo>
                  <a:lnTo>
                    <a:pt x="5935" y="6002"/>
                  </a:lnTo>
                  <a:lnTo>
                    <a:pt x="12140" y="12847"/>
                  </a:lnTo>
                  <a:lnTo>
                    <a:pt x="19231" y="21239"/>
                  </a:lnTo>
                  <a:lnTo>
                    <a:pt x="26998" y="31039"/>
                  </a:lnTo>
                  <a:lnTo>
                    <a:pt x="34997" y="42001"/>
                  </a:lnTo>
                  <a:lnTo>
                    <a:pt x="42938" y="53854"/>
                  </a:lnTo>
                  <a:lnTo>
                    <a:pt x="50712" y="66031"/>
                  </a:lnTo>
                  <a:lnTo>
                    <a:pt x="58305" y="77731"/>
                  </a:lnTo>
                  <a:lnTo>
                    <a:pt x="65738" y="88558"/>
                  </a:lnTo>
                  <a:lnTo>
                    <a:pt x="72880" y="98637"/>
                  </a:lnTo>
                  <a:lnTo>
                    <a:pt x="79456" y="108406"/>
                  </a:lnTo>
                  <a:lnTo>
                    <a:pt x="85359" y="118154"/>
                  </a:lnTo>
                  <a:lnTo>
                    <a:pt x="90492" y="127551"/>
                  </a:lnTo>
                  <a:lnTo>
                    <a:pt x="95191" y="136653"/>
                  </a:lnTo>
                  <a:lnTo>
                    <a:pt x="99868" y="146267"/>
                  </a:lnTo>
                  <a:lnTo>
                    <a:pt x="105286" y="15792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864373" y="4779938"/>
              <a:ext cx="452726" cy="10529"/>
            </a:xfrm>
            <a:custGeom>
              <a:avLst/>
              <a:gdLst/>
              <a:ahLst/>
              <a:cxnLst/>
              <a:rect l="0" t="0" r="0" b="0"/>
              <a:pathLst>
                <a:path w="452726" h="10529">
                  <a:moveTo>
                    <a:pt x="0" y="10528"/>
                  </a:moveTo>
                  <a:lnTo>
                    <a:pt x="11734" y="10528"/>
                  </a:lnTo>
                  <a:lnTo>
                    <a:pt x="22863" y="10528"/>
                  </a:lnTo>
                  <a:lnTo>
                    <a:pt x="34462" y="10528"/>
                  </a:lnTo>
                  <a:lnTo>
                    <a:pt x="46623" y="10528"/>
                  </a:lnTo>
                  <a:lnTo>
                    <a:pt x="59283" y="10528"/>
                  </a:lnTo>
                  <a:lnTo>
                    <a:pt x="72348" y="10528"/>
                  </a:lnTo>
                  <a:lnTo>
                    <a:pt x="86045" y="10528"/>
                  </a:lnTo>
                  <a:lnTo>
                    <a:pt x="100907" y="10528"/>
                  </a:lnTo>
                  <a:lnTo>
                    <a:pt x="117125" y="10528"/>
                  </a:lnTo>
                  <a:lnTo>
                    <a:pt x="134422" y="10528"/>
                  </a:lnTo>
                  <a:lnTo>
                    <a:pt x="152257" y="10528"/>
                  </a:lnTo>
                  <a:lnTo>
                    <a:pt x="170259" y="10523"/>
                  </a:lnTo>
                  <a:lnTo>
                    <a:pt x="188414" y="10350"/>
                  </a:lnTo>
                  <a:lnTo>
                    <a:pt x="206968" y="9702"/>
                  </a:lnTo>
                  <a:lnTo>
                    <a:pt x="226042" y="8454"/>
                  </a:lnTo>
                  <a:lnTo>
                    <a:pt x="245613" y="6801"/>
                  </a:lnTo>
                  <a:lnTo>
                    <a:pt x="265598" y="5153"/>
                  </a:lnTo>
                  <a:lnTo>
                    <a:pt x="285890" y="3750"/>
                  </a:lnTo>
                  <a:lnTo>
                    <a:pt x="306078" y="2657"/>
                  </a:lnTo>
                  <a:lnTo>
                    <a:pt x="325479" y="1849"/>
                  </a:lnTo>
                  <a:lnTo>
                    <a:pt x="343785" y="1271"/>
                  </a:lnTo>
                  <a:lnTo>
                    <a:pt x="361026" y="866"/>
                  </a:lnTo>
                  <a:lnTo>
                    <a:pt x="377378" y="586"/>
                  </a:lnTo>
                  <a:lnTo>
                    <a:pt x="393031" y="396"/>
                  </a:lnTo>
                  <a:lnTo>
                    <a:pt x="407560" y="265"/>
                  </a:lnTo>
                  <a:lnTo>
                    <a:pt x="421361" y="164"/>
                  </a:lnTo>
                  <a:lnTo>
                    <a:pt x="435649" y="80"/>
                  </a:lnTo>
                  <a:lnTo>
                    <a:pt x="452725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5954510" y="4224889"/>
            <a:ext cx="267833" cy="1053387"/>
            <a:chOff x="5954510" y="4224889"/>
            <a:chExt cx="267833" cy="1053387"/>
          </a:xfrm>
        </p:grpSpPr>
        <p:sp>
          <p:nvSpPr>
            <p:cNvPr id="194" name="Freeform 193"/>
            <p:cNvSpPr/>
            <p:nvPr/>
          </p:nvSpPr>
          <p:spPr>
            <a:xfrm>
              <a:off x="5954510" y="4844465"/>
              <a:ext cx="152019" cy="433811"/>
            </a:xfrm>
            <a:custGeom>
              <a:avLst/>
              <a:gdLst/>
              <a:ahLst/>
              <a:cxnLst/>
              <a:rect l="0" t="0" r="0" b="0"/>
              <a:pathLst>
                <a:path w="152019" h="433811">
                  <a:moveTo>
                    <a:pt x="152018" y="82871"/>
                  </a:moveTo>
                  <a:lnTo>
                    <a:pt x="146218" y="88806"/>
                  </a:lnTo>
                  <a:lnTo>
                    <a:pt x="141293" y="95011"/>
                  </a:lnTo>
                  <a:lnTo>
                    <a:pt x="136786" y="102106"/>
                  </a:lnTo>
                  <a:lnTo>
                    <a:pt x="132393" y="110047"/>
                  </a:lnTo>
                  <a:lnTo>
                    <a:pt x="127731" y="118693"/>
                  </a:lnTo>
                  <a:lnTo>
                    <a:pt x="122620" y="127888"/>
                  </a:lnTo>
                  <a:lnTo>
                    <a:pt x="117216" y="137487"/>
                  </a:lnTo>
                  <a:lnTo>
                    <a:pt x="111892" y="147377"/>
                  </a:lnTo>
                  <a:lnTo>
                    <a:pt x="106863" y="157470"/>
                  </a:lnTo>
                  <a:lnTo>
                    <a:pt x="102011" y="167703"/>
                  </a:lnTo>
                  <a:lnTo>
                    <a:pt x="96994" y="178033"/>
                  </a:lnTo>
                  <a:lnTo>
                    <a:pt x="91619" y="188427"/>
                  </a:lnTo>
                  <a:lnTo>
                    <a:pt x="85856" y="198866"/>
                  </a:lnTo>
                  <a:lnTo>
                    <a:pt x="79755" y="209334"/>
                  </a:lnTo>
                  <a:lnTo>
                    <a:pt x="73392" y="219822"/>
                  </a:lnTo>
                  <a:lnTo>
                    <a:pt x="67001" y="230324"/>
                  </a:lnTo>
                  <a:lnTo>
                    <a:pt x="60943" y="240835"/>
                  </a:lnTo>
                  <a:lnTo>
                    <a:pt x="55390" y="251352"/>
                  </a:lnTo>
                  <a:lnTo>
                    <a:pt x="50342" y="261872"/>
                  </a:lnTo>
                  <a:lnTo>
                    <a:pt x="45717" y="272395"/>
                  </a:lnTo>
                  <a:lnTo>
                    <a:pt x="41419" y="282920"/>
                  </a:lnTo>
                  <a:lnTo>
                    <a:pt x="37363" y="293446"/>
                  </a:lnTo>
                  <a:lnTo>
                    <a:pt x="33478" y="303973"/>
                  </a:lnTo>
                  <a:lnTo>
                    <a:pt x="29717" y="314505"/>
                  </a:lnTo>
                  <a:lnTo>
                    <a:pt x="26207" y="325206"/>
                  </a:lnTo>
                  <a:lnTo>
                    <a:pt x="23229" y="336382"/>
                  </a:lnTo>
                  <a:lnTo>
                    <a:pt x="20899" y="348159"/>
                  </a:lnTo>
                  <a:lnTo>
                    <a:pt x="19335" y="360340"/>
                  </a:lnTo>
                  <a:lnTo>
                    <a:pt x="18735" y="372517"/>
                  </a:lnTo>
                  <a:lnTo>
                    <a:pt x="19121" y="384439"/>
                  </a:lnTo>
                  <a:lnTo>
                    <a:pt x="20686" y="395714"/>
                  </a:lnTo>
                  <a:lnTo>
                    <a:pt x="23863" y="405754"/>
                  </a:lnTo>
                  <a:lnTo>
                    <a:pt x="28748" y="414349"/>
                  </a:lnTo>
                  <a:lnTo>
                    <a:pt x="35299" y="421459"/>
                  </a:lnTo>
                  <a:lnTo>
                    <a:pt x="43516" y="427026"/>
                  </a:lnTo>
                  <a:lnTo>
                    <a:pt x="53220" y="431167"/>
                  </a:lnTo>
                  <a:lnTo>
                    <a:pt x="63802" y="433645"/>
                  </a:lnTo>
                  <a:lnTo>
                    <a:pt x="74356" y="433810"/>
                  </a:lnTo>
                  <a:lnTo>
                    <a:pt x="84374" y="431512"/>
                  </a:lnTo>
                  <a:lnTo>
                    <a:pt x="93723" y="427039"/>
                  </a:lnTo>
                  <a:lnTo>
                    <a:pt x="102462" y="420832"/>
                  </a:lnTo>
                  <a:lnTo>
                    <a:pt x="110702" y="413321"/>
                  </a:lnTo>
                  <a:lnTo>
                    <a:pt x="118237" y="404705"/>
                  </a:lnTo>
                  <a:lnTo>
                    <a:pt x="124553" y="394952"/>
                  </a:lnTo>
                  <a:lnTo>
                    <a:pt x="129472" y="384137"/>
                  </a:lnTo>
                  <a:lnTo>
                    <a:pt x="133116" y="372436"/>
                  </a:lnTo>
                  <a:lnTo>
                    <a:pt x="135728" y="360049"/>
                  </a:lnTo>
                  <a:lnTo>
                    <a:pt x="137555" y="347160"/>
                  </a:lnTo>
                  <a:lnTo>
                    <a:pt x="138649" y="333911"/>
                  </a:lnTo>
                  <a:lnTo>
                    <a:pt x="138867" y="320410"/>
                  </a:lnTo>
                  <a:lnTo>
                    <a:pt x="138202" y="306741"/>
                  </a:lnTo>
                  <a:lnTo>
                    <a:pt x="136774" y="293121"/>
                  </a:lnTo>
                  <a:lnTo>
                    <a:pt x="134745" y="279896"/>
                  </a:lnTo>
                  <a:lnTo>
                    <a:pt x="132264" y="267226"/>
                  </a:lnTo>
                  <a:lnTo>
                    <a:pt x="129293" y="255260"/>
                  </a:lnTo>
                  <a:lnTo>
                    <a:pt x="125622" y="244217"/>
                  </a:lnTo>
                  <a:lnTo>
                    <a:pt x="121184" y="234121"/>
                  </a:lnTo>
                  <a:lnTo>
                    <a:pt x="115898" y="224849"/>
                  </a:lnTo>
                  <a:lnTo>
                    <a:pt x="109594" y="216227"/>
                  </a:lnTo>
                  <a:lnTo>
                    <a:pt x="102276" y="208089"/>
                  </a:lnTo>
                  <a:lnTo>
                    <a:pt x="94089" y="200299"/>
                  </a:lnTo>
                  <a:lnTo>
                    <a:pt x="85223" y="192753"/>
                  </a:lnTo>
                  <a:lnTo>
                    <a:pt x="75858" y="185378"/>
                  </a:lnTo>
                  <a:lnTo>
                    <a:pt x="66300" y="178118"/>
                  </a:lnTo>
                  <a:lnTo>
                    <a:pt x="56964" y="170937"/>
                  </a:lnTo>
                  <a:lnTo>
                    <a:pt x="48058" y="163805"/>
                  </a:lnTo>
                  <a:lnTo>
                    <a:pt x="39603" y="156540"/>
                  </a:lnTo>
                  <a:lnTo>
                    <a:pt x="31538" y="148824"/>
                  </a:lnTo>
                  <a:lnTo>
                    <a:pt x="23787" y="140515"/>
                  </a:lnTo>
                  <a:lnTo>
                    <a:pt x="16598" y="131476"/>
                  </a:lnTo>
                  <a:lnTo>
                    <a:pt x="10521" y="121498"/>
                  </a:lnTo>
                  <a:lnTo>
                    <a:pt x="5771" y="110564"/>
                  </a:lnTo>
                  <a:lnTo>
                    <a:pt x="2412" y="98968"/>
                  </a:lnTo>
                  <a:lnTo>
                    <a:pt x="524" y="87192"/>
                  </a:lnTo>
                  <a:lnTo>
                    <a:pt x="0" y="75537"/>
                  </a:lnTo>
                  <a:lnTo>
                    <a:pt x="767" y="64274"/>
                  </a:lnTo>
                  <a:lnTo>
                    <a:pt x="2868" y="53709"/>
                  </a:lnTo>
                  <a:lnTo>
                    <a:pt x="6209" y="43939"/>
                  </a:lnTo>
                  <a:lnTo>
                    <a:pt x="10738" y="34887"/>
                  </a:lnTo>
                  <a:lnTo>
                    <a:pt x="16527" y="26413"/>
                  </a:lnTo>
                  <a:lnTo>
                    <a:pt x="23495" y="18388"/>
                  </a:lnTo>
                  <a:lnTo>
                    <a:pt x="31445" y="11183"/>
                  </a:lnTo>
                  <a:lnTo>
                    <a:pt x="40151" y="5628"/>
                  </a:lnTo>
                  <a:lnTo>
                    <a:pt x="49414" y="2042"/>
                  </a:lnTo>
                  <a:lnTo>
                    <a:pt x="59073" y="278"/>
                  </a:lnTo>
                  <a:lnTo>
                    <a:pt x="69009" y="0"/>
                  </a:lnTo>
                  <a:lnTo>
                    <a:pt x="79129" y="859"/>
                  </a:lnTo>
                  <a:lnTo>
                    <a:pt x="89041" y="2874"/>
                  </a:lnTo>
                  <a:lnTo>
                    <a:pt x="98092" y="6420"/>
                  </a:lnTo>
                  <a:lnTo>
                    <a:pt x="105987" y="11566"/>
                  </a:lnTo>
                  <a:lnTo>
                    <a:pt x="112630" y="17658"/>
                  </a:lnTo>
                  <a:lnTo>
                    <a:pt x="118587" y="24082"/>
                  </a:lnTo>
                  <a:lnTo>
                    <a:pt x="124380" y="31405"/>
                  </a:lnTo>
                  <a:lnTo>
                    <a:pt x="130961" y="4075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009899" y="4224889"/>
              <a:ext cx="212444" cy="407955"/>
            </a:xfrm>
            <a:custGeom>
              <a:avLst/>
              <a:gdLst/>
              <a:ahLst/>
              <a:cxnLst/>
              <a:rect l="0" t="0" r="0" b="0"/>
              <a:pathLst>
                <a:path w="212444" h="407955">
                  <a:moveTo>
                    <a:pt x="212443" y="70737"/>
                  </a:moveTo>
                  <a:lnTo>
                    <a:pt x="206575" y="76605"/>
                  </a:lnTo>
                  <a:lnTo>
                    <a:pt x="201010" y="82169"/>
                  </a:lnTo>
                  <a:lnTo>
                    <a:pt x="195211" y="87969"/>
                  </a:lnTo>
                  <a:lnTo>
                    <a:pt x="189130" y="94049"/>
                  </a:lnTo>
                  <a:lnTo>
                    <a:pt x="182800" y="100379"/>
                  </a:lnTo>
                  <a:lnTo>
                    <a:pt x="176273" y="106912"/>
                  </a:lnTo>
                  <a:lnTo>
                    <a:pt x="169597" y="113760"/>
                  </a:lnTo>
                  <a:lnTo>
                    <a:pt x="162815" y="121191"/>
                  </a:lnTo>
                  <a:lnTo>
                    <a:pt x="155957" y="129302"/>
                  </a:lnTo>
                  <a:lnTo>
                    <a:pt x="149047" y="138037"/>
                  </a:lnTo>
                  <a:lnTo>
                    <a:pt x="142103" y="147279"/>
                  </a:lnTo>
                  <a:lnTo>
                    <a:pt x="135134" y="156904"/>
                  </a:lnTo>
                  <a:lnTo>
                    <a:pt x="128147" y="166808"/>
                  </a:lnTo>
                  <a:lnTo>
                    <a:pt x="121150" y="176909"/>
                  </a:lnTo>
                  <a:lnTo>
                    <a:pt x="114151" y="187147"/>
                  </a:lnTo>
                  <a:lnTo>
                    <a:pt x="107315" y="197480"/>
                  </a:lnTo>
                  <a:lnTo>
                    <a:pt x="100952" y="207876"/>
                  </a:lnTo>
                  <a:lnTo>
                    <a:pt x="95185" y="218320"/>
                  </a:lnTo>
                  <a:lnTo>
                    <a:pt x="89822" y="228962"/>
                  </a:lnTo>
                  <a:lnTo>
                    <a:pt x="84453" y="240099"/>
                  </a:lnTo>
                  <a:lnTo>
                    <a:pt x="78843" y="251854"/>
                  </a:lnTo>
                  <a:lnTo>
                    <a:pt x="73090" y="264190"/>
                  </a:lnTo>
                  <a:lnTo>
                    <a:pt x="67529" y="277004"/>
                  </a:lnTo>
                  <a:lnTo>
                    <a:pt x="62346" y="290180"/>
                  </a:lnTo>
                  <a:lnTo>
                    <a:pt x="57730" y="303622"/>
                  </a:lnTo>
                  <a:lnTo>
                    <a:pt x="53935" y="317251"/>
                  </a:lnTo>
                  <a:lnTo>
                    <a:pt x="51026" y="331007"/>
                  </a:lnTo>
                  <a:lnTo>
                    <a:pt x="49227" y="344685"/>
                  </a:lnTo>
                  <a:lnTo>
                    <a:pt x="48993" y="357948"/>
                  </a:lnTo>
                  <a:lnTo>
                    <a:pt x="50439" y="370634"/>
                  </a:lnTo>
                  <a:lnTo>
                    <a:pt x="53697" y="382271"/>
                  </a:lnTo>
                  <a:lnTo>
                    <a:pt x="59083" y="392029"/>
                  </a:lnTo>
                  <a:lnTo>
                    <a:pt x="66550" y="399617"/>
                  </a:lnTo>
                  <a:lnTo>
                    <a:pt x="75462" y="404897"/>
                  </a:lnTo>
                  <a:lnTo>
                    <a:pt x="84811" y="407633"/>
                  </a:lnTo>
                  <a:lnTo>
                    <a:pt x="93981" y="407954"/>
                  </a:lnTo>
                  <a:lnTo>
                    <a:pt x="102743" y="406258"/>
                  </a:lnTo>
                  <a:lnTo>
                    <a:pt x="111081" y="403003"/>
                  </a:lnTo>
                  <a:lnTo>
                    <a:pt x="119052" y="398594"/>
                  </a:lnTo>
                  <a:lnTo>
                    <a:pt x="126574" y="393198"/>
                  </a:lnTo>
                  <a:lnTo>
                    <a:pt x="133414" y="386754"/>
                  </a:lnTo>
                  <a:lnTo>
                    <a:pt x="139502" y="379310"/>
                  </a:lnTo>
                  <a:lnTo>
                    <a:pt x="144915" y="371024"/>
                  </a:lnTo>
                  <a:lnTo>
                    <a:pt x="149786" y="362084"/>
                  </a:lnTo>
                  <a:lnTo>
                    <a:pt x="154241" y="352661"/>
                  </a:lnTo>
                  <a:lnTo>
                    <a:pt x="158063" y="342892"/>
                  </a:lnTo>
                  <a:lnTo>
                    <a:pt x="160726" y="332882"/>
                  </a:lnTo>
                  <a:lnTo>
                    <a:pt x="162030" y="322708"/>
                  </a:lnTo>
                  <a:lnTo>
                    <a:pt x="161922" y="312589"/>
                  </a:lnTo>
                  <a:lnTo>
                    <a:pt x="160329" y="302868"/>
                  </a:lnTo>
                  <a:lnTo>
                    <a:pt x="157367" y="293699"/>
                  </a:lnTo>
                  <a:lnTo>
                    <a:pt x="153276" y="285069"/>
                  </a:lnTo>
                  <a:lnTo>
                    <a:pt x="148322" y="276885"/>
                  </a:lnTo>
                  <a:lnTo>
                    <a:pt x="142735" y="269044"/>
                  </a:lnTo>
                  <a:lnTo>
                    <a:pt x="136699" y="261454"/>
                  </a:lnTo>
                  <a:lnTo>
                    <a:pt x="130349" y="254044"/>
                  </a:lnTo>
                  <a:lnTo>
                    <a:pt x="123777" y="246764"/>
                  </a:lnTo>
                  <a:lnTo>
                    <a:pt x="116890" y="239738"/>
                  </a:lnTo>
                  <a:lnTo>
                    <a:pt x="109427" y="233247"/>
                  </a:lnTo>
                  <a:lnTo>
                    <a:pt x="101297" y="227395"/>
                  </a:lnTo>
                  <a:lnTo>
                    <a:pt x="92717" y="221974"/>
                  </a:lnTo>
                  <a:lnTo>
                    <a:pt x="84111" y="216567"/>
                  </a:lnTo>
                  <a:lnTo>
                    <a:pt x="75726" y="210926"/>
                  </a:lnTo>
                  <a:lnTo>
                    <a:pt x="67469" y="204983"/>
                  </a:lnTo>
                  <a:lnTo>
                    <a:pt x="59012" y="198761"/>
                  </a:lnTo>
                  <a:lnTo>
                    <a:pt x="50183" y="192308"/>
                  </a:lnTo>
                  <a:lnTo>
                    <a:pt x="41287" y="185516"/>
                  </a:lnTo>
                  <a:lnTo>
                    <a:pt x="32994" y="178125"/>
                  </a:lnTo>
                  <a:lnTo>
                    <a:pt x="25638" y="170042"/>
                  </a:lnTo>
                  <a:lnTo>
                    <a:pt x="19224" y="161326"/>
                  </a:lnTo>
                  <a:lnTo>
                    <a:pt x="13608" y="152097"/>
                  </a:lnTo>
                  <a:lnTo>
                    <a:pt x="8618" y="142481"/>
                  </a:lnTo>
                  <a:lnTo>
                    <a:pt x="4420" y="132583"/>
                  </a:lnTo>
                  <a:lnTo>
                    <a:pt x="1496" y="122485"/>
                  </a:lnTo>
                  <a:lnTo>
                    <a:pt x="14" y="112250"/>
                  </a:lnTo>
                  <a:lnTo>
                    <a:pt x="0" y="101919"/>
                  </a:lnTo>
                  <a:lnTo>
                    <a:pt x="1511" y="91524"/>
                  </a:lnTo>
                  <a:lnTo>
                    <a:pt x="4418" y="81090"/>
                  </a:lnTo>
                  <a:lnTo>
                    <a:pt x="8472" y="70794"/>
                  </a:lnTo>
                  <a:lnTo>
                    <a:pt x="13401" y="60954"/>
                  </a:lnTo>
                  <a:lnTo>
                    <a:pt x="18976" y="51706"/>
                  </a:lnTo>
                  <a:lnTo>
                    <a:pt x="25174" y="43021"/>
                  </a:lnTo>
                  <a:lnTo>
                    <a:pt x="32166" y="34801"/>
                  </a:lnTo>
                  <a:lnTo>
                    <a:pt x="39986" y="26945"/>
                  </a:lnTo>
                  <a:lnTo>
                    <a:pt x="48695" y="19686"/>
                  </a:lnTo>
                  <a:lnTo>
                    <a:pt x="58451" y="13562"/>
                  </a:lnTo>
                  <a:lnTo>
                    <a:pt x="69241" y="8777"/>
                  </a:lnTo>
                  <a:lnTo>
                    <a:pt x="80911" y="5224"/>
                  </a:lnTo>
                  <a:lnTo>
                    <a:pt x="93269" y="2674"/>
                  </a:lnTo>
                  <a:lnTo>
                    <a:pt x="106127" y="892"/>
                  </a:lnTo>
                  <a:lnTo>
                    <a:pt x="119014" y="0"/>
                  </a:lnTo>
                  <a:lnTo>
                    <a:pt x="131206" y="449"/>
                  </a:lnTo>
                  <a:lnTo>
                    <a:pt x="142361" y="2384"/>
                  </a:lnTo>
                  <a:lnTo>
                    <a:pt x="152324" y="5819"/>
                  </a:lnTo>
                  <a:lnTo>
                    <a:pt x="160953" y="10798"/>
                  </a:lnTo>
                  <a:lnTo>
                    <a:pt x="168302" y="17191"/>
                  </a:lnTo>
                  <a:lnTo>
                    <a:pt x="174257" y="24909"/>
                  </a:lnTo>
                  <a:lnTo>
                    <a:pt x="178442" y="33983"/>
                  </a:lnTo>
                  <a:lnTo>
                    <a:pt x="180811" y="44303"/>
                  </a:lnTo>
                  <a:lnTo>
                    <a:pt x="181438" y="55486"/>
                  </a:lnTo>
                  <a:lnTo>
                    <a:pt x="180346" y="66983"/>
                  </a:lnTo>
                  <a:lnTo>
                    <a:pt x="177734" y="78446"/>
                  </a:lnTo>
                  <a:lnTo>
                    <a:pt x="174201" y="89479"/>
                  </a:lnTo>
                  <a:lnTo>
                    <a:pt x="170319" y="100741"/>
                  </a:lnTo>
                  <a:lnTo>
                    <a:pt x="165750" y="114333"/>
                  </a:lnTo>
                  <a:lnTo>
                    <a:pt x="159800" y="13390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7022507" y="4224353"/>
            <a:ext cx="558012" cy="345015"/>
            <a:chOff x="7022507" y="4224353"/>
            <a:chExt cx="558012" cy="345015"/>
          </a:xfrm>
        </p:grpSpPr>
        <p:sp>
          <p:nvSpPr>
            <p:cNvPr id="197" name="Freeform 196"/>
            <p:cNvSpPr/>
            <p:nvPr/>
          </p:nvSpPr>
          <p:spPr>
            <a:xfrm>
              <a:off x="7022507" y="4241747"/>
              <a:ext cx="269183" cy="318117"/>
            </a:xfrm>
            <a:custGeom>
              <a:avLst/>
              <a:gdLst/>
              <a:ahLst/>
              <a:cxnLst/>
              <a:rect l="0" t="0" r="0" b="0"/>
              <a:pathLst>
                <a:path w="269183" h="318117">
                  <a:moveTo>
                    <a:pt x="189514" y="11766"/>
                  </a:moveTo>
                  <a:lnTo>
                    <a:pt x="180779" y="17634"/>
                  </a:lnTo>
                  <a:lnTo>
                    <a:pt x="173073" y="23198"/>
                  </a:lnTo>
                  <a:lnTo>
                    <a:pt x="165671" y="28997"/>
                  </a:lnTo>
                  <a:lnTo>
                    <a:pt x="158409" y="35077"/>
                  </a:lnTo>
                  <a:lnTo>
                    <a:pt x="151231" y="41407"/>
                  </a:lnTo>
                  <a:lnTo>
                    <a:pt x="144100" y="47931"/>
                  </a:lnTo>
                  <a:lnTo>
                    <a:pt x="136838" y="54434"/>
                  </a:lnTo>
                  <a:lnTo>
                    <a:pt x="129123" y="60569"/>
                  </a:lnTo>
                  <a:lnTo>
                    <a:pt x="120828" y="66140"/>
                  </a:lnTo>
                  <a:lnTo>
                    <a:pt x="112348" y="69950"/>
                  </a:lnTo>
                  <a:lnTo>
                    <a:pt x="105492" y="69417"/>
                  </a:lnTo>
                  <a:lnTo>
                    <a:pt x="102108" y="64375"/>
                  </a:lnTo>
                  <a:lnTo>
                    <a:pt x="101968" y="57174"/>
                  </a:lnTo>
                  <a:lnTo>
                    <a:pt x="104199" y="49065"/>
                  </a:lnTo>
                  <a:lnTo>
                    <a:pt x="108043" y="40752"/>
                  </a:lnTo>
                  <a:lnTo>
                    <a:pt x="112962" y="32571"/>
                  </a:lnTo>
                  <a:lnTo>
                    <a:pt x="118758" y="24793"/>
                  </a:lnTo>
                  <a:lnTo>
                    <a:pt x="125500" y="17724"/>
                  </a:lnTo>
                  <a:lnTo>
                    <a:pt x="133157" y="11463"/>
                  </a:lnTo>
                  <a:lnTo>
                    <a:pt x="141591" y="6261"/>
                  </a:lnTo>
                  <a:lnTo>
                    <a:pt x="150635" y="2589"/>
                  </a:lnTo>
                  <a:lnTo>
                    <a:pt x="160128" y="564"/>
                  </a:lnTo>
                  <a:lnTo>
                    <a:pt x="169946" y="0"/>
                  </a:lnTo>
                  <a:lnTo>
                    <a:pt x="179988" y="601"/>
                  </a:lnTo>
                  <a:lnTo>
                    <a:pt x="190173" y="2090"/>
                  </a:lnTo>
                  <a:lnTo>
                    <a:pt x="199962" y="4714"/>
                  </a:lnTo>
                  <a:lnTo>
                    <a:pt x="208395" y="9210"/>
                  </a:lnTo>
                  <a:lnTo>
                    <a:pt x="215060" y="15823"/>
                  </a:lnTo>
                  <a:lnTo>
                    <a:pt x="219872" y="24197"/>
                  </a:lnTo>
                  <a:lnTo>
                    <a:pt x="222818" y="33652"/>
                  </a:lnTo>
                  <a:lnTo>
                    <a:pt x="224095" y="43682"/>
                  </a:lnTo>
                  <a:lnTo>
                    <a:pt x="224022" y="54161"/>
                  </a:lnTo>
                  <a:lnTo>
                    <a:pt x="222927" y="65247"/>
                  </a:lnTo>
                  <a:lnTo>
                    <a:pt x="221084" y="76987"/>
                  </a:lnTo>
                  <a:lnTo>
                    <a:pt x="218547" y="88989"/>
                  </a:lnTo>
                  <a:lnTo>
                    <a:pt x="215166" y="100519"/>
                  </a:lnTo>
                  <a:lnTo>
                    <a:pt x="210924" y="111197"/>
                  </a:lnTo>
                  <a:lnTo>
                    <a:pt x="205771" y="120825"/>
                  </a:lnTo>
                  <a:lnTo>
                    <a:pt x="199554" y="129221"/>
                  </a:lnTo>
                  <a:lnTo>
                    <a:pt x="192371" y="136385"/>
                  </a:lnTo>
                  <a:lnTo>
                    <a:pt x="187087" y="141254"/>
                  </a:lnTo>
                  <a:lnTo>
                    <a:pt x="187000" y="143387"/>
                  </a:lnTo>
                  <a:lnTo>
                    <a:pt x="190857" y="144986"/>
                  </a:lnTo>
                  <a:lnTo>
                    <a:pt x="197180" y="147287"/>
                  </a:lnTo>
                  <a:lnTo>
                    <a:pt x="205024" y="150610"/>
                  </a:lnTo>
                  <a:lnTo>
                    <a:pt x="213656" y="154895"/>
                  </a:lnTo>
                  <a:lnTo>
                    <a:pt x="222418" y="159957"/>
                  </a:lnTo>
                  <a:lnTo>
                    <a:pt x="230959" y="165610"/>
                  </a:lnTo>
                  <a:lnTo>
                    <a:pt x="239010" y="171856"/>
                  </a:lnTo>
                  <a:lnTo>
                    <a:pt x="246278" y="178877"/>
                  </a:lnTo>
                  <a:lnTo>
                    <a:pt x="252683" y="186715"/>
                  </a:lnTo>
                  <a:lnTo>
                    <a:pt x="258157" y="195436"/>
                  </a:lnTo>
                  <a:lnTo>
                    <a:pt x="262545" y="205200"/>
                  </a:lnTo>
                  <a:lnTo>
                    <a:pt x="265865" y="215990"/>
                  </a:lnTo>
                  <a:lnTo>
                    <a:pt x="268113" y="227490"/>
                  </a:lnTo>
                  <a:lnTo>
                    <a:pt x="269182" y="239202"/>
                  </a:lnTo>
                  <a:lnTo>
                    <a:pt x="269114" y="250813"/>
                  </a:lnTo>
                  <a:lnTo>
                    <a:pt x="267764" y="262049"/>
                  </a:lnTo>
                  <a:lnTo>
                    <a:pt x="264731" y="272593"/>
                  </a:lnTo>
                  <a:lnTo>
                    <a:pt x="259949" y="282346"/>
                  </a:lnTo>
                  <a:lnTo>
                    <a:pt x="253636" y="291217"/>
                  </a:lnTo>
                  <a:lnTo>
                    <a:pt x="246111" y="299036"/>
                  </a:lnTo>
                  <a:lnTo>
                    <a:pt x="237671" y="305809"/>
                  </a:lnTo>
                  <a:lnTo>
                    <a:pt x="228242" y="311358"/>
                  </a:lnTo>
                  <a:lnTo>
                    <a:pt x="217404" y="315264"/>
                  </a:lnTo>
                  <a:lnTo>
                    <a:pt x="205050" y="317446"/>
                  </a:lnTo>
                  <a:lnTo>
                    <a:pt x="191668" y="318116"/>
                  </a:lnTo>
                  <a:lnTo>
                    <a:pt x="178147" y="317586"/>
                  </a:lnTo>
                  <a:lnTo>
                    <a:pt x="165017" y="316158"/>
                  </a:lnTo>
                  <a:lnTo>
                    <a:pt x="152439" y="314084"/>
                  </a:lnTo>
                  <a:lnTo>
                    <a:pt x="140387" y="311554"/>
                  </a:lnTo>
                  <a:lnTo>
                    <a:pt x="128768" y="308705"/>
                  </a:lnTo>
                  <a:lnTo>
                    <a:pt x="117643" y="305472"/>
                  </a:lnTo>
                  <a:lnTo>
                    <a:pt x="107232" y="301616"/>
                  </a:lnTo>
                  <a:lnTo>
                    <a:pt x="97587" y="297061"/>
                  </a:lnTo>
                  <a:lnTo>
                    <a:pt x="88465" y="292034"/>
                  </a:lnTo>
                  <a:lnTo>
                    <a:pt x="79417" y="286968"/>
                  </a:lnTo>
                  <a:lnTo>
                    <a:pt x="70179" y="282121"/>
                  </a:lnTo>
                  <a:lnTo>
                    <a:pt x="60546" y="277717"/>
                  </a:lnTo>
                  <a:lnTo>
                    <a:pt x="49035" y="273596"/>
                  </a:lnTo>
                  <a:lnTo>
                    <a:pt x="31278" y="269398"/>
                  </a:lnTo>
                  <a:lnTo>
                    <a:pt x="0" y="26445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316356" y="4224353"/>
              <a:ext cx="264163" cy="345015"/>
            </a:xfrm>
            <a:custGeom>
              <a:avLst/>
              <a:gdLst/>
              <a:ahLst/>
              <a:cxnLst/>
              <a:rect l="0" t="0" r="0" b="0"/>
              <a:pathLst>
                <a:path w="264163" h="345015">
                  <a:moveTo>
                    <a:pt x="74649" y="18631"/>
                  </a:moveTo>
                  <a:lnTo>
                    <a:pt x="68848" y="24633"/>
                  </a:lnTo>
                  <a:lnTo>
                    <a:pt x="63923" y="31478"/>
                  </a:lnTo>
                  <a:lnTo>
                    <a:pt x="59417" y="39861"/>
                  </a:lnTo>
                  <a:lnTo>
                    <a:pt x="55023" y="49315"/>
                  </a:lnTo>
                  <a:lnTo>
                    <a:pt x="50361" y="58982"/>
                  </a:lnTo>
                  <a:lnTo>
                    <a:pt x="45265" y="68259"/>
                  </a:lnTo>
                  <a:lnTo>
                    <a:pt x="40432" y="74278"/>
                  </a:lnTo>
                  <a:lnTo>
                    <a:pt x="37305" y="74270"/>
                  </a:lnTo>
                  <a:lnTo>
                    <a:pt x="36381" y="70201"/>
                  </a:lnTo>
                  <a:lnTo>
                    <a:pt x="37126" y="63738"/>
                  </a:lnTo>
                  <a:lnTo>
                    <a:pt x="38936" y="55814"/>
                  </a:lnTo>
                  <a:lnTo>
                    <a:pt x="41405" y="46979"/>
                  </a:lnTo>
                  <a:lnTo>
                    <a:pt x="44603" y="37726"/>
                  </a:lnTo>
                  <a:lnTo>
                    <a:pt x="48992" y="28570"/>
                  </a:lnTo>
                  <a:lnTo>
                    <a:pt x="54742" y="19785"/>
                  </a:lnTo>
                  <a:lnTo>
                    <a:pt x="61730" y="11916"/>
                  </a:lnTo>
                  <a:lnTo>
                    <a:pt x="69721" y="5838"/>
                  </a:lnTo>
                  <a:lnTo>
                    <a:pt x="78468" y="1868"/>
                  </a:lnTo>
                  <a:lnTo>
                    <a:pt x="87766" y="0"/>
                  </a:lnTo>
                  <a:lnTo>
                    <a:pt x="97452" y="175"/>
                  </a:lnTo>
                  <a:lnTo>
                    <a:pt x="107404" y="2143"/>
                  </a:lnTo>
                  <a:lnTo>
                    <a:pt x="117374" y="5545"/>
                  </a:lnTo>
                  <a:lnTo>
                    <a:pt x="126994" y="10029"/>
                  </a:lnTo>
                  <a:lnTo>
                    <a:pt x="136089" y="15300"/>
                  </a:lnTo>
                  <a:lnTo>
                    <a:pt x="144502" y="21294"/>
                  </a:lnTo>
                  <a:lnTo>
                    <a:pt x="152008" y="28147"/>
                  </a:lnTo>
                  <a:lnTo>
                    <a:pt x="158570" y="35874"/>
                  </a:lnTo>
                  <a:lnTo>
                    <a:pt x="164147" y="44521"/>
                  </a:lnTo>
                  <a:lnTo>
                    <a:pt x="168603" y="54236"/>
                  </a:lnTo>
                  <a:lnTo>
                    <a:pt x="171969" y="64994"/>
                  </a:lnTo>
                  <a:lnTo>
                    <a:pt x="174247" y="76472"/>
                  </a:lnTo>
                  <a:lnTo>
                    <a:pt x="175334" y="88169"/>
                  </a:lnTo>
                  <a:lnTo>
                    <a:pt x="175290" y="99784"/>
                  </a:lnTo>
                  <a:lnTo>
                    <a:pt x="174295" y="111532"/>
                  </a:lnTo>
                  <a:lnTo>
                    <a:pt x="172565" y="124017"/>
                  </a:lnTo>
                  <a:lnTo>
                    <a:pt x="170292" y="137522"/>
                  </a:lnTo>
                  <a:lnTo>
                    <a:pt x="167632" y="151695"/>
                  </a:lnTo>
                  <a:lnTo>
                    <a:pt x="164701" y="165754"/>
                  </a:lnTo>
                  <a:lnTo>
                    <a:pt x="161579" y="179250"/>
                  </a:lnTo>
                  <a:lnTo>
                    <a:pt x="158162" y="192074"/>
                  </a:lnTo>
                  <a:lnTo>
                    <a:pt x="154181" y="204293"/>
                  </a:lnTo>
                  <a:lnTo>
                    <a:pt x="149538" y="216023"/>
                  </a:lnTo>
                  <a:lnTo>
                    <a:pt x="144283" y="227222"/>
                  </a:lnTo>
                  <a:lnTo>
                    <a:pt x="138530" y="237684"/>
                  </a:lnTo>
                  <a:lnTo>
                    <a:pt x="132400" y="247362"/>
                  </a:lnTo>
                  <a:lnTo>
                    <a:pt x="125997" y="256507"/>
                  </a:lnTo>
                  <a:lnTo>
                    <a:pt x="119399" y="265569"/>
                  </a:lnTo>
                  <a:lnTo>
                    <a:pt x="112661" y="274808"/>
                  </a:lnTo>
                  <a:lnTo>
                    <a:pt x="105663" y="283980"/>
                  </a:lnTo>
                  <a:lnTo>
                    <a:pt x="98126" y="292459"/>
                  </a:lnTo>
                  <a:lnTo>
                    <a:pt x="89941" y="299931"/>
                  </a:lnTo>
                  <a:lnTo>
                    <a:pt x="81154" y="306083"/>
                  </a:lnTo>
                  <a:lnTo>
                    <a:pt x="71878" y="310458"/>
                  </a:lnTo>
                  <a:lnTo>
                    <a:pt x="62234" y="312983"/>
                  </a:lnTo>
                  <a:lnTo>
                    <a:pt x="52488" y="313730"/>
                  </a:lnTo>
                  <a:lnTo>
                    <a:pt x="43024" y="312725"/>
                  </a:lnTo>
                  <a:lnTo>
                    <a:pt x="34037" y="310159"/>
                  </a:lnTo>
                  <a:lnTo>
                    <a:pt x="25698" y="306168"/>
                  </a:lnTo>
                  <a:lnTo>
                    <a:pt x="18243" y="300751"/>
                  </a:lnTo>
                  <a:lnTo>
                    <a:pt x="11720" y="294034"/>
                  </a:lnTo>
                  <a:lnTo>
                    <a:pt x="6339" y="286255"/>
                  </a:lnTo>
                  <a:lnTo>
                    <a:pt x="2547" y="277664"/>
                  </a:lnTo>
                  <a:lnTo>
                    <a:pt x="446" y="268483"/>
                  </a:lnTo>
                  <a:lnTo>
                    <a:pt x="0" y="259048"/>
                  </a:lnTo>
                  <a:lnTo>
                    <a:pt x="1213" y="249794"/>
                  </a:lnTo>
                  <a:lnTo>
                    <a:pt x="3917" y="240943"/>
                  </a:lnTo>
                  <a:lnTo>
                    <a:pt x="7832" y="232525"/>
                  </a:lnTo>
                  <a:lnTo>
                    <a:pt x="12667" y="224485"/>
                  </a:lnTo>
                  <a:lnTo>
                    <a:pt x="18180" y="216755"/>
                  </a:lnTo>
                  <a:lnTo>
                    <a:pt x="24336" y="209749"/>
                  </a:lnTo>
                  <a:lnTo>
                    <a:pt x="31299" y="204329"/>
                  </a:lnTo>
                  <a:lnTo>
                    <a:pt x="39095" y="200836"/>
                  </a:lnTo>
                  <a:lnTo>
                    <a:pt x="47619" y="199306"/>
                  </a:lnTo>
                  <a:lnTo>
                    <a:pt x="56719" y="199717"/>
                  </a:lnTo>
                  <a:lnTo>
                    <a:pt x="66246" y="201846"/>
                  </a:lnTo>
                  <a:lnTo>
                    <a:pt x="75913" y="205359"/>
                  </a:lnTo>
                  <a:lnTo>
                    <a:pt x="85324" y="209918"/>
                  </a:lnTo>
                  <a:lnTo>
                    <a:pt x="94281" y="215236"/>
                  </a:lnTo>
                  <a:lnTo>
                    <a:pt x="102768" y="221090"/>
                  </a:lnTo>
                  <a:lnTo>
                    <a:pt x="110855" y="227317"/>
                  </a:lnTo>
                  <a:lnTo>
                    <a:pt x="118632" y="233802"/>
                  </a:lnTo>
                  <a:lnTo>
                    <a:pt x="126176" y="240460"/>
                  </a:lnTo>
                  <a:lnTo>
                    <a:pt x="133556" y="247237"/>
                  </a:lnTo>
                  <a:lnTo>
                    <a:pt x="140821" y="254094"/>
                  </a:lnTo>
                  <a:lnTo>
                    <a:pt x="148006" y="261005"/>
                  </a:lnTo>
                  <a:lnTo>
                    <a:pt x="155139" y="267951"/>
                  </a:lnTo>
                  <a:lnTo>
                    <a:pt x="162233" y="274922"/>
                  </a:lnTo>
                  <a:lnTo>
                    <a:pt x="169304" y="281909"/>
                  </a:lnTo>
                  <a:lnTo>
                    <a:pt x="176356" y="288906"/>
                  </a:lnTo>
                  <a:lnTo>
                    <a:pt x="183402" y="295910"/>
                  </a:lnTo>
                  <a:lnTo>
                    <a:pt x="190609" y="302920"/>
                  </a:lnTo>
                  <a:lnTo>
                    <a:pt x="198286" y="309932"/>
                  </a:lnTo>
                  <a:lnTo>
                    <a:pt x="206561" y="316938"/>
                  </a:lnTo>
                  <a:lnTo>
                    <a:pt x="215328" y="323632"/>
                  </a:lnTo>
                  <a:lnTo>
                    <a:pt x="225412" y="330081"/>
                  </a:lnTo>
                  <a:lnTo>
                    <a:pt x="239934" y="336847"/>
                  </a:lnTo>
                  <a:lnTo>
                    <a:pt x="264162" y="345014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2" name="Group 201"/>
          <p:cNvGrpSpPr/>
          <p:nvPr/>
        </p:nvGrpSpPr>
        <p:grpSpPr>
          <a:xfrm>
            <a:off x="1530042" y="4958922"/>
            <a:ext cx="165047" cy="452726"/>
            <a:chOff x="1530042" y="4958922"/>
            <a:chExt cx="165047" cy="452726"/>
          </a:xfrm>
        </p:grpSpPr>
        <p:sp>
          <p:nvSpPr>
            <p:cNvPr id="200" name="Freeform 199"/>
            <p:cNvSpPr/>
            <p:nvPr/>
          </p:nvSpPr>
          <p:spPr>
            <a:xfrm>
              <a:off x="1676709" y="5043150"/>
              <a:ext cx="18380" cy="368498"/>
            </a:xfrm>
            <a:custGeom>
              <a:avLst/>
              <a:gdLst/>
              <a:ahLst/>
              <a:cxnLst/>
              <a:rect l="0" t="0" r="0" b="0"/>
              <a:pathLst>
                <a:path w="18380" h="368498">
                  <a:moveTo>
                    <a:pt x="7850" y="0"/>
                  </a:moveTo>
                  <a:lnTo>
                    <a:pt x="7783" y="11735"/>
                  </a:lnTo>
                  <a:lnTo>
                    <a:pt x="7143" y="22864"/>
                  </a:lnTo>
                  <a:lnTo>
                    <a:pt x="5851" y="34467"/>
                  </a:lnTo>
                  <a:lnTo>
                    <a:pt x="4164" y="46801"/>
                  </a:lnTo>
                  <a:lnTo>
                    <a:pt x="2496" y="60109"/>
                  </a:lnTo>
                  <a:lnTo>
                    <a:pt x="1087" y="74410"/>
                  </a:lnTo>
                  <a:lnTo>
                    <a:pt x="162" y="89241"/>
                  </a:lnTo>
                  <a:lnTo>
                    <a:pt x="0" y="103807"/>
                  </a:lnTo>
                  <a:lnTo>
                    <a:pt x="669" y="117685"/>
                  </a:lnTo>
                  <a:lnTo>
                    <a:pt x="1916" y="131289"/>
                  </a:lnTo>
                  <a:lnTo>
                    <a:pt x="3284" y="145636"/>
                  </a:lnTo>
                  <a:lnTo>
                    <a:pt x="4500" y="161243"/>
                  </a:lnTo>
                  <a:lnTo>
                    <a:pt x="5636" y="177659"/>
                  </a:lnTo>
                  <a:lnTo>
                    <a:pt x="7005" y="193772"/>
                  </a:lnTo>
                  <a:lnTo>
                    <a:pt x="8773" y="208954"/>
                  </a:lnTo>
                  <a:lnTo>
                    <a:pt x="10791" y="223402"/>
                  </a:lnTo>
                  <a:lnTo>
                    <a:pt x="12692" y="237851"/>
                  </a:lnTo>
                  <a:lnTo>
                    <a:pt x="14268" y="252755"/>
                  </a:lnTo>
                  <a:lnTo>
                    <a:pt x="15479" y="268239"/>
                  </a:lnTo>
                  <a:lnTo>
                    <a:pt x="16366" y="284260"/>
                  </a:lnTo>
                  <a:lnTo>
                    <a:pt x="16998" y="300692"/>
                  </a:lnTo>
                  <a:lnTo>
                    <a:pt x="17440" y="316669"/>
                  </a:lnTo>
                  <a:lnTo>
                    <a:pt x="17792" y="332180"/>
                  </a:lnTo>
                  <a:lnTo>
                    <a:pt x="18087" y="348585"/>
                  </a:lnTo>
                  <a:lnTo>
                    <a:pt x="18379" y="36849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1530042" y="4958922"/>
              <a:ext cx="165047" cy="215017"/>
            </a:xfrm>
            <a:custGeom>
              <a:avLst/>
              <a:gdLst/>
              <a:ahLst/>
              <a:cxnLst/>
              <a:rect l="0" t="0" r="0" b="0"/>
              <a:pathLst>
                <a:path w="165047" h="215017">
                  <a:moveTo>
                    <a:pt x="165046" y="189513"/>
                  </a:moveTo>
                  <a:lnTo>
                    <a:pt x="159044" y="195246"/>
                  </a:lnTo>
                  <a:lnTo>
                    <a:pt x="152199" y="199530"/>
                  </a:lnTo>
                  <a:lnTo>
                    <a:pt x="143807" y="202736"/>
                  </a:lnTo>
                  <a:lnTo>
                    <a:pt x="134007" y="205098"/>
                  </a:lnTo>
                  <a:lnTo>
                    <a:pt x="123044" y="206795"/>
                  </a:lnTo>
                  <a:lnTo>
                    <a:pt x="111188" y="207995"/>
                  </a:lnTo>
                  <a:lnTo>
                    <a:pt x="98837" y="208996"/>
                  </a:lnTo>
                  <a:lnTo>
                    <a:pt x="86489" y="210213"/>
                  </a:lnTo>
                  <a:lnTo>
                    <a:pt x="74413" y="211843"/>
                  </a:lnTo>
                  <a:lnTo>
                    <a:pt x="62682" y="213585"/>
                  </a:lnTo>
                  <a:lnTo>
                    <a:pt x="51264" y="214761"/>
                  </a:lnTo>
                  <a:lnTo>
                    <a:pt x="40114" y="215016"/>
                  </a:lnTo>
                  <a:lnTo>
                    <a:pt x="29659" y="213844"/>
                  </a:lnTo>
                  <a:lnTo>
                    <a:pt x="20768" y="210464"/>
                  </a:lnTo>
                  <a:lnTo>
                    <a:pt x="13790" y="204657"/>
                  </a:lnTo>
                  <a:lnTo>
                    <a:pt x="8595" y="196518"/>
                  </a:lnTo>
                  <a:lnTo>
                    <a:pt x="4860" y="186171"/>
                  </a:lnTo>
                  <a:lnTo>
                    <a:pt x="2240" y="173927"/>
                  </a:lnTo>
                  <a:lnTo>
                    <a:pt x="595" y="160505"/>
                  </a:lnTo>
                  <a:lnTo>
                    <a:pt x="0" y="146900"/>
                  </a:lnTo>
                  <a:lnTo>
                    <a:pt x="403" y="133681"/>
                  </a:lnTo>
                  <a:lnTo>
                    <a:pt x="1484" y="120859"/>
                  </a:lnTo>
                  <a:lnTo>
                    <a:pt x="2747" y="108103"/>
                  </a:lnTo>
                  <a:lnTo>
                    <a:pt x="3895" y="95191"/>
                  </a:lnTo>
                  <a:lnTo>
                    <a:pt x="4987" y="82214"/>
                  </a:lnTo>
                  <a:lnTo>
                    <a:pt x="6328" y="69485"/>
                  </a:lnTo>
                  <a:lnTo>
                    <a:pt x="8077" y="57186"/>
                  </a:lnTo>
                  <a:lnTo>
                    <a:pt x="10092" y="45585"/>
                  </a:lnTo>
                  <a:lnTo>
                    <a:pt x="12203" y="33879"/>
                  </a:lnTo>
                  <a:lnTo>
                    <a:pt x="14596" y="19924"/>
                  </a:lnTo>
                  <a:lnTo>
                    <a:pt x="17647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1521410" y="4516725"/>
            <a:ext cx="173679" cy="273742"/>
            <a:chOff x="1521410" y="4516725"/>
            <a:chExt cx="173679" cy="273742"/>
          </a:xfrm>
        </p:grpSpPr>
        <p:sp>
          <p:nvSpPr>
            <p:cNvPr id="203" name="Freeform 202"/>
            <p:cNvSpPr/>
            <p:nvPr/>
          </p:nvSpPr>
          <p:spPr>
            <a:xfrm>
              <a:off x="1684559" y="4516725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78"/>
                  </a:lnTo>
                  <a:lnTo>
                    <a:pt x="0" y="95345"/>
                  </a:lnTo>
                  <a:lnTo>
                    <a:pt x="0" y="109194"/>
                  </a:lnTo>
                  <a:lnTo>
                    <a:pt x="0" y="123103"/>
                  </a:lnTo>
                  <a:lnTo>
                    <a:pt x="0" y="137052"/>
                  </a:lnTo>
                  <a:lnTo>
                    <a:pt x="0" y="151031"/>
                  </a:lnTo>
                  <a:lnTo>
                    <a:pt x="0" y="165028"/>
                  </a:lnTo>
                  <a:lnTo>
                    <a:pt x="0" y="179039"/>
                  </a:lnTo>
                  <a:lnTo>
                    <a:pt x="0" y="193060"/>
                  </a:lnTo>
                  <a:lnTo>
                    <a:pt x="5" y="207071"/>
                  </a:lnTo>
                  <a:lnTo>
                    <a:pt x="206" y="220661"/>
                  </a:lnTo>
                  <a:lnTo>
                    <a:pt x="1108" y="234455"/>
                  </a:lnTo>
                  <a:lnTo>
                    <a:pt x="3906" y="250785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521410" y="4527253"/>
              <a:ext cx="152622" cy="223867"/>
            </a:xfrm>
            <a:custGeom>
              <a:avLst/>
              <a:gdLst/>
              <a:ahLst/>
              <a:cxnLst/>
              <a:rect l="0" t="0" r="0" b="0"/>
              <a:pathLst>
                <a:path w="152622" h="223867">
                  <a:moveTo>
                    <a:pt x="152621" y="157928"/>
                  </a:moveTo>
                  <a:lnTo>
                    <a:pt x="143886" y="160929"/>
                  </a:lnTo>
                  <a:lnTo>
                    <a:pt x="136180" y="164352"/>
                  </a:lnTo>
                  <a:lnTo>
                    <a:pt x="128773" y="168547"/>
                  </a:lnTo>
                  <a:lnTo>
                    <a:pt x="121339" y="173447"/>
                  </a:lnTo>
                  <a:lnTo>
                    <a:pt x="113512" y="178929"/>
                  </a:lnTo>
                  <a:lnTo>
                    <a:pt x="105138" y="184859"/>
                  </a:lnTo>
                  <a:lnTo>
                    <a:pt x="96395" y="191121"/>
                  </a:lnTo>
                  <a:lnTo>
                    <a:pt x="87680" y="197619"/>
                  </a:lnTo>
                  <a:lnTo>
                    <a:pt x="79217" y="204275"/>
                  </a:lnTo>
                  <a:lnTo>
                    <a:pt x="70739" y="210708"/>
                  </a:lnTo>
                  <a:lnTo>
                    <a:pt x="61601" y="216268"/>
                  </a:lnTo>
                  <a:lnTo>
                    <a:pt x="51501" y="220658"/>
                  </a:lnTo>
                  <a:lnTo>
                    <a:pt x="40938" y="223434"/>
                  </a:lnTo>
                  <a:lnTo>
                    <a:pt x="30987" y="223866"/>
                  </a:lnTo>
                  <a:lnTo>
                    <a:pt x="22227" y="221772"/>
                  </a:lnTo>
                  <a:lnTo>
                    <a:pt x="14889" y="217110"/>
                  </a:lnTo>
                  <a:lnTo>
                    <a:pt x="9110" y="209719"/>
                  </a:lnTo>
                  <a:lnTo>
                    <a:pt x="4789" y="199790"/>
                  </a:lnTo>
                  <a:lnTo>
                    <a:pt x="1836" y="187923"/>
                  </a:lnTo>
                  <a:lnTo>
                    <a:pt x="281" y="174911"/>
                  </a:lnTo>
                  <a:lnTo>
                    <a:pt x="0" y="161311"/>
                  </a:lnTo>
                  <a:lnTo>
                    <a:pt x="604" y="147269"/>
                  </a:lnTo>
                  <a:lnTo>
                    <a:pt x="1538" y="132630"/>
                  </a:lnTo>
                  <a:lnTo>
                    <a:pt x="2458" y="117343"/>
                  </a:lnTo>
                  <a:lnTo>
                    <a:pt x="3225" y="101636"/>
                  </a:lnTo>
                  <a:lnTo>
                    <a:pt x="3815" y="85932"/>
                  </a:lnTo>
                  <a:lnTo>
                    <a:pt x="4251" y="70489"/>
                  </a:lnTo>
                  <a:lnTo>
                    <a:pt x="4760" y="55783"/>
                  </a:lnTo>
                  <a:lnTo>
                    <a:pt x="5909" y="41044"/>
                  </a:lnTo>
                  <a:lnTo>
                    <a:pt x="8918" y="23860"/>
                  </a:lnTo>
                  <a:lnTo>
                    <a:pt x="1575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00"/>
            </a:gs>
            <a:gs pos="100000">
              <a:srgbClr val="7D9EC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01580" y="188714"/>
            <a:ext cx="1282939" cy="507491"/>
            <a:chOff x="201580" y="188714"/>
            <a:chExt cx="1282939" cy="507491"/>
          </a:xfrm>
        </p:grpSpPr>
        <p:sp>
          <p:nvSpPr>
            <p:cNvPr id="2" name="Freeform 1"/>
            <p:cNvSpPr/>
            <p:nvPr/>
          </p:nvSpPr>
          <p:spPr>
            <a:xfrm>
              <a:off x="201580" y="188714"/>
              <a:ext cx="417780" cy="507491"/>
            </a:xfrm>
            <a:custGeom>
              <a:avLst/>
              <a:gdLst/>
              <a:ahLst/>
              <a:cxnLst/>
              <a:rect l="0" t="0" r="0" b="0"/>
              <a:pathLst>
                <a:path w="417780" h="507491">
                  <a:moveTo>
                    <a:pt x="177445" y="21855"/>
                  </a:moveTo>
                  <a:lnTo>
                    <a:pt x="168577" y="19056"/>
                  </a:lnTo>
                  <a:lnTo>
                    <a:pt x="159590" y="17554"/>
                  </a:lnTo>
                  <a:lnTo>
                    <a:pt x="149604" y="17252"/>
                  </a:lnTo>
                  <a:lnTo>
                    <a:pt x="138969" y="18104"/>
                  </a:lnTo>
                  <a:lnTo>
                    <a:pt x="128454" y="20220"/>
                  </a:lnTo>
                  <a:lnTo>
                    <a:pt x="118502" y="23542"/>
                  </a:lnTo>
                  <a:lnTo>
                    <a:pt x="109216" y="27877"/>
                  </a:lnTo>
                  <a:lnTo>
                    <a:pt x="100528" y="32997"/>
                  </a:lnTo>
                  <a:lnTo>
                    <a:pt x="92318" y="38699"/>
                  </a:lnTo>
                  <a:lnTo>
                    <a:pt x="84466" y="44984"/>
                  </a:lnTo>
                  <a:lnTo>
                    <a:pt x="76873" y="52033"/>
                  </a:lnTo>
                  <a:lnTo>
                    <a:pt x="69462" y="59886"/>
                  </a:lnTo>
                  <a:lnTo>
                    <a:pt x="62177" y="68448"/>
                  </a:lnTo>
                  <a:lnTo>
                    <a:pt x="54979" y="77574"/>
                  </a:lnTo>
                  <a:lnTo>
                    <a:pt x="47843" y="87121"/>
                  </a:lnTo>
                  <a:lnTo>
                    <a:pt x="40916" y="96973"/>
                  </a:lnTo>
                  <a:lnTo>
                    <a:pt x="34491" y="107040"/>
                  </a:lnTo>
                  <a:lnTo>
                    <a:pt x="28689" y="117259"/>
                  </a:lnTo>
                  <a:lnTo>
                    <a:pt x="23471" y="127749"/>
                  </a:lnTo>
                  <a:lnTo>
                    <a:pt x="18733" y="138783"/>
                  </a:lnTo>
                  <a:lnTo>
                    <a:pt x="14363" y="150474"/>
                  </a:lnTo>
                  <a:lnTo>
                    <a:pt x="10428" y="162937"/>
                  </a:lnTo>
                  <a:lnTo>
                    <a:pt x="7157" y="176367"/>
                  </a:lnTo>
                  <a:lnTo>
                    <a:pt x="4622" y="190776"/>
                  </a:lnTo>
                  <a:lnTo>
                    <a:pt x="2750" y="206030"/>
                  </a:lnTo>
                  <a:lnTo>
                    <a:pt x="1410" y="221946"/>
                  </a:lnTo>
                  <a:lnTo>
                    <a:pt x="476" y="238352"/>
                  </a:lnTo>
                  <a:lnTo>
                    <a:pt x="0" y="254943"/>
                  </a:lnTo>
                  <a:lnTo>
                    <a:pt x="205" y="271308"/>
                  </a:lnTo>
                  <a:lnTo>
                    <a:pt x="1162" y="287240"/>
                  </a:lnTo>
                  <a:lnTo>
                    <a:pt x="2957" y="302718"/>
                  </a:lnTo>
                  <a:lnTo>
                    <a:pt x="5765" y="317804"/>
                  </a:lnTo>
                  <a:lnTo>
                    <a:pt x="9583" y="332586"/>
                  </a:lnTo>
                  <a:lnTo>
                    <a:pt x="14265" y="347141"/>
                  </a:lnTo>
                  <a:lnTo>
                    <a:pt x="19625" y="361534"/>
                  </a:lnTo>
                  <a:lnTo>
                    <a:pt x="25492" y="375810"/>
                  </a:lnTo>
                  <a:lnTo>
                    <a:pt x="31888" y="389840"/>
                  </a:lnTo>
                  <a:lnTo>
                    <a:pt x="39012" y="403340"/>
                  </a:lnTo>
                  <a:lnTo>
                    <a:pt x="46921" y="416195"/>
                  </a:lnTo>
                  <a:lnTo>
                    <a:pt x="55690" y="428284"/>
                  </a:lnTo>
                  <a:lnTo>
                    <a:pt x="65487" y="439411"/>
                  </a:lnTo>
                  <a:lnTo>
                    <a:pt x="76299" y="449562"/>
                  </a:lnTo>
                  <a:lnTo>
                    <a:pt x="87814" y="458871"/>
                  </a:lnTo>
                  <a:lnTo>
                    <a:pt x="99535" y="467518"/>
                  </a:lnTo>
                  <a:lnTo>
                    <a:pt x="111162" y="475668"/>
                  </a:lnTo>
                  <a:lnTo>
                    <a:pt x="122748" y="483296"/>
                  </a:lnTo>
                  <a:lnTo>
                    <a:pt x="134592" y="490200"/>
                  </a:lnTo>
                  <a:lnTo>
                    <a:pt x="146853" y="496318"/>
                  </a:lnTo>
                  <a:lnTo>
                    <a:pt x="159376" y="501410"/>
                  </a:lnTo>
                  <a:lnTo>
                    <a:pt x="171790" y="505000"/>
                  </a:lnTo>
                  <a:lnTo>
                    <a:pt x="183889" y="506967"/>
                  </a:lnTo>
                  <a:lnTo>
                    <a:pt x="195794" y="507490"/>
                  </a:lnTo>
                  <a:lnTo>
                    <a:pt x="207854" y="506861"/>
                  </a:lnTo>
                  <a:lnTo>
                    <a:pt x="220259" y="505363"/>
                  </a:lnTo>
                  <a:lnTo>
                    <a:pt x="232880" y="503071"/>
                  </a:lnTo>
                  <a:lnTo>
                    <a:pt x="245359" y="499863"/>
                  </a:lnTo>
                  <a:lnTo>
                    <a:pt x="257501" y="495745"/>
                  </a:lnTo>
                  <a:lnTo>
                    <a:pt x="269435" y="490846"/>
                  </a:lnTo>
                  <a:lnTo>
                    <a:pt x="281514" y="485333"/>
                  </a:lnTo>
                  <a:lnTo>
                    <a:pt x="293928" y="479355"/>
                  </a:lnTo>
                  <a:lnTo>
                    <a:pt x="306384" y="472714"/>
                  </a:lnTo>
                  <a:lnTo>
                    <a:pt x="318221" y="464891"/>
                  </a:lnTo>
                  <a:lnTo>
                    <a:pt x="329109" y="455705"/>
                  </a:lnTo>
                  <a:lnTo>
                    <a:pt x="339047" y="445433"/>
                  </a:lnTo>
                  <a:lnTo>
                    <a:pt x="348183" y="434621"/>
                  </a:lnTo>
                  <a:lnTo>
                    <a:pt x="356699" y="423641"/>
                  </a:lnTo>
                  <a:lnTo>
                    <a:pt x="364757" y="412506"/>
                  </a:lnTo>
                  <a:lnTo>
                    <a:pt x="372490" y="400972"/>
                  </a:lnTo>
                  <a:lnTo>
                    <a:pt x="379990" y="388913"/>
                  </a:lnTo>
                  <a:lnTo>
                    <a:pt x="387165" y="376188"/>
                  </a:lnTo>
                  <a:lnTo>
                    <a:pt x="393758" y="362574"/>
                  </a:lnTo>
                  <a:lnTo>
                    <a:pt x="399668" y="348039"/>
                  </a:lnTo>
                  <a:lnTo>
                    <a:pt x="404789" y="332699"/>
                  </a:lnTo>
                  <a:lnTo>
                    <a:pt x="408930" y="316724"/>
                  </a:lnTo>
                  <a:lnTo>
                    <a:pt x="412084" y="300274"/>
                  </a:lnTo>
                  <a:lnTo>
                    <a:pt x="414389" y="283483"/>
                  </a:lnTo>
                  <a:lnTo>
                    <a:pt x="416028" y="266452"/>
                  </a:lnTo>
                  <a:lnTo>
                    <a:pt x="417165" y="249260"/>
                  </a:lnTo>
                  <a:lnTo>
                    <a:pt x="417779" y="232121"/>
                  </a:lnTo>
                  <a:lnTo>
                    <a:pt x="417667" y="215381"/>
                  </a:lnTo>
                  <a:lnTo>
                    <a:pt x="416773" y="199194"/>
                  </a:lnTo>
                  <a:lnTo>
                    <a:pt x="415020" y="183543"/>
                  </a:lnTo>
                  <a:lnTo>
                    <a:pt x="412240" y="168340"/>
                  </a:lnTo>
                  <a:lnTo>
                    <a:pt x="408441" y="153481"/>
                  </a:lnTo>
                  <a:lnTo>
                    <a:pt x="403772" y="138873"/>
                  </a:lnTo>
                  <a:lnTo>
                    <a:pt x="398420" y="124444"/>
                  </a:lnTo>
                  <a:lnTo>
                    <a:pt x="392559" y="110145"/>
                  </a:lnTo>
                  <a:lnTo>
                    <a:pt x="386167" y="96100"/>
                  </a:lnTo>
                  <a:lnTo>
                    <a:pt x="379044" y="82589"/>
                  </a:lnTo>
                  <a:lnTo>
                    <a:pt x="371142" y="69727"/>
                  </a:lnTo>
                  <a:lnTo>
                    <a:pt x="362547" y="57633"/>
                  </a:lnTo>
                  <a:lnTo>
                    <a:pt x="353399" y="46503"/>
                  </a:lnTo>
                  <a:lnTo>
                    <a:pt x="343832" y="36355"/>
                  </a:lnTo>
                  <a:lnTo>
                    <a:pt x="333797" y="27217"/>
                  </a:lnTo>
                  <a:lnTo>
                    <a:pt x="323076" y="19217"/>
                  </a:lnTo>
                  <a:lnTo>
                    <a:pt x="311598" y="12325"/>
                  </a:lnTo>
                  <a:lnTo>
                    <a:pt x="299280" y="6694"/>
                  </a:lnTo>
                  <a:lnTo>
                    <a:pt x="285947" y="2735"/>
                  </a:lnTo>
                  <a:lnTo>
                    <a:pt x="271613" y="521"/>
                  </a:lnTo>
                  <a:lnTo>
                    <a:pt x="256750" y="0"/>
                  </a:lnTo>
                  <a:lnTo>
                    <a:pt x="242159" y="1163"/>
                  </a:lnTo>
                  <a:lnTo>
                    <a:pt x="228280" y="3833"/>
                  </a:lnTo>
                  <a:lnTo>
                    <a:pt x="215352" y="7725"/>
                  </a:lnTo>
                  <a:lnTo>
                    <a:pt x="203589" y="12547"/>
                  </a:lnTo>
                  <a:lnTo>
                    <a:pt x="192984" y="18039"/>
                  </a:lnTo>
                  <a:lnTo>
                    <a:pt x="183663" y="23895"/>
                  </a:lnTo>
                  <a:lnTo>
                    <a:pt x="175070" y="30423"/>
                  </a:lnTo>
                  <a:lnTo>
                    <a:pt x="166446" y="39310"/>
                  </a:lnTo>
                  <a:lnTo>
                    <a:pt x="156388" y="534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8408" y="515896"/>
              <a:ext cx="143344" cy="154870"/>
            </a:xfrm>
            <a:custGeom>
              <a:avLst/>
              <a:gdLst/>
              <a:ahLst/>
              <a:cxnLst/>
              <a:rect l="0" t="0" r="0" b="0"/>
              <a:pathLst>
                <a:path w="143344" h="154870">
                  <a:moveTo>
                    <a:pt x="6472" y="73699"/>
                  </a:moveTo>
                  <a:lnTo>
                    <a:pt x="9339" y="85435"/>
                  </a:lnTo>
                  <a:lnTo>
                    <a:pt x="11481" y="96563"/>
                  </a:lnTo>
                  <a:lnTo>
                    <a:pt x="13089" y="108157"/>
                  </a:lnTo>
                  <a:lnTo>
                    <a:pt x="14442" y="120145"/>
                  </a:lnTo>
                  <a:lnTo>
                    <a:pt x="15939" y="132157"/>
                  </a:lnTo>
                  <a:lnTo>
                    <a:pt x="17762" y="143884"/>
                  </a:lnTo>
                  <a:lnTo>
                    <a:pt x="18983" y="152594"/>
                  </a:lnTo>
                  <a:lnTo>
                    <a:pt x="18524" y="154869"/>
                  </a:lnTo>
                  <a:lnTo>
                    <a:pt x="16919" y="151642"/>
                  </a:lnTo>
                  <a:lnTo>
                    <a:pt x="14634" y="144805"/>
                  </a:lnTo>
                  <a:lnTo>
                    <a:pt x="11925" y="135982"/>
                  </a:lnTo>
                  <a:lnTo>
                    <a:pt x="8947" y="126172"/>
                  </a:lnTo>
                  <a:lnTo>
                    <a:pt x="5959" y="115738"/>
                  </a:lnTo>
                  <a:lnTo>
                    <a:pt x="3329" y="104633"/>
                  </a:lnTo>
                  <a:lnTo>
                    <a:pt x="1236" y="92849"/>
                  </a:lnTo>
                  <a:lnTo>
                    <a:pt x="0" y="80638"/>
                  </a:lnTo>
                  <a:lnTo>
                    <a:pt x="151" y="68428"/>
                  </a:lnTo>
                  <a:lnTo>
                    <a:pt x="1863" y="56482"/>
                  </a:lnTo>
                  <a:lnTo>
                    <a:pt x="5472" y="45357"/>
                  </a:lnTo>
                  <a:lnTo>
                    <a:pt x="11625" y="35949"/>
                  </a:lnTo>
                  <a:lnTo>
                    <a:pt x="20425" y="28586"/>
                  </a:lnTo>
                  <a:lnTo>
                    <a:pt x="31216" y="22948"/>
                  </a:lnTo>
                  <a:lnTo>
                    <a:pt x="42898" y="18376"/>
                  </a:lnTo>
                  <a:lnTo>
                    <a:pt x="54752" y="14372"/>
                  </a:lnTo>
                  <a:lnTo>
                    <a:pt x="66621" y="10814"/>
                  </a:lnTo>
                  <a:lnTo>
                    <a:pt x="78722" y="7861"/>
                  </a:lnTo>
                  <a:lnTo>
                    <a:pt x="91174" y="5572"/>
                  </a:lnTo>
                  <a:lnTo>
                    <a:pt x="103377" y="3876"/>
                  </a:lnTo>
                  <a:lnTo>
                    <a:pt x="115280" y="2479"/>
                  </a:lnTo>
                  <a:lnTo>
                    <a:pt x="127931" y="1257"/>
                  </a:lnTo>
                  <a:lnTo>
                    <a:pt x="14334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1535" y="235402"/>
              <a:ext cx="183429" cy="452872"/>
            </a:xfrm>
            <a:custGeom>
              <a:avLst/>
              <a:gdLst/>
              <a:ahLst/>
              <a:cxnLst/>
              <a:rect l="0" t="0" r="0" b="0"/>
              <a:pathLst>
                <a:path w="183429" h="452872">
                  <a:moveTo>
                    <a:pt x="99200" y="333136"/>
                  </a:moveTo>
                  <a:lnTo>
                    <a:pt x="93199" y="327470"/>
                  </a:lnTo>
                  <a:lnTo>
                    <a:pt x="86354" y="323826"/>
                  </a:lnTo>
                  <a:lnTo>
                    <a:pt x="77966" y="321916"/>
                  </a:lnTo>
                  <a:lnTo>
                    <a:pt x="68339" y="321415"/>
                  </a:lnTo>
                  <a:lnTo>
                    <a:pt x="58024" y="322035"/>
                  </a:lnTo>
                  <a:lnTo>
                    <a:pt x="47426" y="323520"/>
                  </a:lnTo>
                  <a:lnTo>
                    <a:pt x="37074" y="326133"/>
                  </a:lnTo>
                  <a:lnTo>
                    <a:pt x="27670" y="330617"/>
                  </a:lnTo>
                  <a:lnTo>
                    <a:pt x="19509" y="337225"/>
                  </a:lnTo>
                  <a:lnTo>
                    <a:pt x="12694" y="345764"/>
                  </a:lnTo>
                  <a:lnTo>
                    <a:pt x="7326" y="355862"/>
                  </a:lnTo>
                  <a:lnTo>
                    <a:pt x="3314" y="367132"/>
                  </a:lnTo>
                  <a:lnTo>
                    <a:pt x="753" y="379088"/>
                  </a:lnTo>
                  <a:lnTo>
                    <a:pt x="0" y="391171"/>
                  </a:lnTo>
                  <a:lnTo>
                    <a:pt x="1083" y="403064"/>
                  </a:lnTo>
                  <a:lnTo>
                    <a:pt x="3758" y="414505"/>
                  </a:lnTo>
                  <a:lnTo>
                    <a:pt x="7686" y="425194"/>
                  </a:lnTo>
                  <a:lnTo>
                    <a:pt x="12548" y="435034"/>
                  </a:lnTo>
                  <a:lnTo>
                    <a:pt x="18082" y="443455"/>
                  </a:lnTo>
                  <a:lnTo>
                    <a:pt x="24087" y="449377"/>
                  </a:lnTo>
                  <a:lnTo>
                    <a:pt x="30419" y="452431"/>
                  </a:lnTo>
                  <a:lnTo>
                    <a:pt x="36974" y="452871"/>
                  </a:lnTo>
                  <a:lnTo>
                    <a:pt x="43681" y="451198"/>
                  </a:lnTo>
                  <a:lnTo>
                    <a:pt x="50486" y="447919"/>
                  </a:lnTo>
                  <a:lnTo>
                    <a:pt x="57192" y="443146"/>
                  </a:lnTo>
                  <a:lnTo>
                    <a:pt x="63468" y="436603"/>
                  </a:lnTo>
                  <a:lnTo>
                    <a:pt x="69171" y="428281"/>
                  </a:lnTo>
                  <a:lnTo>
                    <a:pt x="74323" y="418425"/>
                  </a:lnTo>
                  <a:lnTo>
                    <a:pt x="79017" y="407361"/>
                  </a:lnTo>
                  <a:lnTo>
                    <a:pt x="83362" y="395398"/>
                  </a:lnTo>
                  <a:lnTo>
                    <a:pt x="87450" y="382788"/>
                  </a:lnTo>
                  <a:lnTo>
                    <a:pt x="91356" y="369725"/>
                  </a:lnTo>
                  <a:lnTo>
                    <a:pt x="95131" y="356344"/>
                  </a:lnTo>
                  <a:lnTo>
                    <a:pt x="98650" y="342579"/>
                  </a:lnTo>
                  <a:lnTo>
                    <a:pt x="101634" y="328193"/>
                  </a:lnTo>
                  <a:lnTo>
                    <a:pt x="103978" y="313103"/>
                  </a:lnTo>
                  <a:lnTo>
                    <a:pt x="105890" y="297375"/>
                  </a:lnTo>
                  <a:lnTo>
                    <a:pt x="107788" y="281130"/>
                  </a:lnTo>
                  <a:lnTo>
                    <a:pt x="109915" y="264497"/>
                  </a:lnTo>
                  <a:lnTo>
                    <a:pt x="112176" y="247581"/>
                  </a:lnTo>
                  <a:lnTo>
                    <a:pt x="114240" y="230465"/>
                  </a:lnTo>
                  <a:lnTo>
                    <a:pt x="115921" y="213211"/>
                  </a:lnTo>
                  <a:lnTo>
                    <a:pt x="117032" y="195862"/>
                  </a:lnTo>
                  <a:lnTo>
                    <a:pt x="117321" y="178448"/>
                  </a:lnTo>
                  <a:lnTo>
                    <a:pt x="116737" y="160990"/>
                  </a:lnTo>
                  <a:lnTo>
                    <a:pt x="115547" y="143502"/>
                  </a:lnTo>
                  <a:lnTo>
                    <a:pt x="114217" y="125995"/>
                  </a:lnTo>
                  <a:lnTo>
                    <a:pt x="113027" y="108479"/>
                  </a:lnTo>
                  <a:lnTo>
                    <a:pt x="111908" y="91122"/>
                  </a:lnTo>
                  <a:lnTo>
                    <a:pt x="110551" y="74235"/>
                  </a:lnTo>
                  <a:lnTo>
                    <a:pt x="108786" y="57953"/>
                  </a:lnTo>
                  <a:lnTo>
                    <a:pt x="106601" y="42410"/>
                  </a:lnTo>
                  <a:lnTo>
                    <a:pt x="104055" y="27811"/>
                  </a:lnTo>
                  <a:lnTo>
                    <a:pt x="101223" y="14241"/>
                  </a:lnTo>
                  <a:lnTo>
                    <a:pt x="98023" y="3928"/>
                  </a:lnTo>
                  <a:lnTo>
                    <a:pt x="94854" y="0"/>
                  </a:lnTo>
                  <a:lnTo>
                    <a:pt x="92553" y="1902"/>
                  </a:lnTo>
                  <a:lnTo>
                    <a:pt x="91092" y="7971"/>
                  </a:lnTo>
                  <a:lnTo>
                    <a:pt x="90362" y="16970"/>
                  </a:lnTo>
                  <a:lnTo>
                    <a:pt x="90455" y="28244"/>
                  </a:lnTo>
                  <a:lnTo>
                    <a:pt x="91359" y="41293"/>
                  </a:lnTo>
                  <a:lnTo>
                    <a:pt x="92795" y="55678"/>
                  </a:lnTo>
                  <a:lnTo>
                    <a:pt x="94305" y="71036"/>
                  </a:lnTo>
                  <a:lnTo>
                    <a:pt x="95623" y="87078"/>
                  </a:lnTo>
                  <a:lnTo>
                    <a:pt x="96831" y="103432"/>
                  </a:lnTo>
                  <a:lnTo>
                    <a:pt x="98250" y="119641"/>
                  </a:lnTo>
                  <a:lnTo>
                    <a:pt x="100056" y="135474"/>
                  </a:lnTo>
                  <a:lnTo>
                    <a:pt x="102270" y="151057"/>
                  </a:lnTo>
                  <a:lnTo>
                    <a:pt x="104836" y="166747"/>
                  </a:lnTo>
                  <a:lnTo>
                    <a:pt x="107676" y="182746"/>
                  </a:lnTo>
                  <a:lnTo>
                    <a:pt x="110719" y="198935"/>
                  </a:lnTo>
                  <a:lnTo>
                    <a:pt x="113908" y="214963"/>
                  </a:lnTo>
                  <a:lnTo>
                    <a:pt x="117199" y="230633"/>
                  </a:lnTo>
                  <a:lnTo>
                    <a:pt x="120560" y="245749"/>
                  </a:lnTo>
                  <a:lnTo>
                    <a:pt x="123970" y="260054"/>
                  </a:lnTo>
                  <a:lnTo>
                    <a:pt x="127412" y="273493"/>
                  </a:lnTo>
                  <a:lnTo>
                    <a:pt x="130877" y="286331"/>
                  </a:lnTo>
                  <a:lnTo>
                    <a:pt x="134356" y="299033"/>
                  </a:lnTo>
                  <a:lnTo>
                    <a:pt x="137845" y="311876"/>
                  </a:lnTo>
                  <a:lnTo>
                    <a:pt x="141341" y="324793"/>
                  </a:lnTo>
                  <a:lnTo>
                    <a:pt x="144842" y="337472"/>
                  </a:lnTo>
                  <a:lnTo>
                    <a:pt x="148350" y="349739"/>
                  </a:lnTo>
                  <a:lnTo>
                    <a:pt x="152028" y="361418"/>
                  </a:lnTo>
                  <a:lnTo>
                    <a:pt x="156183" y="372261"/>
                  </a:lnTo>
                  <a:lnTo>
                    <a:pt x="160966" y="382211"/>
                  </a:lnTo>
                  <a:lnTo>
                    <a:pt x="166464" y="391506"/>
                  </a:lnTo>
                  <a:lnTo>
                    <a:pt x="173500" y="399863"/>
                  </a:lnTo>
                  <a:lnTo>
                    <a:pt x="183428" y="40683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6020" y="464806"/>
              <a:ext cx="157929" cy="206333"/>
            </a:xfrm>
            <a:custGeom>
              <a:avLst/>
              <a:gdLst/>
              <a:ahLst/>
              <a:cxnLst/>
              <a:rect l="0" t="0" r="0" b="0"/>
              <a:pathLst>
                <a:path w="157929" h="206333">
                  <a:moveTo>
                    <a:pt x="0" y="124789"/>
                  </a:moveTo>
                  <a:lnTo>
                    <a:pt x="8869" y="121923"/>
                  </a:lnTo>
                  <a:lnTo>
                    <a:pt x="17856" y="119781"/>
                  </a:lnTo>
                  <a:lnTo>
                    <a:pt x="27846" y="118173"/>
                  </a:lnTo>
                  <a:lnTo>
                    <a:pt x="38654" y="116820"/>
                  </a:lnTo>
                  <a:lnTo>
                    <a:pt x="49817" y="115323"/>
                  </a:lnTo>
                  <a:lnTo>
                    <a:pt x="61023" y="113467"/>
                  </a:lnTo>
                  <a:lnTo>
                    <a:pt x="72135" y="111055"/>
                  </a:lnTo>
                  <a:lnTo>
                    <a:pt x="83119" y="107826"/>
                  </a:lnTo>
                  <a:lnTo>
                    <a:pt x="93976" y="103719"/>
                  </a:lnTo>
                  <a:lnTo>
                    <a:pt x="104400" y="98671"/>
                  </a:lnTo>
                  <a:lnTo>
                    <a:pt x="113801" y="92534"/>
                  </a:lnTo>
                  <a:lnTo>
                    <a:pt x="121930" y="85331"/>
                  </a:lnTo>
                  <a:lnTo>
                    <a:pt x="128542" y="77224"/>
                  </a:lnTo>
                  <a:lnTo>
                    <a:pt x="133235" y="68412"/>
                  </a:lnTo>
                  <a:lnTo>
                    <a:pt x="135977" y="59084"/>
                  </a:lnTo>
                  <a:lnTo>
                    <a:pt x="136869" y="49550"/>
                  </a:lnTo>
                  <a:lnTo>
                    <a:pt x="135964" y="40230"/>
                  </a:lnTo>
                  <a:lnTo>
                    <a:pt x="133466" y="31339"/>
                  </a:lnTo>
                  <a:lnTo>
                    <a:pt x="129520" y="23065"/>
                  </a:lnTo>
                  <a:lnTo>
                    <a:pt x="124132" y="15654"/>
                  </a:lnTo>
                  <a:lnTo>
                    <a:pt x="117435" y="9164"/>
                  </a:lnTo>
                  <a:lnTo>
                    <a:pt x="109670" y="3975"/>
                  </a:lnTo>
                  <a:lnTo>
                    <a:pt x="101087" y="844"/>
                  </a:lnTo>
                  <a:lnTo>
                    <a:pt x="91913" y="0"/>
                  </a:lnTo>
                  <a:lnTo>
                    <a:pt x="82482" y="1213"/>
                  </a:lnTo>
                  <a:lnTo>
                    <a:pt x="73231" y="4078"/>
                  </a:lnTo>
                  <a:lnTo>
                    <a:pt x="64381" y="8192"/>
                  </a:lnTo>
                  <a:lnTo>
                    <a:pt x="55965" y="13374"/>
                  </a:lnTo>
                  <a:lnTo>
                    <a:pt x="47926" y="19668"/>
                  </a:lnTo>
                  <a:lnTo>
                    <a:pt x="40187" y="27007"/>
                  </a:lnTo>
                  <a:lnTo>
                    <a:pt x="32836" y="35222"/>
                  </a:lnTo>
                  <a:lnTo>
                    <a:pt x="26118" y="44113"/>
                  </a:lnTo>
                  <a:lnTo>
                    <a:pt x="20120" y="53508"/>
                  </a:lnTo>
                  <a:lnTo>
                    <a:pt x="14939" y="63427"/>
                  </a:lnTo>
                  <a:lnTo>
                    <a:pt x="10757" y="74071"/>
                  </a:lnTo>
                  <a:lnTo>
                    <a:pt x="7583" y="85488"/>
                  </a:lnTo>
                  <a:lnTo>
                    <a:pt x="5605" y="97426"/>
                  </a:lnTo>
                  <a:lnTo>
                    <a:pt x="5251" y="109439"/>
                  </a:lnTo>
                  <a:lnTo>
                    <a:pt x="6611" y="121260"/>
                  </a:lnTo>
                  <a:lnTo>
                    <a:pt x="9643" y="132808"/>
                  </a:lnTo>
                  <a:lnTo>
                    <a:pt x="14344" y="144095"/>
                  </a:lnTo>
                  <a:lnTo>
                    <a:pt x="20539" y="155165"/>
                  </a:lnTo>
                  <a:lnTo>
                    <a:pt x="27781" y="165903"/>
                  </a:lnTo>
                  <a:lnTo>
                    <a:pt x="35472" y="176048"/>
                  </a:lnTo>
                  <a:lnTo>
                    <a:pt x="43241" y="185491"/>
                  </a:lnTo>
                  <a:lnTo>
                    <a:pt x="51251" y="193799"/>
                  </a:lnTo>
                  <a:lnTo>
                    <a:pt x="60073" y="200169"/>
                  </a:lnTo>
                  <a:lnTo>
                    <a:pt x="69971" y="204334"/>
                  </a:lnTo>
                  <a:lnTo>
                    <a:pt x="80737" y="206332"/>
                  </a:lnTo>
                  <a:lnTo>
                    <a:pt x="91890" y="206243"/>
                  </a:lnTo>
                  <a:lnTo>
                    <a:pt x="103089" y="204338"/>
                  </a:lnTo>
                  <a:lnTo>
                    <a:pt x="113930" y="201101"/>
                  </a:lnTo>
                  <a:lnTo>
                    <a:pt x="125035" y="196713"/>
                  </a:lnTo>
                  <a:lnTo>
                    <a:pt x="138491" y="189677"/>
                  </a:lnTo>
                  <a:lnTo>
                    <a:pt x="157928" y="17743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5533" y="431668"/>
              <a:ext cx="178986" cy="198073"/>
            </a:xfrm>
            <a:custGeom>
              <a:avLst/>
              <a:gdLst/>
              <a:ahLst/>
              <a:cxnLst/>
              <a:rect l="0" t="0" r="0" b="0"/>
              <a:pathLst>
                <a:path w="178986" h="198073">
                  <a:moveTo>
                    <a:pt x="0" y="115813"/>
                  </a:moveTo>
                  <a:lnTo>
                    <a:pt x="67" y="127549"/>
                  </a:lnTo>
                  <a:lnTo>
                    <a:pt x="707" y="138677"/>
                  </a:lnTo>
                  <a:lnTo>
                    <a:pt x="2008" y="150271"/>
                  </a:lnTo>
                  <a:lnTo>
                    <a:pt x="4041" y="162260"/>
                  </a:lnTo>
                  <a:lnTo>
                    <a:pt x="7006" y="174271"/>
                  </a:lnTo>
                  <a:lnTo>
                    <a:pt x="10911" y="186005"/>
                  </a:lnTo>
                  <a:lnTo>
                    <a:pt x="15102" y="194978"/>
                  </a:lnTo>
                  <a:lnTo>
                    <a:pt x="18167" y="198072"/>
                  </a:lnTo>
                  <a:lnTo>
                    <a:pt x="19323" y="196165"/>
                  </a:lnTo>
                  <a:lnTo>
                    <a:pt x="18885" y="190963"/>
                  </a:lnTo>
                  <a:lnTo>
                    <a:pt x="17359" y="183732"/>
                  </a:lnTo>
                  <a:lnTo>
                    <a:pt x="15129" y="175267"/>
                  </a:lnTo>
                  <a:lnTo>
                    <a:pt x="12459" y="166041"/>
                  </a:lnTo>
                  <a:lnTo>
                    <a:pt x="9836" y="156177"/>
                  </a:lnTo>
                  <a:lnTo>
                    <a:pt x="7978" y="145541"/>
                  </a:lnTo>
                  <a:lnTo>
                    <a:pt x="7209" y="134116"/>
                  </a:lnTo>
                  <a:lnTo>
                    <a:pt x="7505" y="122165"/>
                  </a:lnTo>
                  <a:lnTo>
                    <a:pt x="8691" y="110140"/>
                  </a:lnTo>
                  <a:lnTo>
                    <a:pt x="10570" y="98314"/>
                  </a:lnTo>
                  <a:lnTo>
                    <a:pt x="13288" y="86932"/>
                  </a:lnTo>
                  <a:lnTo>
                    <a:pt x="17314" y="76288"/>
                  </a:lnTo>
                  <a:lnTo>
                    <a:pt x="22799" y="66468"/>
                  </a:lnTo>
                  <a:lnTo>
                    <a:pt x="29600" y="57552"/>
                  </a:lnTo>
                  <a:lnTo>
                    <a:pt x="37460" y="49702"/>
                  </a:lnTo>
                  <a:lnTo>
                    <a:pt x="46124" y="42900"/>
                  </a:lnTo>
                  <a:lnTo>
                    <a:pt x="55534" y="36992"/>
                  </a:lnTo>
                  <a:lnTo>
                    <a:pt x="65828" y="31780"/>
                  </a:lnTo>
                  <a:lnTo>
                    <a:pt x="77005" y="27085"/>
                  </a:lnTo>
                  <a:lnTo>
                    <a:pt x="88781" y="22761"/>
                  </a:lnTo>
                  <a:lnTo>
                    <a:pt x="100685" y="18695"/>
                  </a:lnTo>
                  <a:lnTo>
                    <a:pt x="112429" y="14814"/>
                  </a:lnTo>
                  <a:lnTo>
                    <a:pt x="123851" y="11210"/>
                  </a:lnTo>
                  <a:lnTo>
                    <a:pt x="136161" y="7786"/>
                  </a:lnTo>
                  <a:lnTo>
                    <a:pt x="152672" y="4240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760299" y="59156"/>
            <a:ext cx="6858723" cy="842281"/>
            <a:chOff x="1760299" y="59156"/>
            <a:chExt cx="6858723" cy="842281"/>
          </a:xfrm>
        </p:grpSpPr>
        <p:sp>
          <p:nvSpPr>
            <p:cNvPr id="8" name="Freeform 7"/>
            <p:cNvSpPr/>
            <p:nvPr/>
          </p:nvSpPr>
          <p:spPr>
            <a:xfrm>
              <a:off x="1892556" y="59156"/>
              <a:ext cx="25671" cy="273742"/>
            </a:xfrm>
            <a:custGeom>
              <a:avLst/>
              <a:gdLst/>
              <a:ahLst/>
              <a:cxnLst/>
              <a:rect l="0" t="0" r="0" b="0"/>
              <a:pathLst>
                <a:path w="25671" h="273742">
                  <a:moveTo>
                    <a:pt x="4613" y="0"/>
                  </a:moveTo>
                  <a:lnTo>
                    <a:pt x="1813" y="8802"/>
                  </a:lnTo>
                  <a:lnTo>
                    <a:pt x="311" y="17149"/>
                  </a:lnTo>
                  <a:lnTo>
                    <a:pt x="0" y="25856"/>
                  </a:lnTo>
                  <a:lnTo>
                    <a:pt x="507" y="35323"/>
                  </a:lnTo>
                  <a:lnTo>
                    <a:pt x="1326" y="46115"/>
                  </a:lnTo>
                  <a:lnTo>
                    <a:pt x="2147" y="58409"/>
                  </a:lnTo>
                  <a:lnTo>
                    <a:pt x="3003" y="71901"/>
                  </a:lnTo>
                  <a:lnTo>
                    <a:pt x="4178" y="86019"/>
                  </a:lnTo>
                  <a:lnTo>
                    <a:pt x="5817" y="100364"/>
                  </a:lnTo>
                  <a:lnTo>
                    <a:pt x="7918" y="114740"/>
                  </a:lnTo>
                  <a:lnTo>
                    <a:pt x="10406" y="129070"/>
                  </a:lnTo>
                  <a:lnTo>
                    <a:pt x="13189" y="143336"/>
                  </a:lnTo>
                  <a:lnTo>
                    <a:pt x="16025" y="157543"/>
                  </a:lnTo>
                  <a:lnTo>
                    <a:pt x="18542" y="171701"/>
                  </a:lnTo>
                  <a:lnTo>
                    <a:pt x="20564" y="185819"/>
                  </a:lnTo>
                  <a:lnTo>
                    <a:pt x="22093" y="199878"/>
                  </a:lnTo>
                  <a:lnTo>
                    <a:pt x="23367" y="215528"/>
                  </a:lnTo>
                  <a:lnTo>
                    <a:pt x="24495" y="237499"/>
                  </a:lnTo>
                  <a:lnTo>
                    <a:pt x="25670" y="2737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0299" y="280255"/>
              <a:ext cx="347441" cy="126343"/>
            </a:xfrm>
            <a:custGeom>
              <a:avLst/>
              <a:gdLst/>
              <a:ahLst/>
              <a:cxnLst/>
              <a:rect l="0" t="0" r="0" b="0"/>
              <a:pathLst>
                <a:path w="347441" h="126343">
                  <a:moveTo>
                    <a:pt x="347440" y="0"/>
                  </a:moveTo>
                  <a:lnTo>
                    <a:pt x="338639" y="5800"/>
                  </a:lnTo>
                  <a:lnTo>
                    <a:pt x="330292" y="10725"/>
                  </a:lnTo>
                  <a:lnTo>
                    <a:pt x="321593" y="15232"/>
                  </a:lnTo>
                  <a:lnTo>
                    <a:pt x="312472" y="19626"/>
                  </a:lnTo>
                  <a:lnTo>
                    <a:pt x="302977" y="24287"/>
                  </a:lnTo>
                  <a:lnTo>
                    <a:pt x="293181" y="29398"/>
                  </a:lnTo>
                  <a:lnTo>
                    <a:pt x="282994" y="34803"/>
                  </a:lnTo>
                  <a:lnTo>
                    <a:pt x="272171" y="40126"/>
                  </a:lnTo>
                  <a:lnTo>
                    <a:pt x="260636" y="45151"/>
                  </a:lnTo>
                  <a:lnTo>
                    <a:pt x="248620" y="49830"/>
                  </a:lnTo>
                  <a:lnTo>
                    <a:pt x="236554" y="54198"/>
                  </a:lnTo>
                  <a:lnTo>
                    <a:pt x="224693" y="58325"/>
                  </a:lnTo>
                  <a:lnTo>
                    <a:pt x="212949" y="62435"/>
                  </a:lnTo>
                  <a:lnTo>
                    <a:pt x="200997" y="66888"/>
                  </a:lnTo>
                  <a:lnTo>
                    <a:pt x="188660" y="71848"/>
                  </a:lnTo>
                  <a:lnTo>
                    <a:pt x="175916" y="77146"/>
                  </a:lnTo>
                  <a:lnTo>
                    <a:pt x="162821" y="82396"/>
                  </a:lnTo>
                  <a:lnTo>
                    <a:pt x="149453" y="87371"/>
                  </a:lnTo>
                  <a:lnTo>
                    <a:pt x="135880" y="92015"/>
                  </a:lnTo>
                  <a:lnTo>
                    <a:pt x="122163" y="96360"/>
                  </a:lnTo>
                  <a:lnTo>
                    <a:pt x="108339" y="100466"/>
                  </a:lnTo>
                  <a:lnTo>
                    <a:pt x="94276" y="104393"/>
                  </a:lnTo>
                  <a:lnTo>
                    <a:pt x="79689" y="108191"/>
                  </a:lnTo>
                  <a:lnTo>
                    <a:pt x="64488" y="111892"/>
                  </a:lnTo>
                  <a:lnTo>
                    <a:pt x="49476" y="115375"/>
                  </a:lnTo>
                  <a:lnTo>
                    <a:pt x="34785" y="118704"/>
                  </a:lnTo>
                  <a:lnTo>
                    <a:pt x="19123" y="1221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4431" y="414427"/>
              <a:ext cx="170667" cy="339611"/>
            </a:xfrm>
            <a:custGeom>
              <a:avLst/>
              <a:gdLst/>
              <a:ahLst/>
              <a:cxnLst/>
              <a:rect l="0" t="0" r="0" b="0"/>
              <a:pathLst>
                <a:path w="170667" h="339611">
                  <a:moveTo>
                    <a:pt x="160137" y="86926"/>
                  </a:moveTo>
                  <a:lnTo>
                    <a:pt x="157136" y="75258"/>
                  </a:lnTo>
                  <a:lnTo>
                    <a:pt x="153713" y="64770"/>
                  </a:lnTo>
                  <a:lnTo>
                    <a:pt x="149513" y="54472"/>
                  </a:lnTo>
                  <a:lnTo>
                    <a:pt x="144440" y="44344"/>
                  </a:lnTo>
                  <a:lnTo>
                    <a:pt x="138311" y="34648"/>
                  </a:lnTo>
                  <a:lnTo>
                    <a:pt x="131122" y="25521"/>
                  </a:lnTo>
                  <a:lnTo>
                    <a:pt x="122862" y="17264"/>
                  </a:lnTo>
                  <a:lnTo>
                    <a:pt x="113419" y="10399"/>
                  </a:lnTo>
                  <a:lnTo>
                    <a:pt x="102855" y="5091"/>
                  </a:lnTo>
                  <a:lnTo>
                    <a:pt x="91678" y="1511"/>
                  </a:lnTo>
                  <a:lnTo>
                    <a:pt x="80717" y="0"/>
                  </a:lnTo>
                  <a:lnTo>
                    <a:pt x="70423" y="539"/>
                  </a:lnTo>
                  <a:lnTo>
                    <a:pt x="60887" y="2832"/>
                  </a:lnTo>
                  <a:lnTo>
                    <a:pt x="52021" y="6496"/>
                  </a:lnTo>
                  <a:lnTo>
                    <a:pt x="43692" y="11182"/>
                  </a:lnTo>
                  <a:lnTo>
                    <a:pt x="35928" y="16766"/>
                  </a:lnTo>
                  <a:lnTo>
                    <a:pt x="28925" y="23337"/>
                  </a:lnTo>
                  <a:lnTo>
                    <a:pt x="22728" y="30870"/>
                  </a:lnTo>
                  <a:lnTo>
                    <a:pt x="17242" y="39386"/>
                  </a:lnTo>
                  <a:lnTo>
                    <a:pt x="12322" y="49013"/>
                  </a:lnTo>
                  <a:lnTo>
                    <a:pt x="7835" y="59710"/>
                  </a:lnTo>
                  <a:lnTo>
                    <a:pt x="3991" y="71148"/>
                  </a:lnTo>
                  <a:lnTo>
                    <a:pt x="1313" y="82819"/>
                  </a:lnTo>
                  <a:lnTo>
                    <a:pt x="0" y="94407"/>
                  </a:lnTo>
                  <a:lnTo>
                    <a:pt x="101" y="105797"/>
                  </a:lnTo>
                  <a:lnTo>
                    <a:pt x="1690" y="116977"/>
                  </a:lnTo>
                  <a:lnTo>
                    <a:pt x="4654" y="127961"/>
                  </a:lnTo>
                  <a:lnTo>
                    <a:pt x="8915" y="138134"/>
                  </a:lnTo>
                  <a:lnTo>
                    <a:pt x="14516" y="146302"/>
                  </a:lnTo>
                  <a:lnTo>
                    <a:pt x="21355" y="151972"/>
                  </a:lnTo>
                  <a:lnTo>
                    <a:pt x="29217" y="155135"/>
                  </a:lnTo>
                  <a:lnTo>
                    <a:pt x="37864" y="155903"/>
                  </a:lnTo>
                  <a:lnTo>
                    <a:pt x="47081" y="154603"/>
                  </a:lnTo>
                  <a:lnTo>
                    <a:pt x="56541" y="151667"/>
                  </a:lnTo>
                  <a:lnTo>
                    <a:pt x="65811" y="147503"/>
                  </a:lnTo>
                  <a:lnTo>
                    <a:pt x="74678" y="142454"/>
                  </a:lnTo>
                  <a:lnTo>
                    <a:pt x="83276" y="136781"/>
                  </a:lnTo>
                  <a:lnTo>
                    <a:pt x="91969" y="130676"/>
                  </a:lnTo>
                  <a:lnTo>
                    <a:pt x="100960" y="124269"/>
                  </a:lnTo>
                  <a:lnTo>
                    <a:pt x="109967" y="117493"/>
                  </a:lnTo>
                  <a:lnTo>
                    <a:pt x="118334" y="110104"/>
                  </a:lnTo>
                  <a:lnTo>
                    <a:pt x="125741" y="102019"/>
                  </a:lnTo>
                  <a:lnTo>
                    <a:pt x="132188" y="93299"/>
                  </a:lnTo>
                  <a:lnTo>
                    <a:pt x="137827" y="84067"/>
                  </a:lnTo>
                  <a:lnTo>
                    <a:pt x="142856" y="74493"/>
                  </a:lnTo>
                  <a:lnTo>
                    <a:pt x="147940" y="66277"/>
                  </a:lnTo>
                  <a:lnTo>
                    <a:pt x="153317" y="62252"/>
                  </a:lnTo>
                  <a:lnTo>
                    <a:pt x="158033" y="63224"/>
                  </a:lnTo>
                  <a:lnTo>
                    <a:pt x="161725" y="68648"/>
                  </a:lnTo>
                  <a:lnTo>
                    <a:pt x="164447" y="77584"/>
                  </a:lnTo>
                  <a:lnTo>
                    <a:pt x="166221" y="88962"/>
                  </a:lnTo>
                  <a:lnTo>
                    <a:pt x="166934" y="101737"/>
                  </a:lnTo>
                  <a:lnTo>
                    <a:pt x="166624" y="115219"/>
                  </a:lnTo>
                  <a:lnTo>
                    <a:pt x="165612" y="129036"/>
                  </a:lnTo>
                  <a:lnTo>
                    <a:pt x="164399" y="143001"/>
                  </a:lnTo>
                  <a:lnTo>
                    <a:pt x="163290" y="157028"/>
                  </a:lnTo>
                  <a:lnTo>
                    <a:pt x="162394" y="171078"/>
                  </a:lnTo>
                  <a:lnTo>
                    <a:pt x="161719" y="185133"/>
                  </a:lnTo>
                  <a:lnTo>
                    <a:pt x="161234" y="199182"/>
                  </a:lnTo>
                  <a:lnTo>
                    <a:pt x="161062" y="213059"/>
                  </a:lnTo>
                  <a:lnTo>
                    <a:pt x="161470" y="226459"/>
                  </a:lnTo>
                  <a:lnTo>
                    <a:pt x="162554" y="239255"/>
                  </a:lnTo>
                  <a:lnTo>
                    <a:pt x="164095" y="251645"/>
                  </a:lnTo>
                  <a:lnTo>
                    <a:pt x="165667" y="264038"/>
                  </a:lnTo>
                  <a:lnTo>
                    <a:pt x="167019" y="276662"/>
                  </a:lnTo>
                  <a:lnTo>
                    <a:pt x="168080" y="289165"/>
                  </a:lnTo>
                  <a:lnTo>
                    <a:pt x="168981" y="302039"/>
                  </a:lnTo>
                  <a:lnTo>
                    <a:pt x="169798" y="317538"/>
                  </a:lnTo>
                  <a:lnTo>
                    <a:pt x="170666" y="33961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2495" y="754037"/>
              <a:ext cx="51506" cy="147400"/>
            </a:xfrm>
            <a:custGeom>
              <a:avLst/>
              <a:gdLst/>
              <a:ahLst/>
              <a:cxnLst/>
              <a:rect l="0" t="0" r="0" b="0"/>
              <a:pathLst>
                <a:path w="51506" h="147400">
                  <a:moveTo>
                    <a:pt x="0" y="0"/>
                  </a:moveTo>
                  <a:lnTo>
                    <a:pt x="5868" y="5935"/>
                  </a:lnTo>
                  <a:lnTo>
                    <a:pt x="11433" y="12140"/>
                  </a:lnTo>
                  <a:lnTo>
                    <a:pt x="17232" y="19235"/>
                  </a:lnTo>
                  <a:lnTo>
                    <a:pt x="23312" y="27176"/>
                  </a:lnTo>
                  <a:lnTo>
                    <a:pt x="29642" y="35822"/>
                  </a:lnTo>
                  <a:lnTo>
                    <a:pt x="36157" y="45021"/>
                  </a:lnTo>
                  <a:lnTo>
                    <a:pt x="42314" y="54794"/>
                  </a:lnTo>
                  <a:lnTo>
                    <a:pt x="47152" y="65331"/>
                  </a:lnTo>
                  <a:lnTo>
                    <a:pt x="50245" y="76669"/>
                  </a:lnTo>
                  <a:lnTo>
                    <a:pt x="51505" y="88382"/>
                  </a:lnTo>
                  <a:lnTo>
                    <a:pt x="50912" y="99711"/>
                  </a:lnTo>
                  <a:lnTo>
                    <a:pt x="48670" y="110246"/>
                  </a:lnTo>
                  <a:lnTo>
                    <a:pt x="45403" y="119637"/>
                  </a:lnTo>
                  <a:lnTo>
                    <a:pt x="41735" y="128343"/>
                  </a:lnTo>
                  <a:lnTo>
                    <a:pt x="37350" y="137123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50677" y="80213"/>
              <a:ext cx="220400" cy="285213"/>
            </a:xfrm>
            <a:custGeom>
              <a:avLst/>
              <a:gdLst/>
              <a:ahLst/>
              <a:cxnLst/>
              <a:rect l="0" t="0" r="0" b="0"/>
              <a:pathLst>
                <a:path w="220400" h="285213">
                  <a:moveTo>
                    <a:pt x="41414" y="0"/>
                  </a:moveTo>
                  <a:lnTo>
                    <a:pt x="35614" y="8802"/>
                  </a:lnTo>
                  <a:lnTo>
                    <a:pt x="30689" y="17149"/>
                  </a:lnTo>
                  <a:lnTo>
                    <a:pt x="26187" y="25852"/>
                  </a:lnTo>
                  <a:lnTo>
                    <a:pt x="21966" y="35146"/>
                  </a:lnTo>
                  <a:lnTo>
                    <a:pt x="17953" y="45289"/>
                  </a:lnTo>
                  <a:lnTo>
                    <a:pt x="14085" y="56265"/>
                  </a:lnTo>
                  <a:lnTo>
                    <a:pt x="10134" y="65536"/>
                  </a:lnTo>
                  <a:lnTo>
                    <a:pt x="6572" y="69479"/>
                  </a:lnTo>
                  <a:lnTo>
                    <a:pt x="4554" y="68327"/>
                  </a:lnTo>
                  <a:lnTo>
                    <a:pt x="4126" y="63654"/>
                  </a:lnTo>
                  <a:lnTo>
                    <a:pt x="5093" y="56938"/>
                  </a:lnTo>
                  <a:lnTo>
                    <a:pt x="7407" y="49342"/>
                  </a:lnTo>
                  <a:lnTo>
                    <a:pt x="10930" y="41520"/>
                  </a:lnTo>
                  <a:lnTo>
                    <a:pt x="15602" y="33919"/>
                  </a:lnTo>
                  <a:lnTo>
                    <a:pt x="21496" y="26936"/>
                  </a:lnTo>
                  <a:lnTo>
                    <a:pt x="28539" y="20717"/>
                  </a:lnTo>
                  <a:lnTo>
                    <a:pt x="36541" y="15535"/>
                  </a:lnTo>
                  <a:lnTo>
                    <a:pt x="45284" y="11873"/>
                  </a:lnTo>
                  <a:lnTo>
                    <a:pt x="54567" y="9857"/>
                  </a:lnTo>
                  <a:lnTo>
                    <a:pt x="64071" y="9468"/>
                  </a:lnTo>
                  <a:lnTo>
                    <a:pt x="73371" y="10718"/>
                  </a:lnTo>
                  <a:lnTo>
                    <a:pt x="82253" y="13456"/>
                  </a:lnTo>
                  <a:lnTo>
                    <a:pt x="90691" y="17733"/>
                  </a:lnTo>
                  <a:lnTo>
                    <a:pt x="98744" y="23877"/>
                  </a:lnTo>
                  <a:lnTo>
                    <a:pt x="106493" y="31893"/>
                  </a:lnTo>
                  <a:lnTo>
                    <a:pt x="113851" y="41360"/>
                  </a:lnTo>
                  <a:lnTo>
                    <a:pt x="120573" y="51623"/>
                  </a:lnTo>
                  <a:lnTo>
                    <a:pt x="126574" y="62236"/>
                  </a:lnTo>
                  <a:lnTo>
                    <a:pt x="131756" y="73292"/>
                  </a:lnTo>
                  <a:lnTo>
                    <a:pt x="135940" y="85306"/>
                  </a:lnTo>
                  <a:lnTo>
                    <a:pt x="139119" y="98500"/>
                  </a:lnTo>
                  <a:lnTo>
                    <a:pt x="141271" y="112802"/>
                  </a:lnTo>
                  <a:lnTo>
                    <a:pt x="142273" y="128013"/>
                  </a:lnTo>
                  <a:lnTo>
                    <a:pt x="142172" y="143908"/>
                  </a:lnTo>
                  <a:lnTo>
                    <a:pt x="141138" y="159972"/>
                  </a:lnTo>
                  <a:lnTo>
                    <a:pt x="139382" y="175444"/>
                  </a:lnTo>
                  <a:lnTo>
                    <a:pt x="137088" y="189950"/>
                  </a:lnTo>
                  <a:lnTo>
                    <a:pt x="134244" y="203315"/>
                  </a:lnTo>
                  <a:lnTo>
                    <a:pt x="130657" y="215380"/>
                  </a:lnTo>
                  <a:lnTo>
                    <a:pt x="126281" y="226200"/>
                  </a:lnTo>
                  <a:lnTo>
                    <a:pt x="121207" y="235977"/>
                  </a:lnTo>
                  <a:lnTo>
                    <a:pt x="115577" y="244946"/>
                  </a:lnTo>
                  <a:lnTo>
                    <a:pt x="109524" y="253316"/>
                  </a:lnTo>
                  <a:lnTo>
                    <a:pt x="103002" y="261094"/>
                  </a:lnTo>
                  <a:lnTo>
                    <a:pt x="95793" y="268098"/>
                  </a:lnTo>
                  <a:lnTo>
                    <a:pt x="87826" y="274285"/>
                  </a:lnTo>
                  <a:lnTo>
                    <a:pt x="79019" y="279422"/>
                  </a:lnTo>
                  <a:lnTo>
                    <a:pt x="69196" y="283042"/>
                  </a:lnTo>
                  <a:lnTo>
                    <a:pt x="58377" y="285020"/>
                  </a:lnTo>
                  <a:lnTo>
                    <a:pt x="47196" y="285212"/>
                  </a:lnTo>
                  <a:lnTo>
                    <a:pt x="36763" y="283295"/>
                  </a:lnTo>
                  <a:lnTo>
                    <a:pt x="27642" y="279301"/>
                  </a:lnTo>
                  <a:lnTo>
                    <a:pt x="19877" y="273535"/>
                  </a:lnTo>
                  <a:lnTo>
                    <a:pt x="13272" y="266385"/>
                  </a:lnTo>
                  <a:lnTo>
                    <a:pt x="7584" y="258210"/>
                  </a:lnTo>
                  <a:lnTo>
                    <a:pt x="3068" y="249301"/>
                  </a:lnTo>
                  <a:lnTo>
                    <a:pt x="455" y="239876"/>
                  </a:lnTo>
                  <a:lnTo>
                    <a:pt x="0" y="230110"/>
                  </a:lnTo>
                  <a:lnTo>
                    <a:pt x="1829" y="220604"/>
                  </a:lnTo>
                  <a:lnTo>
                    <a:pt x="6180" y="212360"/>
                  </a:lnTo>
                  <a:lnTo>
                    <a:pt x="12921" y="205828"/>
                  </a:lnTo>
                  <a:lnTo>
                    <a:pt x="21498" y="201275"/>
                  </a:lnTo>
                  <a:lnTo>
                    <a:pt x="31148" y="199034"/>
                  </a:lnTo>
                  <a:lnTo>
                    <a:pt x="41334" y="199044"/>
                  </a:lnTo>
                  <a:lnTo>
                    <a:pt x="51761" y="200794"/>
                  </a:lnTo>
                  <a:lnTo>
                    <a:pt x="62286" y="203554"/>
                  </a:lnTo>
                  <a:lnTo>
                    <a:pt x="72841" y="206812"/>
                  </a:lnTo>
                  <a:lnTo>
                    <a:pt x="83232" y="210450"/>
                  </a:lnTo>
                  <a:lnTo>
                    <a:pt x="93145" y="214644"/>
                  </a:lnTo>
                  <a:lnTo>
                    <a:pt x="102450" y="219458"/>
                  </a:lnTo>
                  <a:lnTo>
                    <a:pt x="111344" y="224673"/>
                  </a:lnTo>
                  <a:lnTo>
                    <a:pt x="120238" y="229874"/>
                  </a:lnTo>
                  <a:lnTo>
                    <a:pt x="129373" y="234819"/>
                  </a:lnTo>
                  <a:lnTo>
                    <a:pt x="138815" y="239445"/>
                  </a:lnTo>
                  <a:lnTo>
                    <a:pt x="148540" y="243779"/>
                  </a:lnTo>
                  <a:lnTo>
                    <a:pt x="158489" y="247874"/>
                  </a:lnTo>
                  <a:lnTo>
                    <a:pt x="168535" y="251637"/>
                  </a:lnTo>
                  <a:lnTo>
                    <a:pt x="179690" y="255192"/>
                  </a:lnTo>
                  <a:lnTo>
                    <a:pt x="195169" y="258854"/>
                  </a:lnTo>
                  <a:lnTo>
                    <a:pt x="220399" y="2632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65749" y="396193"/>
              <a:ext cx="400084" cy="10405"/>
            </a:xfrm>
            <a:custGeom>
              <a:avLst/>
              <a:gdLst/>
              <a:ahLst/>
              <a:cxnLst/>
              <a:rect l="0" t="0" r="0" b="0"/>
              <a:pathLst>
                <a:path w="400084" h="10405">
                  <a:moveTo>
                    <a:pt x="400083" y="10404"/>
                  </a:moveTo>
                  <a:lnTo>
                    <a:pt x="385415" y="10404"/>
                  </a:lnTo>
                  <a:lnTo>
                    <a:pt x="371503" y="10404"/>
                  </a:lnTo>
                  <a:lnTo>
                    <a:pt x="357000" y="10399"/>
                  </a:lnTo>
                  <a:lnTo>
                    <a:pt x="341626" y="10227"/>
                  </a:lnTo>
                  <a:lnTo>
                    <a:pt x="325153" y="9578"/>
                  </a:lnTo>
                  <a:lnTo>
                    <a:pt x="307589" y="8330"/>
                  </a:lnTo>
                  <a:lnTo>
                    <a:pt x="289419" y="6677"/>
                  </a:lnTo>
                  <a:lnTo>
                    <a:pt x="271463" y="5029"/>
                  </a:lnTo>
                  <a:lnTo>
                    <a:pt x="254160" y="3626"/>
                  </a:lnTo>
                  <a:lnTo>
                    <a:pt x="237273" y="2533"/>
                  </a:lnTo>
                  <a:lnTo>
                    <a:pt x="220102" y="1725"/>
                  </a:lnTo>
                  <a:lnTo>
                    <a:pt x="202255" y="1147"/>
                  </a:lnTo>
                  <a:lnTo>
                    <a:pt x="183827" y="742"/>
                  </a:lnTo>
                  <a:lnTo>
                    <a:pt x="165215" y="462"/>
                  </a:lnTo>
                  <a:lnTo>
                    <a:pt x="146694" y="271"/>
                  </a:lnTo>
                  <a:lnTo>
                    <a:pt x="128526" y="142"/>
                  </a:lnTo>
                  <a:lnTo>
                    <a:pt x="111028" y="54"/>
                  </a:lnTo>
                  <a:lnTo>
                    <a:pt x="94304" y="0"/>
                  </a:lnTo>
                  <a:lnTo>
                    <a:pt x="78447" y="133"/>
                  </a:lnTo>
                  <a:lnTo>
                    <a:pt x="63631" y="755"/>
                  </a:lnTo>
                  <a:lnTo>
                    <a:pt x="49860" y="1986"/>
                  </a:lnTo>
                  <a:lnTo>
                    <a:pt x="37434" y="3635"/>
                  </a:lnTo>
                  <a:lnTo>
                    <a:pt x="25813" y="5452"/>
                  </a:lnTo>
                  <a:lnTo>
                    <a:pt x="13973" y="7599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76817" y="437213"/>
              <a:ext cx="153621" cy="295768"/>
            </a:xfrm>
            <a:custGeom>
              <a:avLst/>
              <a:gdLst/>
              <a:ahLst/>
              <a:cxnLst/>
              <a:rect l="0" t="0" r="0" b="0"/>
              <a:pathLst>
                <a:path w="153621" h="295768">
                  <a:moveTo>
                    <a:pt x="110031" y="106254"/>
                  </a:moveTo>
                  <a:lnTo>
                    <a:pt x="115831" y="100320"/>
                  </a:lnTo>
                  <a:lnTo>
                    <a:pt x="120756" y="94115"/>
                  </a:lnTo>
                  <a:lnTo>
                    <a:pt x="125249" y="87019"/>
                  </a:lnTo>
                  <a:lnTo>
                    <a:pt x="129124" y="79079"/>
                  </a:lnTo>
                  <a:lnTo>
                    <a:pt x="131841" y="70433"/>
                  </a:lnTo>
                  <a:lnTo>
                    <a:pt x="133192" y="61243"/>
                  </a:lnTo>
                  <a:lnTo>
                    <a:pt x="133120" y="51816"/>
                  </a:lnTo>
                  <a:lnTo>
                    <a:pt x="131554" y="42574"/>
                  </a:lnTo>
                  <a:lnTo>
                    <a:pt x="128607" y="33739"/>
                  </a:lnTo>
                  <a:lnTo>
                    <a:pt x="124357" y="25504"/>
                  </a:lnTo>
                  <a:lnTo>
                    <a:pt x="118764" y="18120"/>
                  </a:lnTo>
                  <a:lnTo>
                    <a:pt x="111931" y="11643"/>
                  </a:lnTo>
                  <a:lnTo>
                    <a:pt x="104073" y="6294"/>
                  </a:lnTo>
                  <a:lnTo>
                    <a:pt x="95428" y="2524"/>
                  </a:lnTo>
                  <a:lnTo>
                    <a:pt x="86212" y="436"/>
                  </a:lnTo>
                  <a:lnTo>
                    <a:pt x="76754" y="0"/>
                  </a:lnTo>
                  <a:lnTo>
                    <a:pt x="67484" y="1220"/>
                  </a:lnTo>
                  <a:lnTo>
                    <a:pt x="58623" y="3928"/>
                  </a:lnTo>
                  <a:lnTo>
                    <a:pt x="50198" y="7846"/>
                  </a:lnTo>
                  <a:lnTo>
                    <a:pt x="42154" y="12684"/>
                  </a:lnTo>
                  <a:lnTo>
                    <a:pt x="34411" y="18197"/>
                  </a:lnTo>
                  <a:lnTo>
                    <a:pt x="27058" y="24354"/>
                  </a:lnTo>
                  <a:lnTo>
                    <a:pt x="20339" y="31318"/>
                  </a:lnTo>
                  <a:lnTo>
                    <a:pt x="14339" y="39119"/>
                  </a:lnTo>
                  <a:lnTo>
                    <a:pt x="9158" y="47816"/>
                  </a:lnTo>
                  <a:lnTo>
                    <a:pt x="4975" y="57564"/>
                  </a:lnTo>
                  <a:lnTo>
                    <a:pt x="1806" y="68335"/>
                  </a:lnTo>
                  <a:lnTo>
                    <a:pt x="0" y="79482"/>
                  </a:lnTo>
                  <a:lnTo>
                    <a:pt x="294" y="89893"/>
                  </a:lnTo>
                  <a:lnTo>
                    <a:pt x="2903" y="98990"/>
                  </a:lnTo>
                  <a:lnTo>
                    <a:pt x="7587" y="106399"/>
                  </a:lnTo>
                  <a:lnTo>
                    <a:pt x="13936" y="111702"/>
                  </a:lnTo>
                  <a:lnTo>
                    <a:pt x="21538" y="114888"/>
                  </a:lnTo>
                  <a:lnTo>
                    <a:pt x="30046" y="116096"/>
                  </a:lnTo>
                  <a:lnTo>
                    <a:pt x="39193" y="115410"/>
                  </a:lnTo>
                  <a:lnTo>
                    <a:pt x="48780" y="113067"/>
                  </a:lnTo>
                  <a:lnTo>
                    <a:pt x="58502" y="109397"/>
                  </a:lnTo>
                  <a:lnTo>
                    <a:pt x="67955" y="104727"/>
                  </a:lnTo>
                  <a:lnTo>
                    <a:pt x="76944" y="99331"/>
                  </a:lnTo>
                  <a:lnTo>
                    <a:pt x="85455" y="93422"/>
                  </a:lnTo>
                  <a:lnTo>
                    <a:pt x="93560" y="87158"/>
                  </a:lnTo>
                  <a:lnTo>
                    <a:pt x="101346" y="80648"/>
                  </a:lnTo>
                  <a:lnTo>
                    <a:pt x="108899" y="73973"/>
                  </a:lnTo>
                  <a:lnTo>
                    <a:pt x="116285" y="67184"/>
                  </a:lnTo>
                  <a:lnTo>
                    <a:pt x="123569" y="60353"/>
                  </a:lnTo>
                  <a:lnTo>
                    <a:pt x="131303" y="54700"/>
                  </a:lnTo>
                  <a:lnTo>
                    <a:pt x="139289" y="52220"/>
                  </a:lnTo>
                  <a:lnTo>
                    <a:pt x="145826" y="53244"/>
                  </a:lnTo>
                  <a:lnTo>
                    <a:pt x="150236" y="57121"/>
                  </a:lnTo>
                  <a:lnTo>
                    <a:pt x="152622" y="63093"/>
                  </a:lnTo>
                  <a:lnTo>
                    <a:pt x="153514" y="70864"/>
                  </a:lnTo>
                  <a:lnTo>
                    <a:pt x="153620" y="80593"/>
                  </a:lnTo>
                  <a:lnTo>
                    <a:pt x="153416" y="92216"/>
                  </a:lnTo>
                  <a:lnTo>
                    <a:pt x="153136" y="105449"/>
                  </a:lnTo>
                  <a:lnTo>
                    <a:pt x="152877" y="119935"/>
                  </a:lnTo>
                  <a:lnTo>
                    <a:pt x="152668" y="135347"/>
                  </a:lnTo>
                  <a:lnTo>
                    <a:pt x="152511" y="151255"/>
                  </a:lnTo>
                  <a:lnTo>
                    <a:pt x="152398" y="167154"/>
                  </a:lnTo>
                  <a:lnTo>
                    <a:pt x="152317" y="182771"/>
                  </a:lnTo>
                  <a:lnTo>
                    <a:pt x="152262" y="198036"/>
                  </a:lnTo>
                  <a:lnTo>
                    <a:pt x="152224" y="212980"/>
                  </a:lnTo>
                  <a:lnTo>
                    <a:pt x="152198" y="227651"/>
                  </a:lnTo>
                  <a:lnTo>
                    <a:pt x="152180" y="241702"/>
                  </a:lnTo>
                  <a:lnTo>
                    <a:pt x="152167" y="255866"/>
                  </a:lnTo>
                  <a:lnTo>
                    <a:pt x="152156" y="272506"/>
                  </a:lnTo>
                  <a:lnTo>
                    <a:pt x="152145" y="29576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60589" y="722452"/>
              <a:ext cx="52984" cy="178985"/>
            </a:xfrm>
            <a:custGeom>
              <a:avLst/>
              <a:gdLst/>
              <a:ahLst/>
              <a:cxnLst/>
              <a:rect l="0" t="0" r="0" b="0"/>
              <a:pathLst>
                <a:path w="52984" h="178985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26" y="19235"/>
                  </a:lnTo>
                  <a:lnTo>
                    <a:pt x="23134" y="27175"/>
                  </a:lnTo>
                  <a:lnTo>
                    <a:pt x="28816" y="35822"/>
                  </a:lnTo>
                  <a:lnTo>
                    <a:pt x="34091" y="45016"/>
                  </a:lnTo>
                  <a:lnTo>
                    <a:pt x="38941" y="54616"/>
                  </a:lnTo>
                  <a:lnTo>
                    <a:pt x="43427" y="64505"/>
                  </a:lnTo>
                  <a:lnTo>
                    <a:pt x="47615" y="74594"/>
                  </a:lnTo>
                  <a:lnTo>
                    <a:pt x="51087" y="84654"/>
                  </a:lnTo>
                  <a:lnTo>
                    <a:pt x="52983" y="94336"/>
                  </a:lnTo>
                  <a:lnTo>
                    <a:pt x="52959" y="103481"/>
                  </a:lnTo>
                  <a:lnTo>
                    <a:pt x="51145" y="112267"/>
                  </a:lnTo>
                  <a:lnTo>
                    <a:pt x="47867" y="121088"/>
                  </a:lnTo>
                  <a:lnTo>
                    <a:pt x="43478" y="130164"/>
                  </a:lnTo>
                  <a:lnTo>
                    <a:pt x="38201" y="139290"/>
                  </a:lnTo>
                  <a:lnTo>
                    <a:pt x="31394" y="148917"/>
                  </a:lnTo>
                  <a:lnTo>
                    <a:pt x="20233" y="16101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85656" y="59156"/>
              <a:ext cx="11929" cy="242157"/>
            </a:xfrm>
            <a:custGeom>
              <a:avLst/>
              <a:gdLst/>
              <a:ahLst/>
              <a:cxnLst/>
              <a:rect l="0" t="0" r="0" b="0"/>
              <a:pathLst>
                <a:path w="11929" h="242157">
                  <a:moveTo>
                    <a:pt x="11928" y="0"/>
                  </a:moveTo>
                  <a:lnTo>
                    <a:pt x="6261" y="6002"/>
                  </a:lnTo>
                  <a:lnTo>
                    <a:pt x="2617" y="12847"/>
                  </a:lnTo>
                  <a:lnTo>
                    <a:pt x="703" y="21244"/>
                  </a:lnTo>
                  <a:lnTo>
                    <a:pt x="29" y="31217"/>
                  </a:lnTo>
                  <a:lnTo>
                    <a:pt x="0" y="42828"/>
                  </a:lnTo>
                  <a:lnTo>
                    <a:pt x="218" y="55938"/>
                  </a:lnTo>
                  <a:lnTo>
                    <a:pt x="488" y="70114"/>
                  </a:lnTo>
                  <a:lnTo>
                    <a:pt x="730" y="84759"/>
                  </a:lnTo>
                  <a:lnTo>
                    <a:pt x="923" y="99490"/>
                  </a:lnTo>
                  <a:lnTo>
                    <a:pt x="1066" y="114140"/>
                  </a:lnTo>
                  <a:lnTo>
                    <a:pt x="1170" y="128662"/>
                  </a:lnTo>
                  <a:lnTo>
                    <a:pt x="1243" y="143060"/>
                  </a:lnTo>
                  <a:lnTo>
                    <a:pt x="1293" y="157356"/>
                  </a:lnTo>
                  <a:lnTo>
                    <a:pt x="1328" y="171576"/>
                  </a:lnTo>
                  <a:lnTo>
                    <a:pt x="1352" y="185721"/>
                  </a:lnTo>
                  <a:lnTo>
                    <a:pt x="1367" y="199203"/>
                  </a:lnTo>
                  <a:lnTo>
                    <a:pt x="1379" y="212170"/>
                  </a:lnTo>
                  <a:lnTo>
                    <a:pt x="1390" y="225763"/>
                  </a:lnTo>
                  <a:lnTo>
                    <a:pt x="1399" y="2421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97542" y="322369"/>
              <a:ext cx="400084" cy="52643"/>
            </a:xfrm>
            <a:custGeom>
              <a:avLst/>
              <a:gdLst/>
              <a:ahLst/>
              <a:cxnLst/>
              <a:rect l="0" t="0" r="0" b="0"/>
              <a:pathLst>
                <a:path w="400084" h="52643">
                  <a:moveTo>
                    <a:pt x="400083" y="0"/>
                  </a:moveTo>
                  <a:lnTo>
                    <a:pt x="388281" y="5800"/>
                  </a:lnTo>
                  <a:lnTo>
                    <a:pt x="376512" y="10725"/>
                  </a:lnTo>
                  <a:lnTo>
                    <a:pt x="363617" y="15223"/>
                  </a:lnTo>
                  <a:lnTo>
                    <a:pt x="349596" y="19271"/>
                  </a:lnTo>
                  <a:lnTo>
                    <a:pt x="334620" y="22636"/>
                  </a:lnTo>
                  <a:lnTo>
                    <a:pt x="318897" y="25244"/>
                  </a:lnTo>
                  <a:lnTo>
                    <a:pt x="302621" y="27171"/>
                  </a:lnTo>
                  <a:lnTo>
                    <a:pt x="285949" y="28550"/>
                  </a:lnTo>
                  <a:lnTo>
                    <a:pt x="268998" y="29521"/>
                  </a:lnTo>
                  <a:lnTo>
                    <a:pt x="251856" y="30361"/>
                  </a:lnTo>
                  <a:lnTo>
                    <a:pt x="234581" y="31465"/>
                  </a:lnTo>
                  <a:lnTo>
                    <a:pt x="217222" y="33024"/>
                  </a:lnTo>
                  <a:lnTo>
                    <a:pt x="199970" y="34886"/>
                  </a:lnTo>
                  <a:lnTo>
                    <a:pt x="183154" y="36675"/>
                  </a:lnTo>
                  <a:lnTo>
                    <a:pt x="166915" y="38172"/>
                  </a:lnTo>
                  <a:lnTo>
                    <a:pt x="151230" y="39329"/>
                  </a:lnTo>
                  <a:lnTo>
                    <a:pt x="136003" y="40179"/>
                  </a:lnTo>
                  <a:lnTo>
                    <a:pt x="121128" y="40790"/>
                  </a:lnTo>
                  <a:lnTo>
                    <a:pt x="106510" y="41387"/>
                  </a:lnTo>
                  <a:lnTo>
                    <a:pt x="92075" y="42327"/>
                  </a:lnTo>
                  <a:lnTo>
                    <a:pt x="77775" y="43775"/>
                  </a:lnTo>
                  <a:lnTo>
                    <a:pt x="63793" y="45572"/>
                  </a:lnTo>
                  <a:lnTo>
                    <a:pt x="48947" y="47505"/>
                  </a:lnTo>
                  <a:lnTo>
                    <a:pt x="29695" y="4974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92299" y="448711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6" y="0"/>
                  </a:moveTo>
                  <a:lnTo>
                    <a:pt x="21057" y="11735"/>
                  </a:lnTo>
                  <a:lnTo>
                    <a:pt x="21057" y="22864"/>
                  </a:lnTo>
                  <a:lnTo>
                    <a:pt x="21057" y="34462"/>
                  </a:lnTo>
                  <a:lnTo>
                    <a:pt x="21057" y="46623"/>
                  </a:lnTo>
                  <a:lnTo>
                    <a:pt x="21057" y="59283"/>
                  </a:lnTo>
                  <a:lnTo>
                    <a:pt x="21052" y="72344"/>
                  </a:lnTo>
                  <a:lnTo>
                    <a:pt x="20879" y="85869"/>
                  </a:lnTo>
                  <a:lnTo>
                    <a:pt x="20231" y="100082"/>
                  </a:lnTo>
                  <a:lnTo>
                    <a:pt x="18982" y="115046"/>
                  </a:lnTo>
                  <a:lnTo>
                    <a:pt x="17329" y="130518"/>
                  </a:lnTo>
                  <a:lnTo>
                    <a:pt x="15681" y="146056"/>
                  </a:lnTo>
                  <a:lnTo>
                    <a:pt x="14274" y="161388"/>
                  </a:lnTo>
                  <a:lnTo>
                    <a:pt x="12977" y="176216"/>
                  </a:lnTo>
                  <a:lnTo>
                    <a:pt x="11147" y="191794"/>
                  </a:lnTo>
                  <a:lnTo>
                    <a:pt x="7510" y="21172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97584" y="459966"/>
              <a:ext cx="189514" cy="240066"/>
            </a:xfrm>
            <a:custGeom>
              <a:avLst/>
              <a:gdLst/>
              <a:ahLst/>
              <a:cxnLst/>
              <a:rect l="0" t="0" r="0" b="0"/>
              <a:pathLst>
                <a:path w="189514" h="240066">
                  <a:moveTo>
                    <a:pt x="0" y="41387"/>
                  </a:moveTo>
                  <a:lnTo>
                    <a:pt x="5868" y="35520"/>
                  </a:lnTo>
                  <a:lnTo>
                    <a:pt x="11432" y="29955"/>
                  </a:lnTo>
                  <a:lnTo>
                    <a:pt x="17236" y="24161"/>
                  </a:lnTo>
                  <a:lnTo>
                    <a:pt x="23489" y="18253"/>
                  </a:lnTo>
                  <a:lnTo>
                    <a:pt x="30467" y="12571"/>
                  </a:lnTo>
                  <a:lnTo>
                    <a:pt x="38248" y="7310"/>
                  </a:lnTo>
                  <a:lnTo>
                    <a:pt x="46750" y="2978"/>
                  </a:lnTo>
                  <a:lnTo>
                    <a:pt x="55829" y="437"/>
                  </a:lnTo>
                  <a:lnTo>
                    <a:pt x="65338" y="0"/>
                  </a:lnTo>
                  <a:lnTo>
                    <a:pt x="74993" y="1658"/>
                  </a:lnTo>
                  <a:lnTo>
                    <a:pt x="84394" y="5355"/>
                  </a:lnTo>
                  <a:lnTo>
                    <a:pt x="93335" y="10846"/>
                  </a:lnTo>
                  <a:lnTo>
                    <a:pt x="101473" y="17937"/>
                  </a:lnTo>
                  <a:lnTo>
                    <a:pt x="108260" y="26583"/>
                  </a:lnTo>
                  <a:lnTo>
                    <a:pt x="113527" y="36615"/>
                  </a:lnTo>
                  <a:lnTo>
                    <a:pt x="117419" y="47773"/>
                  </a:lnTo>
                  <a:lnTo>
                    <a:pt x="120206" y="59786"/>
                  </a:lnTo>
                  <a:lnTo>
                    <a:pt x="122154" y="72416"/>
                  </a:lnTo>
                  <a:lnTo>
                    <a:pt x="123330" y="85321"/>
                  </a:lnTo>
                  <a:lnTo>
                    <a:pt x="123604" y="98057"/>
                  </a:lnTo>
                  <a:lnTo>
                    <a:pt x="122977" y="110405"/>
                  </a:lnTo>
                  <a:lnTo>
                    <a:pt x="121575" y="122493"/>
                  </a:lnTo>
                  <a:lnTo>
                    <a:pt x="119563" y="134682"/>
                  </a:lnTo>
                  <a:lnTo>
                    <a:pt x="117094" y="147174"/>
                  </a:lnTo>
                  <a:lnTo>
                    <a:pt x="114131" y="159684"/>
                  </a:lnTo>
                  <a:lnTo>
                    <a:pt x="110464" y="171558"/>
                  </a:lnTo>
                  <a:lnTo>
                    <a:pt x="106034" y="182471"/>
                  </a:lnTo>
                  <a:lnTo>
                    <a:pt x="100923" y="192426"/>
                  </a:lnTo>
                  <a:lnTo>
                    <a:pt x="95268" y="201574"/>
                  </a:lnTo>
                  <a:lnTo>
                    <a:pt x="89200" y="210092"/>
                  </a:lnTo>
                  <a:lnTo>
                    <a:pt x="82667" y="217983"/>
                  </a:lnTo>
                  <a:lnTo>
                    <a:pt x="75450" y="225071"/>
                  </a:lnTo>
                  <a:lnTo>
                    <a:pt x="67484" y="231311"/>
                  </a:lnTo>
                  <a:lnTo>
                    <a:pt x="58845" y="236317"/>
                  </a:lnTo>
                  <a:lnTo>
                    <a:pt x="49669" y="239317"/>
                  </a:lnTo>
                  <a:lnTo>
                    <a:pt x="40096" y="240065"/>
                  </a:lnTo>
                  <a:lnTo>
                    <a:pt x="30567" y="238617"/>
                  </a:lnTo>
                  <a:lnTo>
                    <a:pt x="21782" y="235061"/>
                  </a:lnTo>
                  <a:lnTo>
                    <a:pt x="14072" y="229670"/>
                  </a:lnTo>
                  <a:lnTo>
                    <a:pt x="7746" y="222815"/>
                  </a:lnTo>
                  <a:lnTo>
                    <a:pt x="3245" y="214860"/>
                  </a:lnTo>
                  <a:lnTo>
                    <a:pt x="637" y="206113"/>
                  </a:lnTo>
                  <a:lnTo>
                    <a:pt x="4" y="196973"/>
                  </a:lnTo>
                  <a:lnTo>
                    <a:pt x="1615" y="187918"/>
                  </a:lnTo>
                  <a:lnTo>
                    <a:pt x="5401" y="179214"/>
                  </a:lnTo>
                  <a:lnTo>
                    <a:pt x="11025" y="171405"/>
                  </a:lnTo>
                  <a:lnTo>
                    <a:pt x="18079" y="165370"/>
                  </a:lnTo>
                  <a:lnTo>
                    <a:pt x="26190" y="161426"/>
                  </a:lnTo>
                  <a:lnTo>
                    <a:pt x="35056" y="159405"/>
                  </a:lnTo>
                  <a:lnTo>
                    <a:pt x="44452" y="158946"/>
                  </a:lnTo>
                  <a:lnTo>
                    <a:pt x="54213" y="159675"/>
                  </a:lnTo>
                  <a:lnTo>
                    <a:pt x="64223" y="161431"/>
                  </a:lnTo>
                  <a:lnTo>
                    <a:pt x="74403" y="164271"/>
                  </a:lnTo>
                  <a:lnTo>
                    <a:pt x="84694" y="168138"/>
                  </a:lnTo>
                  <a:lnTo>
                    <a:pt x="94893" y="172868"/>
                  </a:lnTo>
                  <a:lnTo>
                    <a:pt x="104669" y="178267"/>
                  </a:lnTo>
                  <a:lnTo>
                    <a:pt x="113879" y="184154"/>
                  </a:lnTo>
                  <a:lnTo>
                    <a:pt x="122708" y="190226"/>
                  </a:lnTo>
                  <a:lnTo>
                    <a:pt x="131557" y="196069"/>
                  </a:lnTo>
                  <a:lnTo>
                    <a:pt x="140653" y="201472"/>
                  </a:lnTo>
                  <a:lnTo>
                    <a:pt x="149792" y="206267"/>
                  </a:lnTo>
                  <a:lnTo>
                    <a:pt x="159429" y="210701"/>
                  </a:lnTo>
                  <a:lnTo>
                    <a:pt x="171533" y="215162"/>
                  </a:lnTo>
                  <a:lnTo>
                    <a:pt x="189513" y="22037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71325" y="690866"/>
              <a:ext cx="47184" cy="147400"/>
            </a:xfrm>
            <a:custGeom>
              <a:avLst/>
              <a:gdLst/>
              <a:ahLst/>
              <a:cxnLst/>
              <a:rect l="0" t="0" r="0" b="0"/>
              <a:pathLst>
                <a:path w="47184" h="147400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26" y="19235"/>
                  </a:lnTo>
                  <a:lnTo>
                    <a:pt x="23134" y="27176"/>
                  </a:lnTo>
                  <a:lnTo>
                    <a:pt x="28815" y="35822"/>
                  </a:lnTo>
                  <a:lnTo>
                    <a:pt x="34086" y="45021"/>
                  </a:lnTo>
                  <a:lnTo>
                    <a:pt x="38763" y="54794"/>
                  </a:lnTo>
                  <a:lnTo>
                    <a:pt x="42601" y="65332"/>
                  </a:lnTo>
                  <a:lnTo>
                    <a:pt x="45536" y="76669"/>
                  </a:lnTo>
                  <a:lnTo>
                    <a:pt x="47183" y="88382"/>
                  </a:lnTo>
                  <a:lnTo>
                    <a:pt x="46782" y="99711"/>
                  </a:lnTo>
                  <a:lnTo>
                    <a:pt x="44111" y="110246"/>
                  </a:lnTo>
                  <a:lnTo>
                    <a:pt x="39671" y="119637"/>
                  </a:lnTo>
                  <a:lnTo>
                    <a:pt x="33879" y="128343"/>
                  </a:lnTo>
                  <a:lnTo>
                    <a:pt x="25108" y="13712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68726" y="451251"/>
              <a:ext cx="213252" cy="213349"/>
            </a:xfrm>
            <a:custGeom>
              <a:avLst/>
              <a:gdLst/>
              <a:ahLst/>
              <a:cxnLst/>
              <a:rect l="0" t="0" r="0" b="0"/>
              <a:pathLst>
                <a:path w="213252" h="213349">
                  <a:moveTo>
                    <a:pt x="129024" y="81688"/>
                  </a:moveTo>
                  <a:lnTo>
                    <a:pt x="128957" y="70020"/>
                  </a:lnTo>
                  <a:lnTo>
                    <a:pt x="128316" y="59531"/>
                  </a:lnTo>
                  <a:lnTo>
                    <a:pt x="127015" y="49234"/>
                  </a:lnTo>
                  <a:lnTo>
                    <a:pt x="124983" y="39105"/>
                  </a:lnTo>
                  <a:lnTo>
                    <a:pt x="122018" y="29410"/>
                  </a:lnTo>
                  <a:lnTo>
                    <a:pt x="118094" y="20287"/>
                  </a:lnTo>
                  <a:lnTo>
                    <a:pt x="113172" y="12203"/>
                  </a:lnTo>
                  <a:lnTo>
                    <a:pt x="107120" y="5987"/>
                  </a:lnTo>
                  <a:lnTo>
                    <a:pt x="99980" y="1927"/>
                  </a:lnTo>
                  <a:lnTo>
                    <a:pt x="92085" y="0"/>
                  </a:lnTo>
                  <a:lnTo>
                    <a:pt x="83948" y="136"/>
                  </a:lnTo>
                  <a:lnTo>
                    <a:pt x="75885" y="2083"/>
                  </a:lnTo>
                  <a:lnTo>
                    <a:pt x="68016" y="5641"/>
                  </a:lnTo>
                  <a:lnTo>
                    <a:pt x="60352" y="10762"/>
                  </a:lnTo>
                  <a:lnTo>
                    <a:pt x="52869" y="17275"/>
                  </a:lnTo>
                  <a:lnTo>
                    <a:pt x="45691" y="24916"/>
                  </a:lnTo>
                  <a:lnTo>
                    <a:pt x="39090" y="33415"/>
                  </a:lnTo>
                  <a:lnTo>
                    <a:pt x="33166" y="42542"/>
                  </a:lnTo>
                  <a:lnTo>
                    <a:pt x="27865" y="52281"/>
                  </a:lnTo>
                  <a:lnTo>
                    <a:pt x="23070" y="62803"/>
                  </a:lnTo>
                  <a:lnTo>
                    <a:pt x="18657" y="74137"/>
                  </a:lnTo>
                  <a:lnTo>
                    <a:pt x="14524" y="86020"/>
                  </a:lnTo>
                  <a:lnTo>
                    <a:pt x="10587" y="97997"/>
                  </a:lnTo>
                  <a:lnTo>
                    <a:pt x="6796" y="109798"/>
                  </a:lnTo>
                  <a:lnTo>
                    <a:pt x="3436" y="121502"/>
                  </a:lnTo>
                  <a:lnTo>
                    <a:pt x="1091" y="133427"/>
                  </a:lnTo>
                  <a:lnTo>
                    <a:pt x="0" y="145742"/>
                  </a:lnTo>
                  <a:lnTo>
                    <a:pt x="82" y="158302"/>
                  </a:lnTo>
                  <a:lnTo>
                    <a:pt x="1126" y="170740"/>
                  </a:lnTo>
                  <a:lnTo>
                    <a:pt x="2911" y="182832"/>
                  </a:lnTo>
                  <a:lnTo>
                    <a:pt x="5566" y="193884"/>
                  </a:lnTo>
                  <a:lnTo>
                    <a:pt x="9550" y="202709"/>
                  </a:lnTo>
                  <a:lnTo>
                    <a:pt x="15007" y="208854"/>
                  </a:lnTo>
                  <a:lnTo>
                    <a:pt x="21790" y="212350"/>
                  </a:lnTo>
                  <a:lnTo>
                    <a:pt x="29638" y="213348"/>
                  </a:lnTo>
                  <a:lnTo>
                    <a:pt x="38284" y="212203"/>
                  </a:lnTo>
                  <a:lnTo>
                    <a:pt x="47343" y="209200"/>
                  </a:lnTo>
                  <a:lnTo>
                    <a:pt x="56336" y="204461"/>
                  </a:lnTo>
                  <a:lnTo>
                    <a:pt x="65005" y="198208"/>
                  </a:lnTo>
                  <a:lnTo>
                    <a:pt x="73129" y="190743"/>
                  </a:lnTo>
                  <a:lnTo>
                    <a:pt x="80438" y="182363"/>
                  </a:lnTo>
                  <a:lnTo>
                    <a:pt x="86878" y="173320"/>
                  </a:lnTo>
                  <a:lnTo>
                    <a:pt x="92712" y="163807"/>
                  </a:lnTo>
                  <a:lnTo>
                    <a:pt x="98406" y="153969"/>
                  </a:lnTo>
                  <a:lnTo>
                    <a:pt x="104238" y="143903"/>
                  </a:lnTo>
                  <a:lnTo>
                    <a:pt x="110141" y="133516"/>
                  </a:lnTo>
                  <a:lnTo>
                    <a:pt x="115804" y="122550"/>
                  </a:lnTo>
                  <a:lnTo>
                    <a:pt x="121068" y="110999"/>
                  </a:lnTo>
                  <a:lnTo>
                    <a:pt x="126185" y="102081"/>
                  </a:lnTo>
                  <a:lnTo>
                    <a:pt x="131030" y="99775"/>
                  </a:lnTo>
                  <a:lnTo>
                    <a:pt x="134974" y="102753"/>
                  </a:lnTo>
                  <a:lnTo>
                    <a:pt x="138296" y="108958"/>
                  </a:lnTo>
                  <a:lnTo>
                    <a:pt x="141382" y="117002"/>
                  </a:lnTo>
                  <a:lnTo>
                    <a:pt x="144447" y="126081"/>
                  </a:lnTo>
                  <a:lnTo>
                    <a:pt x="147582" y="135743"/>
                  </a:lnTo>
                  <a:lnTo>
                    <a:pt x="150969" y="145576"/>
                  </a:lnTo>
                  <a:lnTo>
                    <a:pt x="154910" y="155133"/>
                  </a:lnTo>
                  <a:lnTo>
                    <a:pt x="159522" y="164187"/>
                  </a:lnTo>
                  <a:lnTo>
                    <a:pt x="164921" y="172070"/>
                  </a:lnTo>
                  <a:lnTo>
                    <a:pt x="171302" y="177626"/>
                  </a:lnTo>
                  <a:lnTo>
                    <a:pt x="178703" y="180427"/>
                  </a:lnTo>
                  <a:lnTo>
                    <a:pt x="187192" y="181368"/>
                  </a:lnTo>
                  <a:lnTo>
                    <a:pt x="198019" y="180167"/>
                  </a:lnTo>
                  <a:lnTo>
                    <a:pt x="213251" y="17644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81977" y="6276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98426" y="473231"/>
              <a:ext cx="152008" cy="154465"/>
            </a:xfrm>
            <a:custGeom>
              <a:avLst/>
              <a:gdLst/>
              <a:ahLst/>
              <a:cxnLst/>
              <a:rect l="0" t="0" r="0" b="0"/>
              <a:pathLst>
                <a:path w="152008" h="154465">
                  <a:moveTo>
                    <a:pt x="4608" y="28122"/>
                  </a:moveTo>
                  <a:lnTo>
                    <a:pt x="1808" y="36924"/>
                  </a:lnTo>
                  <a:lnTo>
                    <a:pt x="307" y="45270"/>
                  </a:lnTo>
                  <a:lnTo>
                    <a:pt x="0" y="53969"/>
                  </a:lnTo>
                  <a:lnTo>
                    <a:pt x="680" y="63090"/>
                  </a:lnTo>
                  <a:lnTo>
                    <a:pt x="2148" y="72585"/>
                  </a:lnTo>
                  <a:lnTo>
                    <a:pt x="4213" y="82382"/>
                  </a:lnTo>
                  <a:lnTo>
                    <a:pt x="6549" y="92568"/>
                  </a:lnTo>
                  <a:lnTo>
                    <a:pt x="8723" y="103391"/>
                  </a:lnTo>
                  <a:lnTo>
                    <a:pt x="10515" y="114823"/>
                  </a:lnTo>
                  <a:lnTo>
                    <a:pt x="11999" y="123049"/>
                  </a:lnTo>
                  <a:lnTo>
                    <a:pt x="13216" y="123491"/>
                  </a:lnTo>
                  <a:lnTo>
                    <a:pt x="14022" y="117759"/>
                  </a:lnTo>
                  <a:lnTo>
                    <a:pt x="14667" y="108109"/>
                  </a:lnTo>
                  <a:lnTo>
                    <a:pt x="15585" y="96277"/>
                  </a:lnTo>
                  <a:lnTo>
                    <a:pt x="16995" y="83323"/>
                  </a:lnTo>
                  <a:lnTo>
                    <a:pt x="19083" y="69976"/>
                  </a:lnTo>
                  <a:lnTo>
                    <a:pt x="22080" y="56831"/>
                  </a:lnTo>
                  <a:lnTo>
                    <a:pt x="26026" y="44169"/>
                  </a:lnTo>
                  <a:lnTo>
                    <a:pt x="30961" y="32353"/>
                  </a:lnTo>
                  <a:lnTo>
                    <a:pt x="37022" y="21929"/>
                  </a:lnTo>
                  <a:lnTo>
                    <a:pt x="44173" y="13076"/>
                  </a:lnTo>
                  <a:lnTo>
                    <a:pt x="52245" y="6128"/>
                  </a:lnTo>
                  <a:lnTo>
                    <a:pt x="61033" y="1733"/>
                  </a:lnTo>
                  <a:lnTo>
                    <a:pt x="70345" y="0"/>
                  </a:lnTo>
                  <a:lnTo>
                    <a:pt x="79869" y="598"/>
                  </a:lnTo>
                  <a:lnTo>
                    <a:pt x="89181" y="3042"/>
                  </a:lnTo>
                  <a:lnTo>
                    <a:pt x="98068" y="6869"/>
                  </a:lnTo>
                  <a:lnTo>
                    <a:pt x="106339" y="11858"/>
                  </a:lnTo>
                  <a:lnTo>
                    <a:pt x="113748" y="18022"/>
                  </a:lnTo>
                  <a:lnTo>
                    <a:pt x="120250" y="25274"/>
                  </a:lnTo>
                  <a:lnTo>
                    <a:pt x="125957" y="33429"/>
                  </a:lnTo>
                  <a:lnTo>
                    <a:pt x="131032" y="42282"/>
                  </a:lnTo>
                  <a:lnTo>
                    <a:pt x="135631" y="51650"/>
                  </a:lnTo>
                  <a:lnTo>
                    <a:pt x="139721" y="61552"/>
                  </a:lnTo>
                  <a:lnTo>
                    <a:pt x="143097" y="72184"/>
                  </a:lnTo>
                  <a:lnTo>
                    <a:pt x="145703" y="83588"/>
                  </a:lnTo>
                  <a:lnTo>
                    <a:pt x="147627" y="95451"/>
                  </a:lnTo>
                  <a:lnTo>
                    <a:pt x="149209" y="108561"/>
                  </a:lnTo>
                  <a:lnTo>
                    <a:pt x="150590" y="126306"/>
                  </a:lnTo>
                  <a:lnTo>
                    <a:pt x="152007" y="15446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00935" y="260333"/>
              <a:ext cx="149541" cy="406174"/>
            </a:xfrm>
            <a:custGeom>
              <a:avLst/>
              <a:gdLst/>
              <a:ahLst/>
              <a:cxnLst/>
              <a:rect l="0" t="0" r="0" b="0"/>
              <a:pathLst>
                <a:path w="149541" h="406174">
                  <a:moveTo>
                    <a:pt x="128483" y="293663"/>
                  </a:moveTo>
                  <a:lnTo>
                    <a:pt x="125482" y="284862"/>
                  </a:lnTo>
                  <a:lnTo>
                    <a:pt x="122059" y="276515"/>
                  </a:lnTo>
                  <a:lnTo>
                    <a:pt x="117859" y="267825"/>
                  </a:lnTo>
                  <a:lnTo>
                    <a:pt x="112786" y="259050"/>
                  </a:lnTo>
                  <a:lnTo>
                    <a:pt x="106657" y="250852"/>
                  </a:lnTo>
                  <a:lnTo>
                    <a:pt x="99473" y="243575"/>
                  </a:lnTo>
                  <a:lnTo>
                    <a:pt x="91385" y="237558"/>
                  </a:lnTo>
                  <a:lnTo>
                    <a:pt x="82591" y="233274"/>
                  </a:lnTo>
                  <a:lnTo>
                    <a:pt x="73275" y="230811"/>
                  </a:lnTo>
                  <a:lnTo>
                    <a:pt x="63751" y="230107"/>
                  </a:lnTo>
                  <a:lnTo>
                    <a:pt x="54438" y="231140"/>
                  </a:lnTo>
                  <a:lnTo>
                    <a:pt x="45551" y="233724"/>
                  </a:lnTo>
                  <a:lnTo>
                    <a:pt x="37281" y="237727"/>
                  </a:lnTo>
                  <a:lnTo>
                    <a:pt x="29871" y="243154"/>
                  </a:lnTo>
                  <a:lnTo>
                    <a:pt x="23369" y="249875"/>
                  </a:lnTo>
                  <a:lnTo>
                    <a:pt x="17662" y="257658"/>
                  </a:lnTo>
                  <a:lnTo>
                    <a:pt x="12588" y="266252"/>
                  </a:lnTo>
                  <a:lnTo>
                    <a:pt x="7994" y="275448"/>
                  </a:lnTo>
                  <a:lnTo>
                    <a:pt x="4076" y="285403"/>
                  </a:lnTo>
                  <a:lnTo>
                    <a:pt x="1348" y="296602"/>
                  </a:lnTo>
                  <a:lnTo>
                    <a:pt x="0" y="309205"/>
                  </a:lnTo>
                  <a:lnTo>
                    <a:pt x="79" y="322753"/>
                  </a:lnTo>
                  <a:lnTo>
                    <a:pt x="1653" y="336387"/>
                  </a:lnTo>
                  <a:lnTo>
                    <a:pt x="4602" y="349588"/>
                  </a:lnTo>
                  <a:lnTo>
                    <a:pt x="8683" y="362043"/>
                  </a:lnTo>
                  <a:lnTo>
                    <a:pt x="13631" y="373481"/>
                  </a:lnTo>
                  <a:lnTo>
                    <a:pt x="19219" y="383861"/>
                  </a:lnTo>
                  <a:lnTo>
                    <a:pt x="25426" y="392829"/>
                  </a:lnTo>
                  <a:lnTo>
                    <a:pt x="32422" y="399658"/>
                  </a:lnTo>
                  <a:lnTo>
                    <a:pt x="40237" y="404133"/>
                  </a:lnTo>
                  <a:lnTo>
                    <a:pt x="48603" y="406173"/>
                  </a:lnTo>
                  <a:lnTo>
                    <a:pt x="57064" y="405581"/>
                  </a:lnTo>
                  <a:lnTo>
                    <a:pt x="65348" y="402515"/>
                  </a:lnTo>
                  <a:lnTo>
                    <a:pt x="73369" y="397391"/>
                  </a:lnTo>
                  <a:lnTo>
                    <a:pt x="81134" y="390681"/>
                  </a:lnTo>
                  <a:lnTo>
                    <a:pt x="88685" y="382795"/>
                  </a:lnTo>
                  <a:lnTo>
                    <a:pt x="95909" y="373742"/>
                  </a:lnTo>
                  <a:lnTo>
                    <a:pt x="102541" y="363156"/>
                  </a:lnTo>
                  <a:lnTo>
                    <a:pt x="108485" y="350960"/>
                  </a:lnTo>
                  <a:lnTo>
                    <a:pt x="113800" y="337347"/>
                  </a:lnTo>
                  <a:lnTo>
                    <a:pt x="118605" y="322605"/>
                  </a:lnTo>
                  <a:lnTo>
                    <a:pt x="123019" y="307015"/>
                  </a:lnTo>
                  <a:lnTo>
                    <a:pt x="126984" y="290648"/>
                  </a:lnTo>
                  <a:lnTo>
                    <a:pt x="130274" y="273377"/>
                  </a:lnTo>
                  <a:lnTo>
                    <a:pt x="132827" y="255208"/>
                  </a:lnTo>
                  <a:lnTo>
                    <a:pt x="134881" y="236431"/>
                  </a:lnTo>
                  <a:lnTo>
                    <a:pt x="136875" y="217520"/>
                  </a:lnTo>
                  <a:lnTo>
                    <a:pt x="139067" y="198757"/>
                  </a:lnTo>
                  <a:lnTo>
                    <a:pt x="141371" y="180071"/>
                  </a:lnTo>
                  <a:lnTo>
                    <a:pt x="143465" y="161153"/>
                  </a:lnTo>
                  <a:lnTo>
                    <a:pt x="145170" y="141837"/>
                  </a:lnTo>
                  <a:lnTo>
                    <a:pt x="146467" y="122270"/>
                  </a:lnTo>
                  <a:lnTo>
                    <a:pt x="147412" y="102820"/>
                  </a:lnTo>
                  <a:lnTo>
                    <a:pt x="148078" y="83700"/>
                  </a:lnTo>
                  <a:lnTo>
                    <a:pt x="148372" y="65114"/>
                  </a:lnTo>
                  <a:lnTo>
                    <a:pt x="148044" y="47327"/>
                  </a:lnTo>
                  <a:lnTo>
                    <a:pt x="147005" y="30433"/>
                  </a:lnTo>
                  <a:lnTo>
                    <a:pt x="145133" y="15491"/>
                  </a:lnTo>
                  <a:lnTo>
                    <a:pt x="141498" y="4894"/>
                  </a:lnTo>
                  <a:lnTo>
                    <a:pt x="136181" y="0"/>
                  </a:lnTo>
                  <a:lnTo>
                    <a:pt x="131203" y="401"/>
                  </a:lnTo>
                  <a:lnTo>
                    <a:pt x="127286" y="4936"/>
                  </a:lnTo>
                  <a:lnTo>
                    <a:pt x="124411" y="12790"/>
                  </a:lnTo>
                  <a:lnTo>
                    <a:pt x="122373" y="23684"/>
                  </a:lnTo>
                  <a:lnTo>
                    <a:pt x="120956" y="37226"/>
                  </a:lnTo>
                  <a:lnTo>
                    <a:pt x="119982" y="52892"/>
                  </a:lnTo>
                  <a:lnTo>
                    <a:pt x="119320" y="70165"/>
                  </a:lnTo>
                  <a:lnTo>
                    <a:pt x="118871" y="88600"/>
                  </a:lnTo>
                  <a:lnTo>
                    <a:pt x="118569" y="107692"/>
                  </a:lnTo>
                  <a:lnTo>
                    <a:pt x="118366" y="126883"/>
                  </a:lnTo>
                  <a:lnTo>
                    <a:pt x="118233" y="145864"/>
                  </a:lnTo>
                  <a:lnTo>
                    <a:pt x="118315" y="164541"/>
                  </a:lnTo>
                  <a:lnTo>
                    <a:pt x="118903" y="182929"/>
                  </a:lnTo>
                  <a:lnTo>
                    <a:pt x="120111" y="201076"/>
                  </a:lnTo>
                  <a:lnTo>
                    <a:pt x="121736" y="218875"/>
                  </a:lnTo>
                  <a:lnTo>
                    <a:pt x="123366" y="236068"/>
                  </a:lnTo>
                  <a:lnTo>
                    <a:pt x="124761" y="252558"/>
                  </a:lnTo>
                  <a:lnTo>
                    <a:pt x="126019" y="268244"/>
                  </a:lnTo>
                  <a:lnTo>
                    <a:pt x="127470" y="282939"/>
                  </a:lnTo>
                  <a:lnTo>
                    <a:pt x="129298" y="296634"/>
                  </a:lnTo>
                  <a:lnTo>
                    <a:pt x="131564" y="309406"/>
                  </a:lnTo>
                  <a:lnTo>
                    <a:pt x="134614" y="322784"/>
                  </a:lnTo>
                  <a:lnTo>
                    <a:pt x="139838" y="340182"/>
                  </a:lnTo>
                  <a:lnTo>
                    <a:pt x="149540" y="36736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95386" y="101270"/>
              <a:ext cx="18344" cy="231628"/>
            </a:xfrm>
            <a:custGeom>
              <a:avLst/>
              <a:gdLst/>
              <a:ahLst/>
              <a:cxnLst/>
              <a:rect l="0" t="0" r="0" b="0"/>
              <a:pathLst>
                <a:path w="18344" h="231628">
                  <a:moveTo>
                    <a:pt x="7815" y="0"/>
                  </a:moveTo>
                  <a:lnTo>
                    <a:pt x="4948" y="11736"/>
                  </a:lnTo>
                  <a:lnTo>
                    <a:pt x="2806" y="22865"/>
                  </a:lnTo>
                  <a:lnTo>
                    <a:pt x="1207" y="34463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1" y="72345"/>
                  </a:lnTo>
                  <a:lnTo>
                    <a:pt x="1889" y="85869"/>
                  </a:lnTo>
                  <a:lnTo>
                    <a:pt x="3252" y="100083"/>
                  </a:lnTo>
                  <a:lnTo>
                    <a:pt x="4466" y="115042"/>
                  </a:lnTo>
                  <a:lnTo>
                    <a:pt x="5601" y="130341"/>
                  </a:lnTo>
                  <a:lnTo>
                    <a:pt x="6970" y="145231"/>
                  </a:lnTo>
                  <a:lnTo>
                    <a:pt x="8737" y="159315"/>
                  </a:lnTo>
                  <a:lnTo>
                    <a:pt x="10765" y="172481"/>
                  </a:lnTo>
                  <a:lnTo>
                    <a:pt x="12884" y="186232"/>
                  </a:lnTo>
                  <a:lnTo>
                    <a:pt x="15286" y="204009"/>
                  </a:lnTo>
                  <a:lnTo>
                    <a:pt x="18343" y="2316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76858" y="343426"/>
              <a:ext cx="252685" cy="105286"/>
            </a:xfrm>
            <a:custGeom>
              <a:avLst/>
              <a:gdLst/>
              <a:ahLst/>
              <a:cxnLst/>
              <a:rect l="0" t="0" r="0" b="0"/>
              <a:pathLst>
                <a:path w="252685" h="105286">
                  <a:moveTo>
                    <a:pt x="252684" y="0"/>
                  </a:moveTo>
                  <a:lnTo>
                    <a:pt x="240949" y="2934"/>
                  </a:lnTo>
                  <a:lnTo>
                    <a:pt x="229820" y="5716"/>
                  </a:lnTo>
                  <a:lnTo>
                    <a:pt x="218223" y="8620"/>
                  </a:lnTo>
                  <a:lnTo>
                    <a:pt x="206061" y="11833"/>
                  </a:lnTo>
                  <a:lnTo>
                    <a:pt x="193400" y="15646"/>
                  </a:lnTo>
                  <a:lnTo>
                    <a:pt x="180350" y="20159"/>
                  </a:lnTo>
                  <a:lnTo>
                    <a:pt x="167170" y="25150"/>
                  </a:lnTo>
                  <a:lnTo>
                    <a:pt x="154253" y="30189"/>
                  </a:lnTo>
                  <a:lnTo>
                    <a:pt x="141787" y="35025"/>
                  </a:lnTo>
                  <a:lnTo>
                    <a:pt x="129620" y="39746"/>
                  </a:lnTo>
                  <a:lnTo>
                    <a:pt x="117378" y="44675"/>
                  </a:lnTo>
                  <a:lnTo>
                    <a:pt x="104847" y="49986"/>
                  </a:lnTo>
                  <a:lnTo>
                    <a:pt x="92141" y="55537"/>
                  </a:lnTo>
                  <a:lnTo>
                    <a:pt x="79605" y="60963"/>
                  </a:lnTo>
                  <a:lnTo>
                    <a:pt x="67433" y="66063"/>
                  </a:lnTo>
                  <a:lnTo>
                    <a:pt x="55818" y="70963"/>
                  </a:lnTo>
                  <a:lnTo>
                    <a:pt x="45018" y="76013"/>
                  </a:lnTo>
                  <a:lnTo>
                    <a:pt x="35098" y="81401"/>
                  </a:lnTo>
                  <a:lnTo>
                    <a:pt x="26257" y="86855"/>
                  </a:lnTo>
                  <a:lnTo>
                    <a:pt x="18045" y="92261"/>
                  </a:lnTo>
                  <a:lnTo>
                    <a:pt x="9742" y="9809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18972" y="434538"/>
              <a:ext cx="232855" cy="298443"/>
            </a:xfrm>
            <a:custGeom>
              <a:avLst/>
              <a:gdLst/>
              <a:ahLst/>
              <a:cxnLst/>
              <a:rect l="0" t="0" r="0" b="0"/>
              <a:pathLst>
                <a:path w="232855" h="298443">
                  <a:moveTo>
                    <a:pt x="31585" y="56287"/>
                  </a:moveTo>
                  <a:lnTo>
                    <a:pt x="37453" y="50419"/>
                  </a:lnTo>
                  <a:lnTo>
                    <a:pt x="43017" y="44855"/>
                  </a:lnTo>
                  <a:lnTo>
                    <a:pt x="48816" y="39056"/>
                  </a:lnTo>
                  <a:lnTo>
                    <a:pt x="54898" y="32975"/>
                  </a:lnTo>
                  <a:lnTo>
                    <a:pt x="61228" y="26645"/>
                  </a:lnTo>
                  <a:lnTo>
                    <a:pt x="67765" y="20126"/>
                  </a:lnTo>
                  <a:lnTo>
                    <a:pt x="74786" y="13796"/>
                  </a:lnTo>
                  <a:lnTo>
                    <a:pt x="82865" y="8310"/>
                  </a:lnTo>
                  <a:lnTo>
                    <a:pt x="92220" y="3968"/>
                  </a:lnTo>
                  <a:lnTo>
                    <a:pt x="102435" y="1055"/>
                  </a:lnTo>
                  <a:lnTo>
                    <a:pt x="112676" y="0"/>
                  </a:lnTo>
                  <a:lnTo>
                    <a:pt x="122442" y="858"/>
                  </a:lnTo>
                  <a:lnTo>
                    <a:pt x="131268" y="3706"/>
                  </a:lnTo>
                  <a:lnTo>
                    <a:pt x="138584" y="8808"/>
                  </a:lnTo>
                  <a:lnTo>
                    <a:pt x="144233" y="16086"/>
                  </a:lnTo>
                  <a:lnTo>
                    <a:pt x="148228" y="25038"/>
                  </a:lnTo>
                  <a:lnTo>
                    <a:pt x="150558" y="34948"/>
                  </a:lnTo>
                  <a:lnTo>
                    <a:pt x="151385" y="45306"/>
                  </a:lnTo>
                  <a:lnTo>
                    <a:pt x="150825" y="55681"/>
                  </a:lnTo>
                  <a:lnTo>
                    <a:pt x="148864" y="65639"/>
                  </a:lnTo>
                  <a:lnTo>
                    <a:pt x="145658" y="74992"/>
                  </a:lnTo>
                  <a:lnTo>
                    <a:pt x="142751" y="83481"/>
                  </a:lnTo>
                  <a:lnTo>
                    <a:pt x="143345" y="90263"/>
                  </a:lnTo>
                  <a:lnTo>
                    <a:pt x="148172" y="94935"/>
                  </a:lnTo>
                  <a:lnTo>
                    <a:pt x="155151" y="98348"/>
                  </a:lnTo>
                  <a:lnTo>
                    <a:pt x="163093" y="101440"/>
                  </a:lnTo>
                  <a:lnTo>
                    <a:pt x="171292" y="104926"/>
                  </a:lnTo>
                  <a:lnTo>
                    <a:pt x="179398" y="109104"/>
                  </a:lnTo>
                  <a:lnTo>
                    <a:pt x="187297" y="114147"/>
                  </a:lnTo>
                  <a:lnTo>
                    <a:pt x="194980" y="120257"/>
                  </a:lnTo>
                  <a:lnTo>
                    <a:pt x="202474" y="127429"/>
                  </a:lnTo>
                  <a:lnTo>
                    <a:pt x="209659" y="135509"/>
                  </a:lnTo>
                  <a:lnTo>
                    <a:pt x="216265" y="144300"/>
                  </a:lnTo>
                  <a:lnTo>
                    <a:pt x="222183" y="153618"/>
                  </a:lnTo>
                  <a:lnTo>
                    <a:pt x="227141" y="163313"/>
                  </a:lnTo>
                  <a:lnTo>
                    <a:pt x="230641" y="173273"/>
                  </a:lnTo>
                  <a:lnTo>
                    <a:pt x="232543" y="183417"/>
                  </a:lnTo>
                  <a:lnTo>
                    <a:pt x="232854" y="193686"/>
                  </a:lnTo>
                  <a:lnTo>
                    <a:pt x="231549" y="204040"/>
                  </a:lnTo>
                  <a:lnTo>
                    <a:pt x="228780" y="214442"/>
                  </a:lnTo>
                  <a:lnTo>
                    <a:pt x="224651" y="224546"/>
                  </a:lnTo>
                  <a:lnTo>
                    <a:pt x="219138" y="233726"/>
                  </a:lnTo>
                  <a:lnTo>
                    <a:pt x="212351" y="241708"/>
                  </a:lnTo>
                  <a:lnTo>
                    <a:pt x="204183" y="248389"/>
                  </a:lnTo>
                  <a:lnTo>
                    <a:pt x="194268" y="253661"/>
                  </a:lnTo>
                  <a:lnTo>
                    <a:pt x="182561" y="257613"/>
                  </a:lnTo>
                  <a:lnTo>
                    <a:pt x="169462" y="260473"/>
                  </a:lnTo>
                  <a:lnTo>
                    <a:pt x="155607" y="262491"/>
                  </a:lnTo>
                  <a:lnTo>
                    <a:pt x="141442" y="263897"/>
                  </a:lnTo>
                  <a:lnTo>
                    <a:pt x="127357" y="265031"/>
                  </a:lnTo>
                  <a:lnTo>
                    <a:pt x="113754" y="266334"/>
                  </a:lnTo>
                  <a:lnTo>
                    <a:pt x="100794" y="268030"/>
                  </a:lnTo>
                  <a:lnTo>
                    <a:pt x="88448" y="270155"/>
                  </a:lnTo>
                  <a:lnTo>
                    <a:pt x="76609" y="272652"/>
                  </a:lnTo>
                  <a:lnTo>
                    <a:pt x="65163" y="275442"/>
                  </a:lnTo>
                  <a:lnTo>
                    <a:pt x="54072" y="278491"/>
                  </a:lnTo>
                  <a:lnTo>
                    <a:pt x="42087" y="282218"/>
                  </a:lnTo>
                  <a:lnTo>
                    <a:pt x="25913" y="288066"/>
                  </a:lnTo>
                  <a:lnTo>
                    <a:pt x="0" y="2984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91028" y="240289"/>
              <a:ext cx="154411" cy="482164"/>
            </a:xfrm>
            <a:custGeom>
              <a:avLst/>
              <a:gdLst/>
              <a:ahLst/>
              <a:cxnLst/>
              <a:rect l="0" t="0" r="0" b="0"/>
              <a:pathLst>
                <a:path w="154411" h="482164">
                  <a:moveTo>
                    <a:pt x="101768" y="482163"/>
                  </a:moveTo>
                  <a:lnTo>
                    <a:pt x="96034" y="476161"/>
                  </a:lnTo>
                  <a:lnTo>
                    <a:pt x="91750" y="469316"/>
                  </a:lnTo>
                  <a:lnTo>
                    <a:pt x="88540" y="460929"/>
                  </a:lnTo>
                  <a:lnTo>
                    <a:pt x="86006" y="451301"/>
                  </a:lnTo>
                  <a:lnTo>
                    <a:pt x="83660" y="440987"/>
                  </a:lnTo>
                  <a:lnTo>
                    <a:pt x="81212" y="430375"/>
                  </a:lnTo>
                  <a:lnTo>
                    <a:pt x="78558" y="419504"/>
                  </a:lnTo>
                  <a:lnTo>
                    <a:pt x="75694" y="408155"/>
                  </a:lnTo>
                  <a:lnTo>
                    <a:pt x="72651" y="396225"/>
                  </a:lnTo>
                  <a:lnTo>
                    <a:pt x="69471" y="383588"/>
                  </a:lnTo>
                  <a:lnTo>
                    <a:pt x="66189" y="370034"/>
                  </a:lnTo>
                  <a:lnTo>
                    <a:pt x="62838" y="355538"/>
                  </a:lnTo>
                  <a:lnTo>
                    <a:pt x="59435" y="340226"/>
                  </a:lnTo>
                  <a:lnTo>
                    <a:pt x="55997" y="324269"/>
                  </a:lnTo>
                  <a:lnTo>
                    <a:pt x="52536" y="307836"/>
                  </a:lnTo>
                  <a:lnTo>
                    <a:pt x="49059" y="291226"/>
                  </a:lnTo>
                  <a:lnTo>
                    <a:pt x="45572" y="274849"/>
                  </a:lnTo>
                  <a:lnTo>
                    <a:pt x="42078" y="258913"/>
                  </a:lnTo>
                  <a:lnTo>
                    <a:pt x="38577" y="243603"/>
                  </a:lnTo>
                  <a:lnTo>
                    <a:pt x="35075" y="229161"/>
                  </a:lnTo>
                  <a:lnTo>
                    <a:pt x="31570" y="215626"/>
                  </a:lnTo>
                  <a:lnTo>
                    <a:pt x="28063" y="202722"/>
                  </a:lnTo>
                  <a:lnTo>
                    <a:pt x="24556" y="189975"/>
                  </a:lnTo>
                  <a:lnTo>
                    <a:pt x="21047" y="177097"/>
                  </a:lnTo>
                  <a:lnTo>
                    <a:pt x="17538" y="163987"/>
                  </a:lnTo>
                  <a:lnTo>
                    <a:pt x="14029" y="150646"/>
                  </a:lnTo>
                  <a:lnTo>
                    <a:pt x="10525" y="137111"/>
                  </a:lnTo>
                  <a:lnTo>
                    <a:pt x="7188" y="123428"/>
                  </a:lnTo>
                  <a:lnTo>
                    <a:pt x="4327" y="109636"/>
                  </a:lnTo>
                  <a:lnTo>
                    <a:pt x="2076" y="95772"/>
                  </a:lnTo>
                  <a:lnTo>
                    <a:pt x="565" y="82021"/>
                  </a:lnTo>
                  <a:lnTo>
                    <a:pt x="0" y="68709"/>
                  </a:lnTo>
                  <a:lnTo>
                    <a:pt x="409" y="55981"/>
                  </a:lnTo>
                  <a:lnTo>
                    <a:pt x="1990" y="43977"/>
                  </a:lnTo>
                  <a:lnTo>
                    <a:pt x="5178" y="32907"/>
                  </a:lnTo>
                  <a:lnTo>
                    <a:pt x="10069" y="22808"/>
                  </a:lnTo>
                  <a:lnTo>
                    <a:pt x="16625" y="14043"/>
                  </a:lnTo>
                  <a:lnTo>
                    <a:pt x="24845" y="7358"/>
                  </a:lnTo>
                  <a:lnTo>
                    <a:pt x="34560" y="2974"/>
                  </a:lnTo>
                  <a:lnTo>
                    <a:pt x="45489" y="658"/>
                  </a:lnTo>
                  <a:lnTo>
                    <a:pt x="57341" y="0"/>
                  </a:lnTo>
                  <a:lnTo>
                    <a:pt x="69861" y="595"/>
                  </a:lnTo>
                  <a:lnTo>
                    <a:pt x="82689" y="2262"/>
                  </a:lnTo>
                  <a:lnTo>
                    <a:pt x="95374" y="5042"/>
                  </a:lnTo>
                  <a:lnTo>
                    <a:pt x="107668" y="8865"/>
                  </a:lnTo>
                  <a:lnTo>
                    <a:pt x="119080" y="13444"/>
                  </a:lnTo>
                  <a:lnTo>
                    <a:pt x="129901" y="18902"/>
                  </a:lnTo>
                  <a:lnTo>
                    <a:pt x="141079" y="26835"/>
                  </a:lnTo>
                  <a:lnTo>
                    <a:pt x="154410" y="3996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45397" y="501353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7249" y="67"/>
                  </a:lnTo>
                  <a:lnTo>
                    <a:pt x="156120" y="708"/>
                  </a:lnTo>
                  <a:lnTo>
                    <a:pt x="144522" y="2000"/>
                  </a:lnTo>
                  <a:lnTo>
                    <a:pt x="132360" y="3687"/>
                  </a:lnTo>
                  <a:lnTo>
                    <a:pt x="119701" y="5355"/>
                  </a:lnTo>
                  <a:lnTo>
                    <a:pt x="106645" y="6768"/>
                  </a:lnTo>
                  <a:lnTo>
                    <a:pt x="93293" y="7866"/>
                  </a:lnTo>
                  <a:lnTo>
                    <a:pt x="79728" y="8677"/>
                  </a:lnTo>
                  <a:lnTo>
                    <a:pt x="66026" y="9256"/>
                  </a:lnTo>
                  <a:lnTo>
                    <a:pt x="52648" y="9662"/>
                  </a:lnTo>
                  <a:lnTo>
                    <a:pt x="39019" y="9987"/>
                  </a:lnTo>
                  <a:lnTo>
                    <a:pt x="22825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59972" y="480296"/>
              <a:ext cx="101281" cy="199612"/>
            </a:xfrm>
            <a:custGeom>
              <a:avLst/>
              <a:gdLst/>
              <a:ahLst/>
              <a:cxnLst/>
              <a:rect l="0" t="0" r="0" b="0"/>
              <a:pathLst>
                <a:path w="101281" h="199612">
                  <a:moveTo>
                    <a:pt x="6523" y="94757"/>
                  </a:moveTo>
                  <a:lnTo>
                    <a:pt x="6591" y="106425"/>
                  </a:lnTo>
                  <a:lnTo>
                    <a:pt x="7230" y="116914"/>
                  </a:lnTo>
                  <a:lnTo>
                    <a:pt x="8527" y="127215"/>
                  </a:lnTo>
                  <a:lnTo>
                    <a:pt x="10387" y="137517"/>
                  </a:lnTo>
                  <a:lnTo>
                    <a:pt x="12704" y="147860"/>
                  </a:lnTo>
                  <a:lnTo>
                    <a:pt x="15371" y="158250"/>
                  </a:lnTo>
                  <a:lnTo>
                    <a:pt x="18295" y="168678"/>
                  </a:lnTo>
                  <a:lnTo>
                    <a:pt x="21401" y="179136"/>
                  </a:lnTo>
                  <a:lnTo>
                    <a:pt x="24642" y="189545"/>
                  </a:lnTo>
                  <a:lnTo>
                    <a:pt x="28143" y="197415"/>
                  </a:lnTo>
                  <a:lnTo>
                    <a:pt x="31371" y="199611"/>
                  </a:lnTo>
                  <a:lnTo>
                    <a:pt x="33174" y="197102"/>
                  </a:lnTo>
                  <a:lnTo>
                    <a:pt x="33474" y="191536"/>
                  </a:lnTo>
                  <a:lnTo>
                    <a:pt x="32432" y="184258"/>
                  </a:lnTo>
                  <a:lnTo>
                    <a:pt x="30073" y="176310"/>
                  </a:lnTo>
                  <a:lnTo>
                    <a:pt x="26532" y="168257"/>
                  </a:lnTo>
                  <a:lnTo>
                    <a:pt x="22190" y="160169"/>
                  </a:lnTo>
                  <a:lnTo>
                    <a:pt x="17584" y="151798"/>
                  </a:lnTo>
                  <a:lnTo>
                    <a:pt x="13045" y="143001"/>
                  </a:lnTo>
                  <a:lnTo>
                    <a:pt x="8862" y="133610"/>
                  </a:lnTo>
                  <a:lnTo>
                    <a:pt x="5357" y="123385"/>
                  </a:lnTo>
                  <a:lnTo>
                    <a:pt x="2638" y="112281"/>
                  </a:lnTo>
                  <a:lnTo>
                    <a:pt x="796" y="100567"/>
                  </a:lnTo>
                  <a:lnTo>
                    <a:pt x="0" y="88712"/>
                  </a:lnTo>
                  <a:lnTo>
                    <a:pt x="252" y="77008"/>
                  </a:lnTo>
                  <a:lnTo>
                    <a:pt x="1724" y="65881"/>
                  </a:lnTo>
                  <a:lnTo>
                    <a:pt x="4838" y="55941"/>
                  </a:lnTo>
                  <a:lnTo>
                    <a:pt x="9677" y="47408"/>
                  </a:lnTo>
                  <a:lnTo>
                    <a:pt x="16027" y="40171"/>
                  </a:lnTo>
                  <a:lnTo>
                    <a:pt x="23577" y="33986"/>
                  </a:lnTo>
                  <a:lnTo>
                    <a:pt x="32023" y="28598"/>
                  </a:lnTo>
                  <a:lnTo>
                    <a:pt x="41117" y="23790"/>
                  </a:lnTo>
                  <a:lnTo>
                    <a:pt x="50666" y="19392"/>
                  </a:lnTo>
                  <a:lnTo>
                    <a:pt x="60515" y="15283"/>
                  </a:lnTo>
                  <a:lnTo>
                    <a:pt x="70112" y="11526"/>
                  </a:lnTo>
                  <a:lnTo>
                    <a:pt x="79436" y="7981"/>
                  </a:lnTo>
                  <a:lnTo>
                    <a:pt x="89302" y="4336"/>
                  </a:lnTo>
                  <a:lnTo>
                    <a:pt x="10128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76710" y="564524"/>
              <a:ext cx="136636" cy="161692"/>
            </a:xfrm>
            <a:custGeom>
              <a:avLst/>
              <a:gdLst/>
              <a:ahLst/>
              <a:cxnLst/>
              <a:rect l="0" t="0" r="0" b="0"/>
              <a:pathLst>
                <a:path w="136636" h="161692">
                  <a:moveTo>
                    <a:pt x="100355" y="0"/>
                  </a:moveTo>
                  <a:lnTo>
                    <a:pt x="88755" y="134"/>
                  </a:lnTo>
                  <a:lnTo>
                    <a:pt x="78906" y="1415"/>
                  </a:lnTo>
                  <a:lnTo>
                    <a:pt x="69896" y="4008"/>
                  </a:lnTo>
                  <a:lnTo>
                    <a:pt x="61282" y="7727"/>
                  </a:lnTo>
                  <a:lnTo>
                    <a:pt x="52606" y="12360"/>
                  </a:lnTo>
                  <a:lnTo>
                    <a:pt x="43639" y="17698"/>
                  </a:lnTo>
                  <a:lnTo>
                    <a:pt x="34655" y="23718"/>
                  </a:lnTo>
                  <a:lnTo>
                    <a:pt x="26304" y="30581"/>
                  </a:lnTo>
                  <a:lnTo>
                    <a:pt x="18915" y="38309"/>
                  </a:lnTo>
                  <a:lnTo>
                    <a:pt x="12649" y="46955"/>
                  </a:lnTo>
                  <a:lnTo>
                    <a:pt x="7664" y="56669"/>
                  </a:lnTo>
                  <a:lnTo>
                    <a:pt x="3912" y="67429"/>
                  </a:lnTo>
                  <a:lnTo>
                    <a:pt x="1359" y="79079"/>
                  </a:lnTo>
                  <a:lnTo>
                    <a:pt x="79" y="91423"/>
                  </a:lnTo>
                  <a:lnTo>
                    <a:pt x="0" y="104268"/>
                  </a:lnTo>
                  <a:lnTo>
                    <a:pt x="1251" y="116976"/>
                  </a:lnTo>
                  <a:lnTo>
                    <a:pt x="4216" y="128516"/>
                  </a:lnTo>
                  <a:lnTo>
                    <a:pt x="8959" y="138415"/>
                  </a:lnTo>
                  <a:lnTo>
                    <a:pt x="15415" y="146551"/>
                  </a:lnTo>
                  <a:lnTo>
                    <a:pt x="23568" y="152881"/>
                  </a:lnTo>
                  <a:lnTo>
                    <a:pt x="33229" y="157575"/>
                  </a:lnTo>
                  <a:lnTo>
                    <a:pt x="43782" y="160610"/>
                  </a:lnTo>
                  <a:lnTo>
                    <a:pt x="54317" y="161691"/>
                  </a:lnTo>
                  <a:lnTo>
                    <a:pt x="64322" y="160830"/>
                  </a:lnTo>
                  <a:lnTo>
                    <a:pt x="73662" y="158306"/>
                  </a:lnTo>
                  <a:lnTo>
                    <a:pt x="82396" y="154479"/>
                  </a:lnTo>
                  <a:lnTo>
                    <a:pt x="90641" y="149680"/>
                  </a:lnTo>
                  <a:lnTo>
                    <a:pt x="98519" y="144020"/>
                  </a:lnTo>
                  <a:lnTo>
                    <a:pt x="106130" y="137397"/>
                  </a:lnTo>
                  <a:lnTo>
                    <a:pt x="113545" y="129828"/>
                  </a:lnTo>
                  <a:lnTo>
                    <a:pt x="120494" y="121288"/>
                  </a:lnTo>
                  <a:lnTo>
                    <a:pt x="126401" y="111646"/>
                  </a:lnTo>
                  <a:lnTo>
                    <a:pt x="131033" y="100938"/>
                  </a:lnTo>
                  <a:lnTo>
                    <a:pt x="134313" y="89492"/>
                  </a:lnTo>
                  <a:lnTo>
                    <a:pt x="136147" y="77817"/>
                  </a:lnTo>
                  <a:lnTo>
                    <a:pt x="136635" y="66230"/>
                  </a:lnTo>
                  <a:lnTo>
                    <a:pt x="135843" y="55011"/>
                  </a:lnTo>
                  <a:lnTo>
                    <a:pt x="133725" y="44477"/>
                  </a:lnTo>
                  <a:lnTo>
                    <a:pt x="130382" y="34741"/>
                  </a:lnTo>
                  <a:lnTo>
                    <a:pt x="126144" y="26221"/>
                  </a:lnTo>
                  <a:lnTo>
                    <a:pt x="120958" y="19005"/>
                  </a:lnTo>
                  <a:lnTo>
                    <a:pt x="113256" y="13576"/>
                  </a:lnTo>
                  <a:lnTo>
                    <a:pt x="100355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29708" y="550194"/>
              <a:ext cx="242157" cy="235430"/>
            </a:xfrm>
            <a:custGeom>
              <a:avLst/>
              <a:gdLst/>
              <a:ahLst/>
              <a:cxnLst/>
              <a:rect l="0" t="0" r="0" b="0"/>
              <a:pathLst>
                <a:path w="242157" h="235430">
                  <a:moveTo>
                    <a:pt x="0" y="45916"/>
                  </a:moveTo>
                  <a:lnTo>
                    <a:pt x="2867" y="57651"/>
                  </a:lnTo>
                  <a:lnTo>
                    <a:pt x="5009" y="68780"/>
                  </a:lnTo>
                  <a:lnTo>
                    <a:pt x="6617" y="80374"/>
                  </a:lnTo>
                  <a:lnTo>
                    <a:pt x="7970" y="92362"/>
                  </a:lnTo>
                  <a:lnTo>
                    <a:pt x="9467" y="104374"/>
                  </a:lnTo>
                  <a:lnTo>
                    <a:pt x="11299" y="116086"/>
                  </a:lnTo>
                  <a:lnTo>
                    <a:pt x="12845" y="124263"/>
                  </a:lnTo>
                  <a:lnTo>
                    <a:pt x="13153" y="125384"/>
                  </a:lnTo>
                  <a:lnTo>
                    <a:pt x="12277" y="121432"/>
                  </a:lnTo>
                  <a:lnTo>
                    <a:pt x="10537" y="114567"/>
                  </a:lnTo>
                  <a:lnTo>
                    <a:pt x="8376" y="105930"/>
                  </a:lnTo>
                  <a:lnTo>
                    <a:pt x="6295" y="95937"/>
                  </a:lnTo>
                  <a:lnTo>
                    <a:pt x="4566" y="84852"/>
                  </a:lnTo>
                  <a:lnTo>
                    <a:pt x="3573" y="73085"/>
                  </a:lnTo>
                  <a:lnTo>
                    <a:pt x="3886" y="61161"/>
                  </a:lnTo>
                  <a:lnTo>
                    <a:pt x="5696" y="49405"/>
                  </a:lnTo>
                  <a:lnTo>
                    <a:pt x="9030" y="38573"/>
                  </a:lnTo>
                  <a:lnTo>
                    <a:pt x="13934" y="29893"/>
                  </a:lnTo>
                  <a:lnTo>
                    <a:pt x="20265" y="23850"/>
                  </a:lnTo>
                  <a:lnTo>
                    <a:pt x="27597" y="20590"/>
                  </a:lnTo>
                  <a:lnTo>
                    <a:pt x="35349" y="20282"/>
                  </a:lnTo>
                  <a:lnTo>
                    <a:pt x="43145" y="22705"/>
                  </a:lnTo>
                  <a:lnTo>
                    <a:pt x="50664" y="27378"/>
                  </a:lnTo>
                  <a:lnTo>
                    <a:pt x="57559" y="33778"/>
                  </a:lnTo>
                  <a:lnTo>
                    <a:pt x="63729" y="41408"/>
                  </a:lnTo>
                  <a:lnTo>
                    <a:pt x="69785" y="48666"/>
                  </a:lnTo>
                  <a:lnTo>
                    <a:pt x="76460" y="51933"/>
                  </a:lnTo>
                  <a:lnTo>
                    <a:pt x="83033" y="49555"/>
                  </a:lnTo>
                  <a:lnTo>
                    <a:pt x="88612" y="43354"/>
                  </a:lnTo>
                  <a:lnTo>
                    <a:pt x="93483" y="35005"/>
                  </a:lnTo>
                  <a:lnTo>
                    <a:pt x="98292" y="25915"/>
                  </a:lnTo>
                  <a:lnTo>
                    <a:pt x="103413" y="16887"/>
                  </a:lnTo>
                  <a:lnTo>
                    <a:pt x="109113" y="8875"/>
                  </a:lnTo>
                  <a:lnTo>
                    <a:pt x="115673" y="3158"/>
                  </a:lnTo>
                  <a:lnTo>
                    <a:pt x="123148" y="214"/>
                  </a:lnTo>
                  <a:lnTo>
                    <a:pt x="131262" y="0"/>
                  </a:lnTo>
                  <a:lnTo>
                    <a:pt x="139545" y="2348"/>
                  </a:lnTo>
                  <a:lnTo>
                    <a:pt x="147699" y="6885"/>
                  </a:lnTo>
                  <a:lnTo>
                    <a:pt x="155459" y="13146"/>
                  </a:lnTo>
                  <a:lnTo>
                    <a:pt x="162517" y="20693"/>
                  </a:lnTo>
                  <a:lnTo>
                    <a:pt x="168780" y="29171"/>
                  </a:lnTo>
                  <a:lnTo>
                    <a:pt x="174323" y="38469"/>
                  </a:lnTo>
                  <a:lnTo>
                    <a:pt x="179290" y="48693"/>
                  </a:lnTo>
                  <a:lnTo>
                    <a:pt x="183819" y="59828"/>
                  </a:lnTo>
                  <a:lnTo>
                    <a:pt x="188033" y="71576"/>
                  </a:lnTo>
                  <a:lnTo>
                    <a:pt x="192023" y="83463"/>
                  </a:lnTo>
                  <a:lnTo>
                    <a:pt x="195860" y="95204"/>
                  </a:lnTo>
                  <a:lnTo>
                    <a:pt x="199591" y="106868"/>
                  </a:lnTo>
                  <a:lnTo>
                    <a:pt x="203249" y="118766"/>
                  </a:lnTo>
                  <a:lnTo>
                    <a:pt x="206858" y="131063"/>
                  </a:lnTo>
                  <a:lnTo>
                    <a:pt x="210435" y="143610"/>
                  </a:lnTo>
                  <a:lnTo>
                    <a:pt x="213989" y="156041"/>
                  </a:lnTo>
                  <a:lnTo>
                    <a:pt x="217528" y="168141"/>
                  </a:lnTo>
                  <a:lnTo>
                    <a:pt x="221100" y="179805"/>
                  </a:lnTo>
                  <a:lnTo>
                    <a:pt x="225242" y="192304"/>
                  </a:lnTo>
                  <a:lnTo>
                    <a:pt x="231437" y="208969"/>
                  </a:lnTo>
                  <a:lnTo>
                    <a:pt x="242156" y="2354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35076" y="217084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1"/>
                  </a:lnTo>
                  <a:lnTo>
                    <a:pt x="177" y="50664"/>
                  </a:lnTo>
                  <a:lnTo>
                    <a:pt x="826" y="66289"/>
                  </a:lnTo>
                  <a:lnTo>
                    <a:pt x="2075" y="83265"/>
                  </a:lnTo>
                  <a:lnTo>
                    <a:pt x="3727" y="101366"/>
                  </a:lnTo>
                  <a:lnTo>
                    <a:pt x="5375" y="120335"/>
                  </a:lnTo>
                  <a:lnTo>
                    <a:pt x="6777" y="139937"/>
                  </a:lnTo>
                  <a:lnTo>
                    <a:pt x="7870" y="159825"/>
                  </a:lnTo>
                  <a:lnTo>
                    <a:pt x="8678" y="179556"/>
                  </a:lnTo>
                  <a:lnTo>
                    <a:pt x="9261" y="198892"/>
                  </a:lnTo>
                  <a:lnTo>
                    <a:pt x="9839" y="217468"/>
                  </a:lnTo>
                  <a:lnTo>
                    <a:pt x="10767" y="234724"/>
                  </a:lnTo>
                  <a:lnTo>
                    <a:pt x="12207" y="250488"/>
                  </a:lnTo>
                  <a:lnTo>
                    <a:pt x="13989" y="265228"/>
                  </a:lnTo>
                  <a:lnTo>
                    <a:pt x="15725" y="279822"/>
                  </a:lnTo>
                  <a:lnTo>
                    <a:pt x="17187" y="294793"/>
                  </a:lnTo>
                  <a:lnTo>
                    <a:pt x="18319" y="310140"/>
                  </a:lnTo>
                  <a:lnTo>
                    <a:pt x="19154" y="325530"/>
                  </a:lnTo>
                  <a:lnTo>
                    <a:pt x="19750" y="340740"/>
                  </a:lnTo>
                  <a:lnTo>
                    <a:pt x="20166" y="355700"/>
                  </a:lnTo>
                  <a:lnTo>
                    <a:pt x="20454" y="370425"/>
                  </a:lnTo>
                  <a:lnTo>
                    <a:pt x="20651" y="384937"/>
                  </a:lnTo>
                  <a:lnTo>
                    <a:pt x="20784" y="398679"/>
                  </a:lnTo>
                  <a:lnTo>
                    <a:pt x="20888" y="411856"/>
                  </a:lnTo>
                  <a:lnTo>
                    <a:pt x="20974" y="425627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09917" y="453694"/>
              <a:ext cx="157452" cy="206324"/>
            </a:xfrm>
            <a:custGeom>
              <a:avLst/>
              <a:gdLst/>
              <a:ahLst/>
              <a:cxnLst/>
              <a:rect l="0" t="0" r="0" b="0"/>
              <a:pathLst>
                <a:path w="157452" h="206324">
                  <a:moveTo>
                    <a:pt x="19916" y="89773"/>
                  </a:moveTo>
                  <a:lnTo>
                    <a:pt x="31651" y="92640"/>
                  </a:lnTo>
                  <a:lnTo>
                    <a:pt x="42780" y="94782"/>
                  </a:lnTo>
                  <a:lnTo>
                    <a:pt x="54373" y="96381"/>
                  </a:lnTo>
                  <a:lnTo>
                    <a:pt x="66362" y="97388"/>
                  </a:lnTo>
                  <a:lnTo>
                    <a:pt x="78373" y="97589"/>
                  </a:lnTo>
                  <a:lnTo>
                    <a:pt x="90171" y="96928"/>
                  </a:lnTo>
                  <a:lnTo>
                    <a:pt x="101524" y="95344"/>
                  </a:lnTo>
                  <a:lnTo>
                    <a:pt x="112145" y="92684"/>
                  </a:lnTo>
                  <a:lnTo>
                    <a:pt x="121947" y="88963"/>
                  </a:lnTo>
                  <a:lnTo>
                    <a:pt x="130849" y="84177"/>
                  </a:lnTo>
                  <a:lnTo>
                    <a:pt x="138690" y="78216"/>
                  </a:lnTo>
                  <a:lnTo>
                    <a:pt x="145475" y="71132"/>
                  </a:lnTo>
                  <a:lnTo>
                    <a:pt x="151035" y="63105"/>
                  </a:lnTo>
                  <a:lnTo>
                    <a:pt x="154946" y="54346"/>
                  </a:lnTo>
                  <a:lnTo>
                    <a:pt x="157123" y="45058"/>
                  </a:lnTo>
                  <a:lnTo>
                    <a:pt x="157451" y="35721"/>
                  </a:lnTo>
                  <a:lnTo>
                    <a:pt x="155625" y="27065"/>
                  </a:lnTo>
                  <a:lnTo>
                    <a:pt x="151688" y="19438"/>
                  </a:lnTo>
                  <a:lnTo>
                    <a:pt x="145791" y="12997"/>
                  </a:lnTo>
                  <a:lnTo>
                    <a:pt x="138020" y="7887"/>
                  </a:lnTo>
                  <a:lnTo>
                    <a:pt x="128615" y="4047"/>
                  </a:lnTo>
                  <a:lnTo>
                    <a:pt x="118065" y="1432"/>
                  </a:lnTo>
                  <a:lnTo>
                    <a:pt x="107000" y="111"/>
                  </a:lnTo>
                  <a:lnTo>
                    <a:pt x="95827" y="0"/>
                  </a:lnTo>
                  <a:lnTo>
                    <a:pt x="84888" y="1058"/>
                  </a:lnTo>
                  <a:lnTo>
                    <a:pt x="74541" y="3363"/>
                  </a:lnTo>
                  <a:lnTo>
                    <a:pt x="64917" y="6844"/>
                  </a:lnTo>
                  <a:lnTo>
                    <a:pt x="55963" y="11468"/>
                  </a:lnTo>
                  <a:lnTo>
                    <a:pt x="47554" y="17321"/>
                  </a:lnTo>
                  <a:lnTo>
                    <a:pt x="39559" y="24337"/>
                  </a:lnTo>
                  <a:lnTo>
                    <a:pt x="31864" y="32489"/>
                  </a:lnTo>
                  <a:lnTo>
                    <a:pt x="24383" y="41863"/>
                  </a:lnTo>
                  <a:lnTo>
                    <a:pt x="17065" y="52388"/>
                  </a:lnTo>
                  <a:lnTo>
                    <a:pt x="10351" y="63709"/>
                  </a:lnTo>
                  <a:lnTo>
                    <a:pt x="5134" y="75300"/>
                  </a:lnTo>
                  <a:lnTo>
                    <a:pt x="1780" y="86839"/>
                  </a:lnTo>
                  <a:lnTo>
                    <a:pt x="173" y="98365"/>
                  </a:lnTo>
                  <a:lnTo>
                    <a:pt x="0" y="110170"/>
                  </a:lnTo>
                  <a:lnTo>
                    <a:pt x="925" y="122405"/>
                  </a:lnTo>
                  <a:lnTo>
                    <a:pt x="2815" y="134910"/>
                  </a:lnTo>
                  <a:lnTo>
                    <a:pt x="5744" y="147313"/>
                  </a:lnTo>
                  <a:lnTo>
                    <a:pt x="9677" y="159390"/>
                  </a:lnTo>
                  <a:lnTo>
                    <a:pt x="14621" y="170771"/>
                  </a:lnTo>
                  <a:lnTo>
                    <a:pt x="20695" y="180882"/>
                  </a:lnTo>
                  <a:lnTo>
                    <a:pt x="27863" y="189522"/>
                  </a:lnTo>
                  <a:lnTo>
                    <a:pt x="36118" y="196491"/>
                  </a:lnTo>
                  <a:lnTo>
                    <a:pt x="45563" y="201431"/>
                  </a:lnTo>
                  <a:lnTo>
                    <a:pt x="56120" y="204351"/>
                  </a:lnTo>
                  <a:lnTo>
                    <a:pt x="66997" y="205702"/>
                  </a:lnTo>
                  <a:lnTo>
                    <a:pt x="77842" y="206323"/>
                  </a:lnTo>
                  <a:lnTo>
                    <a:pt x="89607" y="206272"/>
                  </a:lnTo>
                  <a:lnTo>
                    <a:pt x="104144" y="20558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92338" y="521604"/>
              <a:ext cx="227050" cy="158719"/>
            </a:xfrm>
            <a:custGeom>
              <a:avLst/>
              <a:gdLst/>
              <a:ahLst/>
              <a:cxnLst/>
              <a:rect l="0" t="0" r="0" b="0"/>
              <a:pathLst>
                <a:path w="227050" h="158719">
                  <a:moveTo>
                    <a:pt x="69121" y="95563"/>
                  </a:moveTo>
                  <a:lnTo>
                    <a:pt x="77857" y="92562"/>
                  </a:lnTo>
                  <a:lnTo>
                    <a:pt x="85563" y="89140"/>
                  </a:lnTo>
                  <a:lnTo>
                    <a:pt x="92952" y="84934"/>
                  </a:lnTo>
                  <a:lnTo>
                    <a:pt x="99694" y="79689"/>
                  </a:lnTo>
                  <a:lnTo>
                    <a:pt x="104928" y="72911"/>
                  </a:lnTo>
                  <a:lnTo>
                    <a:pt x="108288" y="64483"/>
                  </a:lnTo>
                  <a:lnTo>
                    <a:pt x="109729" y="54916"/>
                  </a:lnTo>
                  <a:lnTo>
                    <a:pt x="109259" y="45121"/>
                  </a:lnTo>
                  <a:lnTo>
                    <a:pt x="107083" y="35656"/>
                  </a:lnTo>
                  <a:lnTo>
                    <a:pt x="103370" y="26864"/>
                  </a:lnTo>
                  <a:lnTo>
                    <a:pt x="98145" y="19040"/>
                  </a:lnTo>
                  <a:lnTo>
                    <a:pt x="91563" y="12236"/>
                  </a:lnTo>
                  <a:lnTo>
                    <a:pt x="83874" y="6651"/>
                  </a:lnTo>
                  <a:lnTo>
                    <a:pt x="75344" y="2715"/>
                  </a:lnTo>
                  <a:lnTo>
                    <a:pt x="66205" y="514"/>
                  </a:lnTo>
                  <a:lnTo>
                    <a:pt x="56797" y="0"/>
                  </a:lnTo>
                  <a:lnTo>
                    <a:pt x="47562" y="1166"/>
                  </a:lnTo>
                  <a:lnTo>
                    <a:pt x="38728" y="3843"/>
                  </a:lnTo>
                  <a:lnTo>
                    <a:pt x="30492" y="7909"/>
                  </a:lnTo>
                  <a:lnTo>
                    <a:pt x="23106" y="13379"/>
                  </a:lnTo>
                  <a:lnTo>
                    <a:pt x="16624" y="20135"/>
                  </a:lnTo>
                  <a:lnTo>
                    <a:pt x="11101" y="28110"/>
                  </a:lnTo>
                  <a:lnTo>
                    <a:pt x="6681" y="37366"/>
                  </a:lnTo>
                  <a:lnTo>
                    <a:pt x="3339" y="47810"/>
                  </a:lnTo>
                  <a:lnTo>
                    <a:pt x="1078" y="59078"/>
                  </a:lnTo>
                  <a:lnTo>
                    <a:pt x="0" y="70633"/>
                  </a:lnTo>
                  <a:lnTo>
                    <a:pt x="52" y="82143"/>
                  </a:lnTo>
                  <a:lnTo>
                    <a:pt x="1051" y="93481"/>
                  </a:lnTo>
                  <a:lnTo>
                    <a:pt x="2785" y="104627"/>
                  </a:lnTo>
                  <a:lnTo>
                    <a:pt x="5069" y="115597"/>
                  </a:lnTo>
                  <a:lnTo>
                    <a:pt x="8076" y="126099"/>
                  </a:lnTo>
                  <a:lnTo>
                    <a:pt x="12304" y="135553"/>
                  </a:lnTo>
                  <a:lnTo>
                    <a:pt x="17928" y="143719"/>
                  </a:lnTo>
                  <a:lnTo>
                    <a:pt x="24825" y="150355"/>
                  </a:lnTo>
                  <a:lnTo>
                    <a:pt x="32750" y="155064"/>
                  </a:lnTo>
                  <a:lnTo>
                    <a:pt x="41448" y="157818"/>
                  </a:lnTo>
                  <a:lnTo>
                    <a:pt x="50540" y="158718"/>
                  </a:lnTo>
                  <a:lnTo>
                    <a:pt x="59558" y="157817"/>
                  </a:lnTo>
                  <a:lnTo>
                    <a:pt x="68246" y="155317"/>
                  </a:lnTo>
                  <a:lnTo>
                    <a:pt x="76554" y="151201"/>
                  </a:lnTo>
                  <a:lnTo>
                    <a:pt x="84519" y="145166"/>
                  </a:lnTo>
                  <a:lnTo>
                    <a:pt x="92208" y="137218"/>
                  </a:lnTo>
                  <a:lnTo>
                    <a:pt x="99525" y="127627"/>
                  </a:lnTo>
                  <a:lnTo>
                    <a:pt x="106221" y="116749"/>
                  </a:lnTo>
                  <a:lnTo>
                    <a:pt x="112203" y="104913"/>
                  </a:lnTo>
                  <a:lnTo>
                    <a:pt x="117374" y="92392"/>
                  </a:lnTo>
                  <a:lnTo>
                    <a:pt x="121550" y="79388"/>
                  </a:lnTo>
                  <a:lnTo>
                    <a:pt x="124737" y="66145"/>
                  </a:lnTo>
                  <a:lnTo>
                    <a:pt x="127410" y="56082"/>
                  </a:lnTo>
                  <a:lnTo>
                    <a:pt x="130044" y="53119"/>
                  </a:lnTo>
                  <a:lnTo>
                    <a:pt x="132594" y="55541"/>
                  </a:lnTo>
                  <a:lnTo>
                    <a:pt x="135348" y="61238"/>
                  </a:lnTo>
                  <a:lnTo>
                    <a:pt x="138721" y="68855"/>
                  </a:lnTo>
                  <a:lnTo>
                    <a:pt x="142874" y="77596"/>
                  </a:lnTo>
                  <a:lnTo>
                    <a:pt x="147758" y="86842"/>
                  </a:lnTo>
                  <a:lnTo>
                    <a:pt x="153241" y="96022"/>
                  </a:lnTo>
                  <a:lnTo>
                    <a:pt x="159185" y="104837"/>
                  </a:lnTo>
                  <a:lnTo>
                    <a:pt x="165630" y="112733"/>
                  </a:lnTo>
                  <a:lnTo>
                    <a:pt x="172785" y="118832"/>
                  </a:lnTo>
                  <a:lnTo>
                    <a:pt x="180700" y="122826"/>
                  </a:lnTo>
                  <a:lnTo>
                    <a:pt x="189025" y="125052"/>
                  </a:lnTo>
                  <a:lnTo>
                    <a:pt x="198020" y="126429"/>
                  </a:lnTo>
                  <a:lnTo>
                    <a:pt x="209590" y="127077"/>
                  </a:lnTo>
                  <a:lnTo>
                    <a:pt x="227049" y="12714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87801" y="444107"/>
              <a:ext cx="169100" cy="189142"/>
            </a:xfrm>
            <a:custGeom>
              <a:avLst/>
              <a:gdLst/>
              <a:ahLst/>
              <a:cxnLst/>
              <a:rect l="0" t="0" r="0" b="0"/>
              <a:pathLst>
                <a:path w="169100" h="189142">
                  <a:moveTo>
                    <a:pt x="94757" y="4604"/>
                  </a:moveTo>
                  <a:lnTo>
                    <a:pt x="85956" y="1804"/>
                  </a:lnTo>
                  <a:lnTo>
                    <a:pt x="77610" y="302"/>
                  </a:lnTo>
                  <a:lnTo>
                    <a:pt x="68915" y="0"/>
                  </a:lnTo>
                  <a:lnTo>
                    <a:pt x="59967" y="853"/>
                  </a:lnTo>
                  <a:lnTo>
                    <a:pt x="51121" y="2969"/>
                  </a:lnTo>
                  <a:lnTo>
                    <a:pt x="42581" y="6291"/>
                  </a:lnTo>
                  <a:lnTo>
                    <a:pt x="34393" y="10626"/>
                  </a:lnTo>
                  <a:lnTo>
                    <a:pt x="26516" y="15745"/>
                  </a:lnTo>
                  <a:lnTo>
                    <a:pt x="18898" y="21448"/>
                  </a:lnTo>
                  <a:lnTo>
                    <a:pt x="11971" y="27732"/>
                  </a:lnTo>
                  <a:lnTo>
                    <a:pt x="6603" y="34781"/>
                  </a:lnTo>
                  <a:lnTo>
                    <a:pt x="3152" y="42625"/>
                  </a:lnTo>
                  <a:lnTo>
                    <a:pt x="1820" y="50842"/>
                  </a:lnTo>
                  <a:lnTo>
                    <a:pt x="2894" y="58671"/>
                  </a:lnTo>
                  <a:lnTo>
                    <a:pt x="6292" y="65707"/>
                  </a:lnTo>
                  <a:lnTo>
                    <a:pt x="11811" y="71736"/>
                  </a:lnTo>
                  <a:lnTo>
                    <a:pt x="19319" y="76561"/>
                  </a:lnTo>
                  <a:lnTo>
                    <a:pt x="28548" y="80210"/>
                  </a:lnTo>
                  <a:lnTo>
                    <a:pt x="39149" y="82865"/>
                  </a:lnTo>
                  <a:lnTo>
                    <a:pt x="50779" y="84746"/>
                  </a:lnTo>
                  <a:lnTo>
                    <a:pt x="63151" y="86059"/>
                  </a:lnTo>
                  <a:lnTo>
                    <a:pt x="75879" y="87131"/>
                  </a:lnTo>
                  <a:lnTo>
                    <a:pt x="88497" y="88393"/>
                  </a:lnTo>
                  <a:lnTo>
                    <a:pt x="100756" y="90066"/>
                  </a:lnTo>
                  <a:lnTo>
                    <a:pt x="112445" y="92344"/>
                  </a:lnTo>
                  <a:lnTo>
                    <a:pt x="123302" y="95477"/>
                  </a:lnTo>
                  <a:lnTo>
                    <a:pt x="133268" y="99518"/>
                  </a:lnTo>
                  <a:lnTo>
                    <a:pt x="142283" y="104519"/>
                  </a:lnTo>
                  <a:lnTo>
                    <a:pt x="150201" y="110625"/>
                  </a:lnTo>
                  <a:lnTo>
                    <a:pt x="157040" y="117806"/>
                  </a:lnTo>
                  <a:lnTo>
                    <a:pt x="162634" y="125898"/>
                  </a:lnTo>
                  <a:lnTo>
                    <a:pt x="166568" y="134700"/>
                  </a:lnTo>
                  <a:lnTo>
                    <a:pt x="168761" y="144018"/>
                  </a:lnTo>
                  <a:lnTo>
                    <a:pt x="169099" y="153374"/>
                  </a:lnTo>
                  <a:lnTo>
                    <a:pt x="167281" y="162043"/>
                  </a:lnTo>
                  <a:lnTo>
                    <a:pt x="163349" y="169678"/>
                  </a:lnTo>
                  <a:lnTo>
                    <a:pt x="157454" y="176126"/>
                  </a:lnTo>
                  <a:lnTo>
                    <a:pt x="149686" y="181240"/>
                  </a:lnTo>
                  <a:lnTo>
                    <a:pt x="140283" y="185082"/>
                  </a:lnTo>
                  <a:lnTo>
                    <a:pt x="129734" y="187698"/>
                  </a:lnTo>
                  <a:lnTo>
                    <a:pt x="118670" y="189021"/>
                  </a:lnTo>
                  <a:lnTo>
                    <a:pt x="107488" y="189141"/>
                  </a:lnTo>
                  <a:lnTo>
                    <a:pt x="96203" y="188429"/>
                  </a:lnTo>
                  <a:lnTo>
                    <a:pt x="84560" y="187421"/>
                  </a:lnTo>
                  <a:lnTo>
                    <a:pt x="72438" y="186452"/>
                  </a:lnTo>
                  <a:lnTo>
                    <a:pt x="60075" y="185650"/>
                  </a:lnTo>
                  <a:lnTo>
                    <a:pt x="46566" y="184950"/>
                  </a:lnTo>
                  <a:lnTo>
                    <a:pt x="28487" y="184298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87843" y="248669"/>
              <a:ext cx="25333" cy="368499"/>
            </a:xfrm>
            <a:custGeom>
              <a:avLst/>
              <a:gdLst/>
              <a:ahLst/>
              <a:cxnLst/>
              <a:rect l="0" t="0" r="0" b="0"/>
              <a:pathLst>
                <a:path w="25333" h="368499">
                  <a:moveTo>
                    <a:pt x="0" y="0"/>
                  </a:moveTo>
                  <a:lnTo>
                    <a:pt x="66" y="14669"/>
                  </a:lnTo>
                  <a:lnTo>
                    <a:pt x="707" y="28580"/>
                  </a:lnTo>
                  <a:lnTo>
                    <a:pt x="2000" y="43083"/>
                  </a:lnTo>
                  <a:lnTo>
                    <a:pt x="3686" y="58457"/>
                  </a:lnTo>
                  <a:lnTo>
                    <a:pt x="5355" y="74931"/>
                  </a:lnTo>
                  <a:lnTo>
                    <a:pt x="6773" y="92495"/>
                  </a:lnTo>
                  <a:lnTo>
                    <a:pt x="8043" y="110665"/>
                  </a:lnTo>
                  <a:lnTo>
                    <a:pt x="9502" y="128621"/>
                  </a:lnTo>
                  <a:lnTo>
                    <a:pt x="11330" y="145919"/>
                  </a:lnTo>
                  <a:lnTo>
                    <a:pt x="13388" y="162633"/>
                  </a:lnTo>
                  <a:lnTo>
                    <a:pt x="15316" y="179155"/>
                  </a:lnTo>
                  <a:lnTo>
                    <a:pt x="16911" y="195754"/>
                  </a:lnTo>
                  <a:lnTo>
                    <a:pt x="18133" y="212530"/>
                  </a:lnTo>
                  <a:lnTo>
                    <a:pt x="19028" y="229493"/>
                  </a:lnTo>
                  <a:lnTo>
                    <a:pt x="19669" y="246607"/>
                  </a:lnTo>
                  <a:lnTo>
                    <a:pt x="20288" y="263509"/>
                  </a:lnTo>
                  <a:lnTo>
                    <a:pt x="21242" y="279551"/>
                  </a:lnTo>
                  <a:lnTo>
                    <a:pt x="22695" y="294444"/>
                  </a:lnTo>
                  <a:lnTo>
                    <a:pt x="24296" y="308172"/>
                  </a:lnTo>
                  <a:lnTo>
                    <a:pt x="25332" y="322369"/>
                  </a:lnTo>
                  <a:lnTo>
                    <a:pt x="24779" y="340516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35159" y="343426"/>
              <a:ext cx="410612" cy="31586"/>
            </a:xfrm>
            <a:custGeom>
              <a:avLst/>
              <a:gdLst/>
              <a:ahLst/>
              <a:cxnLst/>
              <a:rect l="0" t="0" r="0" b="0"/>
              <a:pathLst>
                <a:path w="410612" h="31586">
                  <a:moveTo>
                    <a:pt x="410611" y="0"/>
                  </a:moveTo>
                  <a:lnTo>
                    <a:pt x="401743" y="2934"/>
                  </a:lnTo>
                  <a:lnTo>
                    <a:pt x="392755" y="5716"/>
                  </a:lnTo>
                  <a:lnTo>
                    <a:pt x="382756" y="8611"/>
                  </a:lnTo>
                  <a:lnTo>
                    <a:pt x="371603" y="11478"/>
                  </a:lnTo>
                  <a:lnTo>
                    <a:pt x="359143" y="13995"/>
                  </a:lnTo>
                  <a:lnTo>
                    <a:pt x="345440" y="16010"/>
                  </a:lnTo>
                  <a:lnTo>
                    <a:pt x="331023" y="17696"/>
                  </a:lnTo>
                  <a:lnTo>
                    <a:pt x="316742" y="19439"/>
                  </a:lnTo>
                  <a:lnTo>
                    <a:pt x="303061" y="21460"/>
                  </a:lnTo>
                  <a:lnTo>
                    <a:pt x="289760" y="23649"/>
                  </a:lnTo>
                  <a:lnTo>
                    <a:pt x="276150" y="25666"/>
                  </a:lnTo>
                  <a:lnTo>
                    <a:pt x="261837" y="27319"/>
                  </a:lnTo>
                  <a:lnTo>
                    <a:pt x="246596" y="28581"/>
                  </a:lnTo>
                  <a:lnTo>
                    <a:pt x="230212" y="29503"/>
                  </a:lnTo>
                  <a:lnTo>
                    <a:pt x="212705" y="30158"/>
                  </a:lnTo>
                  <a:lnTo>
                    <a:pt x="194402" y="30615"/>
                  </a:lnTo>
                  <a:lnTo>
                    <a:pt x="175825" y="30929"/>
                  </a:lnTo>
                  <a:lnTo>
                    <a:pt x="157296" y="31143"/>
                  </a:lnTo>
                  <a:lnTo>
                    <a:pt x="138943" y="31288"/>
                  </a:lnTo>
                  <a:lnTo>
                    <a:pt x="120779" y="31386"/>
                  </a:lnTo>
                  <a:lnTo>
                    <a:pt x="102793" y="31452"/>
                  </a:lnTo>
                  <a:lnTo>
                    <a:pt x="85125" y="31496"/>
                  </a:lnTo>
                  <a:lnTo>
                    <a:pt x="66040" y="31531"/>
                  </a:lnTo>
                  <a:lnTo>
                    <a:pt x="40506" y="3155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09024" y="206555"/>
              <a:ext cx="31588" cy="463255"/>
            </a:xfrm>
            <a:custGeom>
              <a:avLst/>
              <a:gdLst/>
              <a:ahLst/>
              <a:cxnLst/>
              <a:rect l="0" t="0" r="0" b="0"/>
              <a:pathLst>
                <a:path w="31588" h="463255">
                  <a:moveTo>
                    <a:pt x="1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82"/>
                  </a:lnTo>
                  <a:lnTo>
                    <a:pt x="178" y="62143"/>
                  </a:lnTo>
                  <a:lnTo>
                    <a:pt x="827" y="80285"/>
                  </a:lnTo>
                  <a:lnTo>
                    <a:pt x="2081" y="99271"/>
                  </a:lnTo>
                  <a:lnTo>
                    <a:pt x="3906" y="118885"/>
                  </a:lnTo>
                  <a:lnTo>
                    <a:pt x="6203" y="138949"/>
                  </a:lnTo>
                  <a:lnTo>
                    <a:pt x="8854" y="159328"/>
                  </a:lnTo>
                  <a:lnTo>
                    <a:pt x="11599" y="179926"/>
                  </a:lnTo>
                  <a:lnTo>
                    <a:pt x="14055" y="200673"/>
                  </a:lnTo>
                  <a:lnTo>
                    <a:pt x="16036" y="221521"/>
                  </a:lnTo>
                  <a:lnTo>
                    <a:pt x="17534" y="242438"/>
                  </a:lnTo>
                  <a:lnTo>
                    <a:pt x="18621" y="263402"/>
                  </a:lnTo>
                  <a:lnTo>
                    <a:pt x="19390" y="284387"/>
                  </a:lnTo>
                  <a:lnTo>
                    <a:pt x="19925" y="305056"/>
                  </a:lnTo>
                  <a:lnTo>
                    <a:pt x="20292" y="324789"/>
                  </a:lnTo>
                  <a:lnTo>
                    <a:pt x="20547" y="343316"/>
                  </a:lnTo>
                  <a:lnTo>
                    <a:pt x="20889" y="360537"/>
                  </a:lnTo>
                  <a:lnTo>
                    <a:pt x="21652" y="376344"/>
                  </a:lnTo>
                  <a:lnTo>
                    <a:pt x="22977" y="390825"/>
                  </a:lnTo>
                  <a:lnTo>
                    <a:pt x="24690" y="404144"/>
                  </a:lnTo>
                  <a:lnTo>
                    <a:pt x="26557" y="417957"/>
                  </a:lnTo>
                  <a:lnTo>
                    <a:pt x="28744" y="435718"/>
                  </a:lnTo>
                  <a:lnTo>
                    <a:pt x="31587" y="4632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08983" y="375011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332906" y="67"/>
                  </a:lnTo>
                  <a:lnTo>
                    <a:pt x="320275" y="708"/>
                  </a:lnTo>
                  <a:lnTo>
                    <a:pt x="308365" y="2000"/>
                  </a:lnTo>
                  <a:lnTo>
                    <a:pt x="296710" y="3687"/>
                  </a:lnTo>
                  <a:lnTo>
                    <a:pt x="284870" y="5355"/>
                  </a:lnTo>
                  <a:lnTo>
                    <a:pt x="272625" y="6768"/>
                  </a:lnTo>
                  <a:lnTo>
                    <a:pt x="259785" y="7866"/>
                  </a:lnTo>
                  <a:lnTo>
                    <a:pt x="246097" y="8677"/>
                  </a:lnTo>
                  <a:lnTo>
                    <a:pt x="231511" y="9256"/>
                  </a:lnTo>
                  <a:lnTo>
                    <a:pt x="215967" y="9662"/>
                  </a:lnTo>
                  <a:lnTo>
                    <a:pt x="199324" y="9941"/>
                  </a:lnTo>
                  <a:lnTo>
                    <a:pt x="181613" y="10137"/>
                  </a:lnTo>
                  <a:lnTo>
                    <a:pt x="163160" y="10440"/>
                  </a:lnTo>
                  <a:lnTo>
                    <a:pt x="144476" y="11176"/>
                  </a:lnTo>
                  <a:lnTo>
                    <a:pt x="125881" y="12488"/>
                  </a:lnTo>
                  <a:lnTo>
                    <a:pt x="107821" y="14353"/>
                  </a:lnTo>
                  <a:lnTo>
                    <a:pt x="90919" y="16676"/>
                  </a:lnTo>
                  <a:lnTo>
                    <a:pt x="75409" y="19350"/>
                  </a:lnTo>
                  <a:lnTo>
                    <a:pt x="61250" y="22320"/>
                  </a:lnTo>
                  <a:lnTo>
                    <a:pt x="46708" y="25986"/>
                  </a:lnTo>
                  <a:lnTo>
                    <a:pt x="28270" y="3178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88610" y="401919"/>
              <a:ext cx="230412" cy="227091"/>
            </a:xfrm>
            <a:custGeom>
              <a:avLst/>
              <a:gdLst/>
              <a:ahLst/>
              <a:cxnLst/>
              <a:rect l="0" t="0" r="0" b="0"/>
              <a:pathLst>
                <a:path w="230412" h="227091">
                  <a:moveTo>
                    <a:pt x="99399" y="36263"/>
                  </a:moveTo>
                  <a:lnTo>
                    <a:pt x="90598" y="33464"/>
                  </a:lnTo>
                  <a:lnTo>
                    <a:pt x="82252" y="31962"/>
                  </a:lnTo>
                  <a:lnTo>
                    <a:pt x="73557" y="31664"/>
                  </a:lnTo>
                  <a:lnTo>
                    <a:pt x="64608" y="32689"/>
                  </a:lnTo>
                  <a:lnTo>
                    <a:pt x="55762" y="35454"/>
                  </a:lnTo>
                  <a:lnTo>
                    <a:pt x="47224" y="40029"/>
                  </a:lnTo>
                  <a:lnTo>
                    <a:pt x="39036" y="46190"/>
                  </a:lnTo>
                  <a:lnTo>
                    <a:pt x="31159" y="53606"/>
                  </a:lnTo>
                  <a:lnTo>
                    <a:pt x="23536" y="61969"/>
                  </a:lnTo>
                  <a:lnTo>
                    <a:pt x="16436" y="71344"/>
                  </a:lnTo>
                  <a:lnTo>
                    <a:pt x="10420" y="82146"/>
                  </a:lnTo>
                  <a:lnTo>
                    <a:pt x="5711" y="94478"/>
                  </a:lnTo>
                  <a:lnTo>
                    <a:pt x="2380" y="107843"/>
                  </a:lnTo>
                  <a:lnTo>
                    <a:pt x="511" y="121353"/>
                  </a:lnTo>
                  <a:lnTo>
                    <a:pt x="0" y="134470"/>
                  </a:lnTo>
                  <a:lnTo>
                    <a:pt x="774" y="146870"/>
                  </a:lnTo>
                  <a:lnTo>
                    <a:pt x="2881" y="158271"/>
                  </a:lnTo>
                  <a:lnTo>
                    <a:pt x="6221" y="168639"/>
                  </a:lnTo>
                  <a:lnTo>
                    <a:pt x="10580" y="178110"/>
                  </a:lnTo>
                  <a:lnTo>
                    <a:pt x="15721" y="186872"/>
                  </a:lnTo>
                  <a:lnTo>
                    <a:pt x="21445" y="195104"/>
                  </a:lnTo>
                  <a:lnTo>
                    <a:pt x="27916" y="202788"/>
                  </a:lnTo>
                  <a:lnTo>
                    <a:pt x="35623" y="209730"/>
                  </a:lnTo>
                  <a:lnTo>
                    <a:pt x="44738" y="215875"/>
                  </a:lnTo>
                  <a:lnTo>
                    <a:pt x="55130" y="220984"/>
                  </a:lnTo>
                  <a:lnTo>
                    <a:pt x="66556" y="224586"/>
                  </a:lnTo>
                  <a:lnTo>
                    <a:pt x="78761" y="226561"/>
                  </a:lnTo>
                  <a:lnTo>
                    <a:pt x="91534" y="227090"/>
                  </a:lnTo>
                  <a:lnTo>
                    <a:pt x="104705" y="226464"/>
                  </a:lnTo>
                  <a:lnTo>
                    <a:pt x="118145" y="224968"/>
                  </a:lnTo>
                  <a:lnTo>
                    <a:pt x="131441" y="222678"/>
                  </a:lnTo>
                  <a:lnTo>
                    <a:pt x="143914" y="219471"/>
                  </a:lnTo>
                  <a:lnTo>
                    <a:pt x="155266" y="215354"/>
                  </a:lnTo>
                  <a:lnTo>
                    <a:pt x="165533" y="210455"/>
                  </a:lnTo>
                  <a:lnTo>
                    <a:pt x="174897" y="204942"/>
                  </a:lnTo>
                  <a:lnTo>
                    <a:pt x="183569" y="198969"/>
                  </a:lnTo>
                  <a:lnTo>
                    <a:pt x="191733" y="192501"/>
                  </a:lnTo>
                  <a:lnTo>
                    <a:pt x="199539" y="185327"/>
                  </a:lnTo>
                  <a:lnTo>
                    <a:pt x="207084" y="177384"/>
                  </a:lnTo>
                  <a:lnTo>
                    <a:pt x="214119" y="168593"/>
                  </a:lnTo>
                  <a:lnTo>
                    <a:pt x="220087" y="158781"/>
                  </a:lnTo>
                  <a:lnTo>
                    <a:pt x="224759" y="147954"/>
                  </a:lnTo>
                  <a:lnTo>
                    <a:pt x="228064" y="136260"/>
                  </a:lnTo>
                  <a:lnTo>
                    <a:pt x="229913" y="123885"/>
                  </a:lnTo>
                  <a:lnTo>
                    <a:pt x="230411" y="111016"/>
                  </a:lnTo>
                  <a:lnTo>
                    <a:pt x="229629" y="98121"/>
                  </a:lnTo>
                  <a:lnTo>
                    <a:pt x="227515" y="85924"/>
                  </a:lnTo>
                  <a:lnTo>
                    <a:pt x="224167" y="74761"/>
                  </a:lnTo>
                  <a:lnTo>
                    <a:pt x="219632" y="64623"/>
                  </a:lnTo>
                  <a:lnTo>
                    <a:pt x="213840" y="55345"/>
                  </a:lnTo>
                  <a:lnTo>
                    <a:pt x="206870" y="46732"/>
                  </a:lnTo>
                  <a:lnTo>
                    <a:pt x="198920" y="38606"/>
                  </a:lnTo>
                  <a:lnTo>
                    <a:pt x="190212" y="30827"/>
                  </a:lnTo>
                  <a:lnTo>
                    <a:pt x="180944" y="23300"/>
                  </a:lnTo>
                  <a:lnTo>
                    <a:pt x="171112" y="16276"/>
                  </a:lnTo>
                  <a:lnTo>
                    <a:pt x="160527" y="10318"/>
                  </a:lnTo>
                  <a:lnTo>
                    <a:pt x="149149" y="5652"/>
                  </a:lnTo>
                  <a:lnTo>
                    <a:pt x="137239" y="2350"/>
                  </a:lnTo>
                  <a:lnTo>
                    <a:pt x="125243" y="501"/>
                  </a:lnTo>
                  <a:lnTo>
                    <a:pt x="113443" y="0"/>
                  </a:lnTo>
                  <a:lnTo>
                    <a:pt x="102180" y="647"/>
                  </a:lnTo>
                  <a:lnTo>
                    <a:pt x="90739" y="2410"/>
                  </a:lnTo>
                  <a:lnTo>
                    <a:pt x="77001" y="6560"/>
                  </a:lnTo>
                  <a:lnTo>
                    <a:pt x="57286" y="1520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749181" y="94756"/>
            <a:ext cx="1337120" cy="873866"/>
            <a:chOff x="8749181" y="94756"/>
            <a:chExt cx="1337120" cy="873866"/>
          </a:xfrm>
        </p:grpSpPr>
        <p:sp>
          <p:nvSpPr>
            <p:cNvPr id="43" name="Freeform 42"/>
            <p:cNvSpPr/>
            <p:nvPr/>
          </p:nvSpPr>
          <p:spPr>
            <a:xfrm>
              <a:off x="8749181" y="399315"/>
              <a:ext cx="270240" cy="569307"/>
            </a:xfrm>
            <a:custGeom>
              <a:avLst/>
              <a:gdLst/>
              <a:ahLst/>
              <a:cxnLst/>
              <a:rect l="0" t="0" r="0" b="0"/>
              <a:pathLst>
                <a:path w="270240" h="569307">
                  <a:moveTo>
                    <a:pt x="252684" y="116581"/>
                  </a:moveTo>
                  <a:lnTo>
                    <a:pt x="255484" y="107780"/>
                  </a:lnTo>
                  <a:lnTo>
                    <a:pt x="256985" y="99433"/>
                  </a:lnTo>
                  <a:lnTo>
                    <a:pt x="257287" y="90734"/>
                  </a:lnTo>
                  <a:lnTo>
                    <a:pt x="256435" y="81613"/>
                  </a:lnTo>
                  <a:lnTo>
                    <a:pt x="254319" y="72118"/>
                  </a:lnTo>
                  <a:lnTo>
                    <a:pt x="250992" y="62331"/>
                  </a:lnTo>
                  <a:lnTo>
                    <a:pt x="246485" y="52490"/>
                  </a:lnTo>
                  <a:lnTo>
                    <a:pt x="240716" y="42964"/>
                  </a:lnTo>
                  <a:lnTo>
                    <a:pt x="233762" y="33935"/>
                  </a:lnTo>
                  <a:lnTo>
                    <a:pt x="225652" y="25570"/>
                  </a:lnTo>
                  <a:lnTo>
                    <a:pt x="216307" y="18097"/>
                  </a:lnTo>
                  <a:lnTo>
                    <a:pt x="205802" y="11561"/>
                  </a:lnTo>
                  <a:lnTo>
                    <a:pt x="194494" y="6172"/>
                  </a:lnTo>
                  <a:lnTo>
                    <a:pt x="182912" y="2375"/>
                  </a:lnTo>
                  <a:lnTo>
                    <a:pt x="171388" y="275"/>
                  </a:lnTo>
                  <a:lnTo>
                    <a:pt x="160210" y="0"/>
                  </a:lnTo>
                  <a:lnTo>
                    <a:pt x="149704" y="1859"/>
                  </a:lnTo>
                  <a:lnTo>
                    <a:pt x="139973" y="5811"/>
                  </a:lnTo>
                  <a:lnTo>
                    <a:pt x="130947" y="11378"/>
                  </a:lnTo>
                  <a:lnTo>
                    <a:pt x="122491" y="17862"/>
                  </a:lnTo>
                  <a:lnTo>
                    <a:pt x="114473" y="24785"/>
                  </a:lnTo>
                  <a:lnTo>
                    <a:pt x="107104" y="32380"/>
                  </a:lnTo>
                  <a:lnTo>
                    <a:pt x="100906" y="41448"/>
                  </a:lnTo>
                  <a:lnTo>
                    <a:pt x="96079" y="52319"/>
                  </a:lnTo>
                  <a:lnTo>
                    <a:pt x="92838" y="64553"/>
                  </a:lnTo>
                  <a:lnTo>
                    <a:pt x="91562" y="77229"/>
                  </a:lnTo>
                  <a:lnTo>
                    <a:pt x="92263" y="89752"/>
                  </a:lnTo>
                  <a:lnTo>
                    <a:pt x="94665" y="101735"/>
                  </a:lnTo>
                  <a:lnTo>
                    <a:pt x="98403" y="112849"/>
                  </a:lnTo>
                  <a:lnTo>
                    <a:pt x="103139" y="123016"/>
                  </a:lnTo>
                  <a:lnTo>
                    <a:pt x="108756" y="132181"/>
                  </a:lnTo>
                  <a:lnTo>
                    <a:pt x="115350" y="140205"/>
                  </a:lnTo>
                  <a:lnTo>
                    <a:pt x="122894" y="147114"/>
                  </a:lnTo>
                  <a:lnTo>
                    <a:pt x="131247" y="152586"/>
                  </a:lnTo>
                  <a:lnTo>
                    <a:pt x="140232" y="155908"/>
                  </a:lnTo>
                  <a:lnTo>
                    <a:pt x="149680" y="156881"/>
                  </a:lnTo>
                  <a:lnTo>
                    <a:pt x="159296" y="155755"/>
                  </a:lnTo>
                  <a:lnTo>
                    <a:pt x="168671" y="152948"/>
                  </a:lnTo>
                  <a:lnTo>
                    <a:pt x="177600" y="148873"/>
                  </a:lnTo>
                  <a:lnTo>
                    <a:pt x="185900" y="143716"/>
                  </a:lnTo>
                  <a:lnTo>
                    <a:pt x="193328" y="137440"/>
                  </a:lnTo>
                  <a:lnTo>
                    <a:pt x="199844" y="130112"/>
                  </a:lnTo>
                  <a:lnTo>
                    <a:pt x="205560" y="121905"/>
                  </a:lnTo>
                  <a:lnTo>
                    <a:pt x="210640" y="113019"/>
                  </a:lnTo>
                  <a:lnTo>
                    <a:pt x="215253" y="103704"/>
                  </a:lnTo>
                  <a:lnTo>
                    <a:pt x="219756" y="96634"/>
                  </a:lnTo>
                  <a:lnTo>
                    <a:pt x="224065" y="95370"/>
                  </a:lnTo>
                  <a:lnTo>
                    <a:pt x="227640" y="99553"/>
                  </a:lnTo>
                  <a:lnTo>
                    <a:pt x="230733" y="107861"/>
                  </a:lnTo>
                  <a:lnTo>
                    <a:pt x="233680" y="119268"/>
                  </a:lnTo>
                  <a:lnTo>
                    <a:pt x="236662" y="133184"/>
                  </a:lnTo>
                  <a:lnTo>
                    <a:pt x="239740" y="149093"/>
                  </a:lnTo>
                  <a:lnTo>
                    <a:pt x="242924" y="166352"/>
                  </a:lnTo>
                  <a:lnTo>
                    <a:pt x="246196" y="184246"/>
                  </a:lnTo>
                  <a:lnTo>
                    <a:pt x="249537" y="202315"/>
                  </a:lnTo>
                  <a:lnTo>
                    <a:pt x="252931" y="220026"/>
                  </a:lnTo>
                  <a:lnTo>
                    <a:pt x="256360" y="236695"/>
                  </a:lnTo>
                  <a:lnTo>
                    <a:pt x="259810" y="252058"/>
                  </a:lnTo>
                  <a:lnTo>
                    <a:pt x="263110" y="266358"/>
                  </a:lnTo>
                  <a:lnTo>
                    <a:pt x="265946" y="280125"/>
                  </a:lnTo>
                  <a:lnTo>
                    <a:pt x="268181" y="293723"/>
                  </a:lnTo>
                  <a:lnTo>
                    <a:pt x="269681" y="307164"/>
                  </a:lnTo>
                  <a:lnTo>
                    <a:pt x="270239" y="320204"/>
                  </a:lnTo>
                  <a:lnTo>
                    <a:pt x="269825" y="332722"/>
                  </a:lnTo>
                  <a:lnTo>
                    <a:pt x="268242" y="344740"/>
                  </a:lnTo>
                  <a:lnTo>
                    <a:pt x="265052" y="356344"/>
                  </a:lnTo>
                  <a:lnTo>
                    <a:pt x="260159" y="367621"/>
                  </a:lnTo>
                  <a:lnTo>
                    <a:pt x="253602" y="378329"/>
                  </a:lnTo>
                  <a:lnTo>
                    <a:pt x="245380" y="387921"/>
                  </a:lnTo>
                  <a:lnTo>
                    <a:pt x="235665" y="396188"/>
                  </a:lnTo>
                  <a:lnTo>
                    <a:pt x="224735" y="403231"/>
                  </a:lnTo>
                  <a:lnTo>
                    <a:pt x="212883" y="409279"/>
                  </a:lnTo>
                  <a:lnTo>
                    <a:pt x="200364" y="414570"/>
                  </a:lnTo>
                  <a:lnTo>
                    <a:pt x="187536" y="419312"/>
                  </a:lnTo>
                  <a:lnTo>
                    <a:pt x="174851" y="423665"/>
                  </a:lnTo>
                  <a:lnTo>
                    <a:pt x="162547" y="427753"/>
                  </a:lnTo>
                  <a:lnTo>
                    <a:pt x="150830" y="431823"/>
                  </a:lnTo>
                  <a:lnTo>
                    <a:pt x="139952" y="436241"/>
                  </a:lnTo>
                  <a:lnTo>
                    <a:pt x="129958" y="441179"/>
                  </a:lnTo>
                  <a:lnTo>
                    <a:pt x="120415" y="446632"/>
                  </a:lnTo>
                  <a:lnTo>
                    <a:pt x="110546" y="452517"/>
                  </a:lnTo>
                  <a:lnTo>
                    <a:pt x="99945" y="458735"/>
                  </a:lnTo>
                  <a:lnTo>
                    <a:pt x="88873" y="465198"/>
                  </a:lnTo>
                  <a:lnTo>
                    <a:pt x="78045" y="471835"/>
                  </a:lnTo>
                  <a:lnTo>
                    <a:pt x="67874" y="478599"/>
                  </a:lnTo>
                  <a:lnTo>
                    <a:pt x="58436" y="485615"/>
                  </a:lnTo>
                  <a:lnTo>
                    <a:pt x="49643" y="493164"/>
                  </a:lnTo>
                  <a:lnTo>
                    <a:pt x="41367" y="501356"/>
                  </a:lnTo>
                  <a:lnTo>
                    <a:pt x="33640" y="510148"/>
                  </a:lnTo>
                  <a:lnTo>
                    <a:pt x="26663" y="519427"/>
                  </a:lnTo>
                  <a:lnTo>
                    <a:pt x="20487" y="529065"/>
                  </a:lnTo>
                  <a:lnTo>
                    <a:pt x="15169" y="538503"/>
                  </a:lnTo>
                  <a:lnTo>
                    <a:pt x="10326" y="547695"/>
                  </a:lnTo>
                  <a:lnTo>
                    <a:pt x="5531" y="557446"/>
                  </a:lnTo>
                  <a:lnTo>
                    <a:pt x="0" y="56930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08651" y="386241"/>
              <a:ext cx="140614" cy="176266"/>
            </a:xfrm>
            <a:custGeom>
              <a:avLst/>
              <a:gdLst/>
              <a:ahLst/>
              <a:cxnLst/>
              <a:rect l="0" t="0" r="0" b="0"/>
              <a:pathLst>
                <a:path w="140614" h="176266">
                  <a:moveTo>
                    <a:pt x="3743" y="87541"/>
                  </a:moveTo>
                  <a:lnTo>
                    <a:pt x="9610" y="93475"/>
                  </a:lnTo>
                  <a:lnTo>
                    <a:pt x="15174" y="99680"/>
                  </a:lnTo>
                  <a:lnTo>
                    <a:pt x="20969" y="106776"/>
                  </a:lnTo>
                  <a:lnTo>
                    <a:pt x="26877" y="114716"/>
                  </a:lnTo>
                  <a:lnTo>
                    <a:pt x="32559" y="123363"/>
                  </a:lnTo>
                  <a:lnTo>
                    <a:pt x="37834" y="132557"/>
                  </a:lnTo>
                  <a:lnTo>
                    <a:pt x="42684" y="142157"/>
                  </a:lnTo>
                  <a:lnTo>
                    <a:pt x="47170" y="152046"/>
                  </a:lnTo>
                  <a:lnTo>
                    <a:pt x="51334" y="162112"/>
                  </a:lnTo>
                  <a:lnTo>
                    <a:pt x="53932" y="171272"/>
                  </a:lnTo>
                  <a:lnTo>
                    <a:pt x="53223" y="176265"/>
                  </a:lnTo>
                  <a:lnTo>
                    <a:pt x="50144" y="175457"/>
                  </a:lnTo>
                  <a:lnTo>
                    <a:pt x="46281" y="170962"/>
                  </a:lnTo>
                  <a:lnTo>
                    <a:pt x="41913" y="164304"/>
                  </a:lnTo>
                  <a:lnTo>
                    <a:pt x="37003" y="156298"/>
                  </a:lnTo>
                  <a:lnTo>
                    <a:pt x="31577" y="147260"/>
                  </a:lnTo>
                  <a:lnTo>
                    <a:pt x="25713" y="137183"/>
                  </a:lnTo>
                  <a:lnTo>
                    <a:pt x="19522" y="126130"/>
                  </a:lnTo>
                  <a:lnTo>
                    <a:pt x="13419" y="114260"/>
                  </a:lnTo>
                  <a:lnTo>
                    <a:pt x="8087" y="101757"/>
                  </a:lnTo>
                  <a:lnTo>
                    <a:pt x="3850" y="88795"/>
                  </a:lnTo>
                  <a:lnTo>
                    <a:pt x="1008" y="75836"/>
                  </a:lnTo>
                  <a:lnTo>
                    <a:pt x="0" y="63595"/>
                  </a:lnTo>
                  <a:lnTo>
                    <a:pt x="891" y="52406"/>
                  </a:lnTo>
                  <a:lnTo>
                    <a:pt x="3760" y="42421"/>
                  </a:lnTo>
                  <a:lnTo>
                    <a:pt x="8877" y="33777"/>
                  </a:lnTo>
                  <a:lnTo>
                    <a:pt x="16169" y="26412"/>
                  </a:lnTo>
                  <a:lnTo>
                    <a:pt x="25300" y="20278"/>
                  </a:lnTo>
                  <a:lnTo>
                    <a:pt x="35862" y="15440"/>
                  </a:lnTo>
                  <a:lnTo>
                    <a:pt x="47478" y="11806"/>
                  </a:lnTo>
                  <a:lnTo>
                    <a:pt x="59679" y="9006"/>
                  </a:lnTo>
                  <a:lnTo>
                    <a:pt x="71935" y="6502"/>
                  </a:lnTo>
                  <a:lnTo>
                    <a:pt x="83944" y="3970"/>
                  </a:lnTo>
                  <a:lnTo>
                    <a:pt x="95362" y="1625"/>
                  </a:lnTo>
                  <a:lnTo>
                    <a:pt x="106930" y="0"/>
                  </a:lnTo>
                  <a:lnTo>
                    <a:pt x="120781" y="66"/>
                  </a:lnTo>
                  <a:lnTo>
                    <a:pt x="140613" y="33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47902" y="412222"/>
              <a:ext cx="296161" cy="195564"/>
            </a:xfrm>
            <a:custGeom>
              <a:avLst/>
              <a:gdLst/>
              <a:ahLst/>
              <a:cxnLst/>
              <a:rect l="0" t="0" r="0" b="0"/>
              <a:pathLst>
                <a:path w="296161" h="195564">
                  <a:moveTo>
                    <a:pt x="11890" y="103674"/>
                  </a:moveTo>
                  <a:lnTo>
                    <a:pt x="23559" y="103607"/>
                  </a:lnTo>
                  <a:lnTo>
                    <a:pt x="34048" y="102967"/>
                  </a:lnTo>
                  <a:lnTo>
                    <a:pt x="44350" y="101670"/>
                  </a:lnTo>
                  <a:lnTo>
                    <a:pt x="54652" y="99810"/>
                  </a:lnTo>
                  <a:lnTo>
                    <a:pt x="64995" y="97494"/>
                  </a:lnTo>
                  <a:lnTo>
                    <a:pt x="75375" y="94818"/>
                  </a:lnTo>
                  <a:lnTo>
                    <a:pt x="85457" y="91549"/>
                  </a:lnTo>
                  <a:lnTo>
                    <a:pt x="94619" y="87145"/>
                  </a:lnTo>
                  <a:lnTo>
                    <a:pt x="102582" y="81403"/>
                  </a:lnTo>
                  <a:lnTo>
                    <a:pt x="109082" y="74428"/>
                  </a:lnTo>
                  <a:lnTo>
                    <a:pt x="113697" y="66451"/>
                  </a:lnTo>
                  <a:lnTo>
                    <a:pt x="116379" y="57723"/>
                  </a:lnTo>
                  <a:lnTo>
                    <a:pt x="116890" y="48779"/>
                  </a:lnTo>
                  <a:lnTo>
                    <a:pt x="114665" y="40395"/>
                  </a:lnTo>
                  <a:lnTo>
                    <a:pt x="109653" y="32958"/>
                  </a:lnTo>
                  <a:lnTo>
                    <a:pt x="102393" y="26815"/>
                  </a:lnTo>
                  <a:lnTo>
                    <a:pt x="93701" y="22439"/>
                  </a:lnTo>
                  <a:lnTo>
                    <a:pt x="84198" y="19914"/>
                  </a:lnTo>
                  <a:lnTo>
                    <a:pt x="74417" y="19337"/>
                  </a:lnTo>
                  <a:lnTo>
                    <a:pt x="64865" y="20986"/>
                  </a:lnTo>
                  <a:lnTo>
                    <a:pt x="55781" y="24797"/>
                  </a:lnTo>
                  <a:lnTo>
                    <a:pt x="47191" y="30438"/>
                  </a:lnTo>
                  <a:lnTo>
                    <a:pt x="39029" y="37503"/>
                  </a:lnTo>
                  <a:lnTo>
                    <a:pt x="31204" y="45621"/>
                  </a:lnTo>
                  <a:lnTo>
                    <a:pt x="23794" y="54492"/>
                  </a:lnTo>
                  <a:lnTo>
                    <a:pt x="17035" y="63891"/>
                  </a:lnTo>
                  <a:lnTo>
                    <a:pt x="11015" y="73659"/>
                  </a:lnTo>
                  <a:lnTo>
                    <a:pt x="5988" y="83844"/>
                  </a:lnTo>
                  <a:lnTo>
                    <a:pt x="2441" y="94674"/>
                  </a:lnTo>
                  <a:lnTo>
                    <a:pt x="503" y="106218"/>
                  </a:lnTo>
                  <a:lnTo>
                    <a:pt x="0" y="118243"/>
                  </a:lnTo>
                  <a:lnTo>
                    <a:pt x="641" y="130316"/>
                  </a:lnTo>
                  <a:lnTo>
                    <a:pt x="2153" y="142173"/>
                  </a:lnTo>
                  <a:lnTo>
                    <a:pt x="4623" y="153575"/>
                  </a:lnTo>
                  <a:lnTo>
                    <a:pt x="8484" y="164232"/>
                  </a:lnTo>
                  <a:lnTo>
                    <a:pt x="13862" y="174051"/>
                  </a:lnTo>
                  <a:lnTo>
                    <a:pt x="20761" y="182626"/>
                  </a:lnTo>
                  <a:lnTo>
                    <a:pt x="29220" y="189184"/>
                  </a:lnTo>
                  <a:lnTo>
                    <a:pt x="39094" y="193477"/>
                  </a:lnTo>
                  <a:lnTo>
                    <a:pt x="49962" y="195563"/>
                  </a:lnTo>
                  <a:lnTo>
                    <a:pt x="61242" y="195534"/>
                  </a:lnTo>
                  <a:lnTo>
                    <a:pt x="72562" y="193665"/>
                  </a:lnTo>
                  <a:lnTo>
                    <a:pt x="83771" y="190328"/>
                  </a:lnTo>
                  <a:lnTo>
                    <a:pt x="94831" y="185888"/>
                  </a:lnTo>
                  <a:lnTo>
                    <a:pt x="105747" y="180650"/>
                  </a:lnTo>
                  <a:lnTo>
                    <a:pt x="116383" y="174849"/>
                  </a:lnTo>
                  <a:lnTo>
                    <a:pt x="126459" y="168657"/>
                  </a:lnTo>
                  <a:lnTo>
                    <a:pt x="135870" y="162197"/>
                  </a:lnTo>
                  <a:lnTo>
                    <a:pt x="144666" y="155554"/>
                  </a:lnTo>
                  <a:lnTo>
                    <a:pt x="152961" y="148787"/>
                  </a:lnTo>
                  <a:lnTo>
                    <a:pt x="160875" y="141933"/>
                  </a:lnTo>
                  <a:lnTo>
                    <a:pt x="168513" y="134854"/>
                  </a:lnTo>
                  <a:lnTo>
                    <a:pt x="175956" y="127263"/>
                  </a:lnTo>
                  <a:lnTo>
                    <a:pt x="183265" y="119041"/>
                  </a:lnTo>
                  <a:lnTo>
                    <a:pt x="190478" y="110230"/>
                  </a:lnTo>
                  <a:lnTo>
                    <a:pt x="197629" y="100937"/>
                  </a:lnTo>
                  <a:lnTo>
                    <a:pt x="204722" y="91277"/>
                  </a:lnTo>
                  <a:lnTo>
                    <a:pt x="211280" y="81350"/>
                  </a:lnTo>
                  <a:lnTo>
                    <a:pt x="216395" y="71233"/>
                  </a:lnTo>
                  <a:lnTo>
                    <a:pt x="219676" y="60989"/>
                  </a:lnTo>
                  <a:lnTo>
                    <a:pt x="221063" y="50823"/>
                  </a:lnTo>
                  <a:lnTo>
                    <a:pt x="220557" y="41070"/>
                  </a:lnTo>
                  <a:lnTo>
                    <a:pt x="218357" y="31885"/>
                  </a:lnTo>
                  <a:lnTo>
                    <a:pt x="214627" y="23412"/>
                  </a:lnTo>
                  <a:lnTo>
                    <a:pt x="209391" y="15867"/>
                  </a:lnTo>
                  <a:lnTo>
                    <a:pt x="202801" y="9287"/>
                  </a:lnTo>
                  <a:lnTo>
                    <a:pt x="195108" y="4038"/>
                  </a:lnTo>
                  <a:lnTo>
                    <a:pt x="186576" y="867"/>
                  </a:lnTo>
                  <a:lnTo>
                    <a:pt x="177434" y="0"/>
                  </a:lnTo>
                  <a:lnTo>
                    <a:pt x="168026" y="1368"/>
                  </a:lnTo>
                  <a:lnTo>
                    <a:pt x="158789" y="4869"/>
                  </a:lnTo>
                  <a:lnTo>
                    <a:pt x="149959" y="10228"/>
                  </a:lnTo>
                  <a:lnTo>
                    <a:pt x="141896" y="17231"/>
                  </a:lnTo>
                  <a:lnTo>
                    <a:pt x="135157" y="25817"/>
                  </a:lnTo>
                  <a:lnTo>
                    <a:pt x="129924" y="35811"/>
                  </a:lnTo>
                  <a:lnTo>
                    <a:pt x="126053" y="46942"/>
                  </a:lnTo>
                  <a:lnTo>
                    <a:pt x="123282" y="58936"/>
                  </a:lnTo>
                  <a:lnTo>
                    <a:pt x="121344" y="71556"/>
                  </a:lnTo>
                  <a:lnTo>
                    <a:pt x="120174" y="84452"/>
                  </a:lnTo>
                  <a:lnTo>
                    <a:pt x="119905" y="97183"/>
                  </a:lnTo>
                  <a:lnTo>
                    <a:pt x="120534" y="109523"/>
                  </a:lnTo>
                  <a:lnTo>
                    <a:pt x="121939" y="121435"/>
                  </a:lnTo>
                  <a:lnTo>
                    <a:pt x="123952" y="132975"/>
                  </a:lnTo>
                  <a:lnTo>
                    <a:pt x="126431" y="144208"/>
                  </a:lnTo>
                  <a:lnTo>
                    <a:pt x="129741" y="154719"/>
                  </a:lnTo>
                  <a:lnTo>
                    <a:pt x="134705" y="163647"/>
                  </a:lnTo>
                  <a:lnTo>
                    <a:pt x="141627" y="170633"/>
                  </a:lnTo>
                  <a:lnTo>
                    <a:pt x="149870" y="175153"/>
                  </a:lnTo>
                  <a:lnTo>
                    <a:pt x="158174" y="176306"/>
                  </a:lnTo>
                  <a:lnTo>
                    <a:pt x="165790" y="173930"/>
                  </a:lnTo>
                  <a:lnTo>
                    <a:pt x="172511" y="168623"/>
                  </a:lnTo>
                  <a:lnTo>
                    <a:pt x="178398" y="161333"/>
                  </a:lnTo>
                  <a:lnTo>
                    <a:pt x="183612" y="152810"/>
                  </a:lnTo>
                  <a:lnTo>
                    <a:pt x="188315" y="143535"/>
                  </a:lnTo>
                  <a:lnTo>
                    <a:pt x="192650" y="133800"/>
                  </a:lnTo>
                  <a:lnTo>
                    <a:pt x="196719" y="123774"/>
                  </a:lnTo>
                  <a:lnTo>
                    <a:pt x="200440" y="113401"/>
                  </a:lnTo>
                  <a:lnTo>
                    <a:pt x="203560" y="102437"/>
                  </a:lnTo>
                  <a:lnTo>
                    <a:pt x="206016" y="90885"/>
                  </a:lnTo>
                  <a:lnTo>
                    <a:pt x="208731" y="81968"/>
                  </a:lnTo>
                  <a:lnTo>
                    <a:pt x="212380" y="79831"/>
                  </a:lnTo>
                  <a:lnTo>
                    <a:pt x="216070" y="83455"/>
                  </a:lnTo>
                  <a:lnTo>
                    <a:pt x="219590" y="90903"/>
                  </a:lnTo>
                  <a:lnTo>
                    <a:pt x="223179" y="100426"/>
                  </a:lnTo>
                  <a:lnTo>
                    <a:pt x="227218" y="110504"/>
                  </a:lnTo>
                  <a:lnTo>
                    <a:pt x="231875" y="120315"/>
                  </a:lnTo>
                  <a:lnTo>
                    <a:pt x="237294" y="129415"/>
                  </a:lnTo>
                  <a:lnTo>
                    <a:pt x="243682" y="137483"/>
                  </a:lnTo>
                  <a:lnTo>
                    <a:pt x="251043" y="144469"/>
                  </a:lnTo>
                  <a:lnTo>
                    <a:pt x="258977" y="150172"/>
                  </a:lnTo>
                  <a:lnTo>
                    <a:pt x="267658" y="154590"/>
                  </a:lnTo>
                  <a:lnTo>
                    <a:pt x="278964" y="156995"/>
                  </a:lnTo>
                  <a:lnTo>
                    <a:pt x="296160" y="15631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86176" y="168455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4"/>
                  </a:lnTo>
                  <a:lnTo>
                    <a:pt x="0" y="90037"/>
                  </a:lnTo>
                  <a:lnTo>
                    <a:pt x="0" y="109410"/>
                  </a:lnTo>
                  <a:lnTo>
                    <a:pt x="0" y="129837"/>
                  </a:lnTo>
                  <a:lnTo>
                    <a:pt x="4" y="151272"/>
                  </a:lnTo>
                  <a:lnTo>
                    <a:pt x="178" y="173392"/>
                  </a:lnTo>
                  <a:lnTo>
                    <a:pt x="827" y="195699"/>
                  </a:lnTo>
                  <a:lnTo>
                    <a:pt x="2075" y="217891"/>
                  </a:lnTo>
                  <a:lnTo>
                    <a:pt x="3727" y="239861"/>
                  </a:lnTo>
                  <a:lnTo>
                    <a:pt x="5375" y="261605"/>
                  </a:lnTo>
                  <a:lnTo>
                    <a:pt x="6777" y="283151"/>
                  </a:lnTo>
                  <a:lnTo>
                    <a:pt x="7871" y="304213"/>
                  </a:lnTo>
                  <a:lnTo>
                    <a:pt x="8679" y="324217"/>
                  </a:lnTo>
                  <a:lnTo>
                    <a:pt x="9257" y="342917"/>
                  </a:lnTo>
                  <a:lnTo>
                    <a:pt x="9662" y="359801"/>
                  </a:lnTo>
                  <a:lnTo>
                    <a:pt x="9987" y="375587"/>
                  </a:lnTo>
                  <a:lnTo>
                    <a:pt x="10259" y="391657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75606" y="273740"/>
              <a:ext cx="368499" cy="94758"/>
            </a:xfrm>
            <a:custGeom>
              <a:avLst/>
              <a:gdLst/>
              <a:ahLst/>
              <a:cxnLst/>
              <a:rect l="0" t="0" r="0" b="0"/>
              <a:pathLst>
                <a:path w="368499" h="94758">
                  <a:moveTo>
                    <a:pt x="368498" y="0"/>
                  </a:moveTo>
                  <a:lnTo>
                    <a:pt x="362495" y="5801"/>
                  </a:lnTo>
                  <a:lnTo>
                    <a:pt x="355651" y="10725"/>
                  </a:lnTo>
                  <a:lnTo>
                    <a:pt x="347258" y="15228"/>
                  </a:lnTo>
                  <a:lnTo>
                    <a:pt x="337459" y="19449"/>
                  </a:lnTo>
                  <a:lnTo>
                    <a:pt x="326497" y="23462"/>
                  </a:lnTo>
                  <a:lnTo>
                    <a:pt x="314626" y="27324"/>
                  </a:lnTo>
                  <a:lnTo>
                    <a:pt x="301758" y="31076"/>
                  </a:lnTo>
                  <a:lnTo>
                    <a:pt x="287463" y="34752"/>
                  </a:lnTo>
                  <a:lnTo>
                    <a:pt x="271633" y="38374"/>
                  </a:lnTo>
                  <a:lnTo>
                    <a:pt x="254598" y="41959"/>
                  </a:lnTo>
                  <a:lnTo>
                    <a:pt x="236938" y="45520"/>
                  </a:lnTo>
                  <a:lnTo>
                    <a:pt x="219060" y="49064"/>
                  </a:lnTo>
                  <a:lnTo>
                    <a:pt x="201158" y="52597"/>
                  </a:lnTo>
                  <a:lnTo>
                    <a:pt x="183305" y="56121"/>
                  </a:lnTo>
                  <a:lnTo>
                    <a:pt x="165521" y="59641"/>
                  </a:lnTo>
                  <a:lnTo>
                    <a:pt x="147798" y="63158"/>
                  </a:lnTo>
                  <a:lnTo>
                    <a:pt x="130126" y="66672"/>
                  </a:lnTo>
                  <a:lnTo>
                    <a:pt x="112500" y="70184"/>
                  </a:lnTo>
                  <a:lnTo>
                    <a:pt x="95237" y="73696"/>
                  </a:lnTo>
                  <a:lnTo>
                    <a:pt x="78945" y="77207"/>
                  </a:lnTo>
                  <a:lnTo>
                    <a:pt x="63885" y="80713"/>
                  </a:lnTo>
                  <a:lnTo>
                    <a:pt x="50243" y="84062"/>
                  </a:lnTo>
                  <a:lnTo>
                    <a:pt x="36855" y="87287"/>
                  </a:lnTo>
                  <a:lnTo>
                    <a:pt x="21432" y="9067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53957" y="377816"/>
              <a:ext cx="131631" cy="197455"/>
            </a:xfrm>
            <a:custGeom>
              <a:avLst/>
              <a:gdLst/>
              <a:ahLst/>
              <a:cxnLst/>
              <a:rect l="0" t="0" r="0" b="0"/>
              <a:pathLst>
                <a:path w="131631" h="197455">
                  <a:moveTo>
                    <a:pt x="5919" y="74909"/>
                  </a:moveTo>
                  <a:lnTo>
                    <a:pt x="20522" y="74909"/>
                  </a:lnTo>
                  <a:lnTo>
                    <a:pt x="33791" y="74909"/>
                  </a:lnTo>
                  <a:lnTo>
                    <a:pt x="46988" y="74900"/>
                  </a:lnTo>
                  <a:lnTo>
                    <a:pt x="60157" y="74554"/>
                  </a:lnTo>
                  <a:lnTo>
                    <a:pt x="73017" y="73257"/>
                  </a:lnTo>
                  <a:lnTo>
                    <a:pt x="85409" y="70746"/>
                  </a:lnTo>
                  <a:lnTo>
                    <a:pt x="97005" y="66923"/>
                  </a:lnTo>
                  <a:lnTo>
                    <a:pt x="107261" y="61681"/>
                  </a:lnTo>
                  <a:lnTo>
                    <a:pt x="115996" y="55116"/>
                  </a:lnTo>
                  <a:lnTo>
                    <a:pt x="123032" y="47454"/>
                  </a:lnTo>
                  <a:lnTo>
                    <a:pt x="128016" y="38948"/>
                  </a:lnTo>
                  <a:lnTo>
                    <a:pt x="130947" y="29838"/>
                  </a:lnTo>
                  <a:lnTo>
                    <a:pt x="131630" y="20791"/>
                  </a:lnTo>
                  <a:lnTo>
                    <a:pt x="129518" y="12864"/>
                  </a:lnTo>
                  <a:lnTo>
                    <a:pt x="124584" y="6548"/>
                  </a:lnTo>
                  <a:lnTo>
                    <a:pt x="117373" y="2141"/>
                  </a:lnTo>
                  <a:lnTo>
                    <a:pt x="108716" y="0"/>
                  </a:lnTo>
                  <a:lnTo>
                    <a:pt x="99233" y="85"/>
                  </a:lnTo>
                  <a:lnTo>
                    <a:pt x="89293" y="2226"/>
                  </a:lnTo>
                  <a:lnTo>
                    <a:pt x="79104" y="6313"/>
                  </a:lnTo>
                  <a:lnTo>
                    <a:pt x="68778" y="12092"/>
                  </a:lnTo>
                  <a:lnTo>
                    <a:pt x="58540" y="19223"/>
                  </a:lnTo>
                  <a:lnTo>
                    <a:pt x="48732" y="27370"/>
                  </a:lnTo>
                  <a:lnTo>
                    <a:pt x="39507" y="36258"/>
                  </a:lnTo>
                  <a:lnTo>
                    <a:pt x="31005" y="45834"/>
                  </a:lnTo>
                  <a:lnTo>
                    <a:pt x="23440" y="56246"/>
                  </a:lnTo>
                  <a:lnTo>
                    <a:pt x="16837" y="67516"/>
                  </a:lnTo>
                  <a:lnTo>
                    <a:pt x="11233" y="79696"/>
                  </a:lnTo>
                  <a:lnTo>
                    <a:pt x="6758" y="92936"/>
                  </a:lnTo>
                  <a:lnTo>
                    <a:pt x="3381" y="107208"/>
                  </a:lnTo>
                  <a:lnTo>
                    <a:pt x="1094" y="122030"/>
                  </a:lnTo>
                  <a:lnTo>
                    <a:pt x="0" y="136593"/>
                  </a:lnTo>
                  <a:lnTo>
                    <a:pt x="52" y="150449"/>
                  </a:lnTo>
                  <a:lnTo>
                    <a:pt x="1389" y="163191"/>
                  </a:lnTo>
                  <a:lnTo>
                    <a:pt x="4414" y="174298"/>
                  </a:lnTo>
                  <a:lnTo>
                    <a:pt x="9192" y="183639"/>
                  </a:lnTo>
                  <a:lnTo>
                    <a:pt x="15502" y="190929"/>
                  </a:lnTo>
                  <a:lnTo>
                    <a:pt x="23025" y="195560"/>
                  </a:lnTo>
                  <a:lnTo>
                    <a:pt x="31450" y="197454"/>
                  </a:lnTo>
                  <a:lnTo>
                    <a:pt x="40358" y="196965"/>
                  </a:lnTo>
                  <a:lnTo>
                    <a:pt x="49251" y="194595"/>
                  </a:lnTo>
                  <a:lnTo>
                    <a:pt x="57848" y="190831"/>
                  </a:lnTo>
                  <a:lnTo>
                    <a:pt x="65779" y="186374"/>
                  </a:lnTo>
                  <a:lnTo>
                    <a:pt x="73273" y="181697"/>
                  </a:lnTo>
                  <a:lnTo>
                    <a:pt x="80982" y="176398"/>
                  </a:lnTo>
                  <a:lnTo>
                    <a:pt x="90147" y="16966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719692" y="343846"/>
              <a:ext cx="184323" cy="203636"/>
            </a:xfrm>
            <a:custGeom>
              <a:avLst/>
              <a:gdLst/>
              <a:ahLst/>
              <a:cxnLst/>
              <a:rect l="0" t="0" r="0" b="0"/>
              <a:pathLst>
                <a:path w="184323" h="203636">
                  <a:moveTo>
                    <a:pt x="124453" y="3594"/>
                  </a:moveTo>
                  <a:lnTo>
                    <a:pt x="115652" y="861"/>
                  </a:lnTo>
                  <a:lnTo>
                    <a:pt x="107305" y="0"/>
                  </a:lnTo>
                  <a:lnTo>
                    <a:pt x="98607" y="990"/>
                  </a:lnTo>
                  <a:lnTo>
                    <a:pt x="89486" y="3529"/>
                  </a:lnTo>
                  <a:lnTo>
                    <a:pt x="79990" y="7313"/>
                  </a:lnTo>
                  <a:lnTo>
                    <a:pt x="70203" y="12048"/>
                  </a:lnTo>
                  <a:lnTo>
                    <a:pt x="60362" y="17481"/>
                  </a:lnTo>
                  <a:lnTo>
                    <a:pt x="50835" y="23411"/>
                  </a:lnTo>
                  <a:lnTo>
                    <a:pt x="41802" y="29689"/>
                  </a:lnTo>
                  <a:lnTo>
                    <a:pt x="33263" y="36206"/>
                  </a:lnTo>
                  <a:lnTo>
                    <a:pt x="25142" y="42886"/>
                  </a:lnTo>
                  <a:lnTo>
                    <a:pt x="17358" y="49687"/>
                  </a:lnTo>
                  <a:lnTo>
                    <a:pt x="10316" y="56899"/>
                  </a:lnTo>
                  <a:lnTo>
                    <a:pt x="4871" y="65112"/>
                  </a:lnTo>
                  <a:lnTo>
                    <a:pt x="1368" y="74556"/>
                  </a:lnTo>
                  <a:lnTo>
                    <a:pt x="0" y="84662"/>
                  </a:lnTo>
                  <a:lnTo>
                    <a:pt x="1052" y="94298"/>
                  </a:lnTo>
                  <a:lnTo>
                    <a:pt x="4430" y="102840"/>
                  </a:lnTo>
                  <a:lnTo>
                    <a:pt x="9766" y="109860"/>
                  </a:lnTo>
                  <a:lnTo>
                    <a:pt x="16619" y="114893"/>
                  </a:lnTo>
                  <a:lnTo>
                    <a:pt x="24595" y="117899"/>
                  </a:lnTo>
                  <a:lnTo>
                    <a:pt x="33539" y="119155"/>
                  </a:lnTo>
                  <a:lnTo>
                    <a:pt x="43519" y="119033"/>
                  </a:lnTo>
                  <a:lnTo>
                    <a:pt x="54489" y="117886"/>
                  </a:lnTo>
                  <a:lnTo>
                    <a:pt x="66298" y="116003"/>
                  </a:lnTo>
                  <a:lnTo>
                    <a:pt x="78755" y="113604"/>
                  </a:lnTo>
                  <a:lnTo>
                    <a:pt x="91688" y="110861"/>
                  </a:lnTo>
                  <a:lnTo>
                    <a:pt x="104796" y="108377"/>
                  </a:lnTo>
                  <a:lnTo>
                    <a:pt x="117671" y="107155"/>
                  </a:lnTo>
                  <a:lnTo>
                    <a:pt x="130102" y="107634"/>
                  </a:lnTo>
                  <a:lnTo>
                    <a:pt x="141907" y="109755"/>
                  </a:lnTo>
                  <a:lnTo>
                    <a:pt x="152842" y="113237"/>
                  </a:lnTo>
                  <a:lnTo>
                    <a:pt x="162850" y="117774"/>
                  </a:lnTo>
                  <a:lnTo>
                    <a:pt x="171556" y="123411"/>
                  </a:lnTo>
                  <a:lnTo>
                    <a:pt x="178200" y="130542"/>
                  </a:lnTo>
                  <a:lnTo>
                    <a:pt x="182543" y="139248"/>
                  </a:lnTo>
                  <a:lnTo>
                    <a:pt x="184322" y="148854"/>
                  </a:lnTo>
                  <a:lnTo>
                    <a:pt x="183023" y="158154"/>
                  </a:lnTo>
                  <a:lnTo>
                    <a:pt x="178670" y="166479"/>
                  </a:lnTo>
                  <a:lnTo>
                    <a:pt x="171866" y="173692"/>
                  </a:lnTo>
                  <a:lnTo>
                    <a:pt x="163490" y="179920"/>
                  </a:lnTo>
                  <a:lnTo>
                    <a:pt x="154189" y="185360"/>
                  </a:lnTo>
                  <a:lnTo>
                    <a:pt x="144034" y="190049"/>
                  </a:lnTo>
                  <a:lnTo>
                    <a:pt x="132635" y="193841"/>
                  </a:lnTo>
                  <a:lnTo>
                    <a:pt x="119867" y="196733"/>
                  </a:lnTo>
                  <a:lnTo>
                    <a:pt x="106051" y="198852"/>
                  </a:lnTo>
                  <a:lnTo>
                    <a:pt x="90135" y="200589"/>
                  </a:lnTo>
                  <a:lnTo>
                    <a:pt x="67365" y="202096"/>
                  </a:lnTo>
                  <a:lnTo>
                    <a:pt x="29696" y="20363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941615" y="94756"/>
              <a:ext cx="18344" cy="505369"/>
            </a:xfrm>
            <a:custGeom>
              <a:avLst/>
              <a:gdLst/>
              <a:ahLst/>
              <a:cxnLst/>
              <a:rect l="0" t="0" r="0" b="0"/>
              <a:pathLst>
                <a:path w="18344" h="505369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75"/>
                  </a:lnTo>
                  <a:lnTo>
                    <a:pt x="201" y="50842"/>
                  </a:lnTo>
                  <a:lnTo>
                    <a:pt x="0" y="67115"/>
                  </a:lnTo>
                  <a:lnTo>
                    <a:pt x="652" y="85330"/>
                  </a:lnTo>
                  <a:lnTo>
                    <a:pt x="1891" y="104738"/>
                  </a:lnTo>
                  <a:lnTo>
                    <a:pt x="3254" y="124059"/>
                  </a:lnTo>
                  <a:lnTo>
                    <a:pt x="4463" y="142562"/>
                  </a:lnTo>
                  <a:lnTo>
                    <a:pt x="5425" y="160065"/>
                  </a:lnTo>
                  <a:lnTo>
                    <a:pt x="6146" y="176658"/>
                  </a:lnTo>
                  <a:lnTo>
                    <a:pt x="6665" y="192523"/>
                  </a:lnTo>
                  <a:lnTo>
                    <a:pt x="7029" y="207838"/>
                  </a:lnTo>
                  <a:lnTo>
                    <a:pt x="7282" y="222758"/>
                  </a:lnTo>
                  <a:lnTo>
                    <a:pt x="7459" y="237398"/>
                  </a:lnTo>
                  <a:lnTo>
                    <a:pt x="7750" y="251845"/>
                  </a:lnTo>
                  <a:lnTo>
                    <a:pt x="8478" y="266159"/>
                  </a:lnTo>
                  <a:lnTo>
                    <a:pt x="9780" y="280397"/>
                  </a:lnTo>
                  <a:lnTo>
                    <a:pt x="11469" y="295078"/>
                  </a:lnTo>
                  <a:lnTo>
                    <a:pt x="13140" y="311145"/>
                  </a:lnTo>
                  <a:lnTo>
                    <a:pt x="14560" y="328989"/>
                  </a:lnTo>
                  <a:lnTo>
                    <a:pt x="15664" y="348196"/>
                  </a:lnTo>
                  <a:lnTo>
                    <a:pt x="16479" y="367851"/>
                  </a:lnTo>
                  <a:lnTo>
                    <a:pt x="17062" y="387363"/>
                  </a:lnTo>
                  <a:lnTo>
                    <a:pt x="17470" y="406343"/>
                  </a:lnTo>
                  <a:lnTo>
                    <a:pt x="17751" y="424461"/>
                  </a:lnTo>
                  <a:lnTo>
                    <a:pt x="17943" y="441622"/>
                  </a:lnTo>
                  <a:lnTo>
                    <a:pt x="18075" y="457334"/>
                  </a:lnTo>
                  <a:lnTo>
                    <a:pt x="18178" y="472136"/>
                  </a:lnTo>
                  <a:lnTo>
                    <a:pt x="18262" y="487331"/>
                  </a:lnTo>
                  <a:lnTo>
                    <a:pt x="18343" y="5053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717803" y="231626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52643"/>
                  </a:moveTo>
                  <a:lnTo>
                    <a:pt x="353895" y="52576"/>
                  </a:lnTo>
                  <a:lnTo>
                    <a:pt x="340624" y="51936"/>
                  </a:lnTo>
                  <a:lnTo>
                    <a:pt x="327413" y="50639"/>
                  </a:lnTo>
                  <a:lnTo>
                    <a:pt x="313726" y="48779"/>
                  </a:lnTo>
                  <a:lnTo>
                    <a:pt x="298922" y="46463"/>
                  </a:lnTo>
                  <a:lnTo>
                    <a:pt x="282761" y="43796"/>
                  </a:lnTo>
                  <a:lnTo>
                    <a:pt x="265345" y="40873"/>
                  </a:lnTo>
                  <a:lnTo>
                    <a:pt x="246901" y="37766"/>
                  </a:lnTo>
                  <a:lnTo>
                    <a:pt x="227696" y="34530"/>
                  </a:lnTo>
                  <a:lnTo>
                    <a:pt x="208427" y="31206"/>
                  </a:lnTo>
                  <a:lnTo>
                    <a:pt x="190185" y="27822"/>
                  </a:lnTo>
                  <a:lnTo>
                    <a:pt x="173469" y="24397"/>
                  </a:lnTo>
                  <a:lnTo>
                    <a:pt x="157943" y="20944"/>
                  </a:lnTo>
                  <a:lnTo>
                    <a:pt x="142748" y="17472"/>
                  </a:lnTo>
                  <a:lnTo>
                    <a:pt x="127328" y="13992"/>
                  </a:lnTo>
                  <a:lnTo>
                    <a:pt x="111324" y="10672"/>
                  </a:lnTo>
                  <a:lnTo>
                    <a:pt x="94420" y="7823"/>
                  </a:lnTo>
                  <a:lnTo>
                    <a:pt x="76582" y="5574"/>
                  </a:lnTo>
                  <a:lnTo>
                    <a:pt x="58837" y="3891"/>
                  </a:lnTo>
                  <a:lnTo>
                    <a:pt x="41416" y="2497"/>
                  </a:lnTo>
                  <a:lnTo>
                    <a:pt x="22789" y="1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033658" y="505367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8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223849" y="1479895"/>
            <a:ext cx="302784" cy="331007"/>
            <a:chOff x="1223849" y="1479895"/>
            <a:chExt cx="302784" cy="331007"/>
          </a:xfrm>
        </p:grpSpPr>
        <p:sp>
          <p:nvSpPr>
            <p:cNvPr id="54" name="Freeform 53"/>
            <p:cNvSpPr/>
            <p:nvPr/>
          </p:nvSpPr>
          <p:spPr>
            <a:xfrm>
              <a:off x="1223849" y="1479895"/>
              <a:ext cx="155385" cy="331007"/>
            </a:xfrm>
            <a:custGeom>
              <a:avLst/>
              <a:gdLst/>
              <a:ahLst/>
              <a:cxnLst/>
              <a:rect l="0" t="0" r="0" b="0"/>
              <a:pathLst>
                <a:path w="155385" h="331007">
                  <a:moveTo>
                    <a:pt x="134327" y="88851"/>
                  </a:moveTo>
                  <a:lnTo>
                    <a:pt x="139993" y="82916"/>
                  </a:lnTo>
                  <a:lnTo>
                    <a:pt x="143637" y="76712"/>
                  </a:lnTo>
                  <a:lnTo>
                    <a:pt x="145547" y="69616"/>
                  </a:lnTo>
                  <a:lnTo>
                    <a:pt x="146048" y="61675"/>
                  </a:lnTo>
                  <a:lnTo>
                    <a:pt x="145429" y="53029"/>
                  </a:lnTo>
                  <a:lnTo>
                    <a:pt x="143948" y="43844"/>
                  </a:lnTo>
                  <a:lnTo>
                    <a:pt x="141507" y="34589"/>
                  </a:lnTo>
                  <a:lnTo>
                    <a:pt x="137672" y="25997"/>
                  </a:lnTo>
                  <a:lnTo>
                    <a:pt x="132312" y="18414"/>
                  </a:lnTo>
                  <a:lnTo>
                    <a:pt x="125426" y="12005"/>
                  </a:lnTo>
                  <a:lnTo>
                    <a:pt x="116977" y="6917"/>
                  </a:lnTo>
                  <a:lnTo>
                    <a:pt x="107114" y="3097"/>
                  </a:lnTo>
                  <a:lnTo>
                    <a:pt x="96424" y="666"/>
                  </a:lnTo>
                  <a:lnTo>
                    <a:pt x="85796" y="0"/>
                  </a:lnTo>
                  <a:lnTo>
                    <a:pt x="75730" y="1142"/>
                  </a:lnTo>
                  <a:lnTo>
                    <a:pt x="66347" y="3856"/>
                  </a:lnTo>
                  <a:lnTo>
                    <a:pt x="57586" y="7811"/>
                  </a:lnTo>
                  <a:lnTo>
                    <a:pt x="49322" y="12691"/>
                  </a:lnTo>
                  <a:lnTo>
                    <a:pt x="41432" y="18237"/>
                  </a:lnTo>
                  <a:lnTo>
                    <a:pt x="33812" y="24250"/>
                  </a:lnTo>
                  <a:lnTo>
                    <a:pt x="26391" y="30596"/>
                  </a:lnTo>
                  <a:lnTo>
                    <a:pt x="19439" y="37500"/>
                  </a:lnTo>
                  <a:lnTo>
                    <a:pt x="13529" y="45506"/>
                  </a:lnTo>
                  <a:lnTo>
                    <a:pt x="8890" y="54824"/>
                  </a:lnTo>
                  <a:lnTo>
                    <a:pt x="5437" y="65355"/>
                  </a:lnTo>
                  <a:lnTo>
                    <a:pt x="2954" y="76874"/>
                  </a:lnTo>
                  <a:lnTo>
                    <a:pt x="1214" y="89138"/>
                  </a:lnTo>
                  <a:lnTo>
                    <a:pt x="178" y="101779"/>
                  </a:lnTo>
                  <a:lnTo>
                    <a:pt x="0" y="114331"/>
                  </a:lnTo>
                  <a:lnTo>
                    <a:pt x="691" y="126546"/>
                  </a:lnTo>
                  <a:lnTo>
                    <a:pt x="2136" y="138374"/>
                  </a:lnTo>
                  <a:lnTo>
                    <a:pt x="4177" y="149856"/>
                  </a:lnTo>
                  <a:lnTo>
                    <a:pt x="6665" y="161059"/>
                  </a:lnTo>
                  <a:lnTo>
                    <a:pt x="9641" y="171890"/>
                  </a:lnTo>
                  <a:lnTo>
                    <a:pt x="13317" y="182097"/>
                  </a:lnTo>
                  <a:lnTo>
                    <a:pt x="17762" y="191581"/>
                  </a:lnTo>
                  <a:lnTo>
                    <a:pt x="23222" y="199917"/>
                  </a:lnTo>
                  <a:lnTo>
                    <a:pt x="30176" y="206307"/>
                  </a:lnTo>
                  <a:lnTo>
                    <a:pt x="38739" y="210483"/>
                  </a:lnTo>
                  <a:lnTo>
                    <a:pt x="48406" y="212490"/>
                  </a:lnTo>
                  <a:lnTo>
                    <a:pt x="58271" y="212407"/>
                  </a:lnTo>
                  <a:lnTo>
                    <a:pt x="67786" y="210497"/>
                  </a:lnTo>
                  <a:lnTo>
                    <a:pt x="76612" y="206962"/>
                  </a:lnTo>
                  <a:lnTo>
                    <a:pt x="84459" y="201858"/>
                  </a:lnTo>
                  <a:lnTo>
                    <a:pt x="91293" y="195356"/>
                  </a:lnTo>
                  <a:lnTo>
                    <a:pt x="97407" y="187722"/>
                  </a:lnTo>
                  <a:lnTo>
                    <a:pt x="103295" y="179228"/>
                  </a:lnTo>
                  <a:lnTo>
                    <a:pt x="109261" y="170104"/>
                  </a:lnTo>
                  <a:lnTo>
                    <a:pt x="115255" y="160368"/>
                  </a:lnTo>
                  <a:lnTo>
                    <a:pt x="120981" y="149847"/>
                  </a:lnTo>
                  <a:lnTo>
                    <a:pt x="126286" y="138577"/>
                  </a:lnTo>
                  <a:lnTo>
                    <a:pt x="131428" y="129087"/>
                  </a:lnTo>
                  <a:lnTo>
                    <a:pt x="136122" y="125310"/>
                  </a:lnTo>
                  <a:lnTo>
                    <a:pt x="139431" y="127641"/>
                  </a:lnTo>
                  <a:lnTo>
                    <a:pt x="141509" y="134753"/>
                  </a:lnTo>
                  <a:lnTo>
                    <a:pt x="142774" y="145251"/>
                  </a:lnTo>
                  <a:lnTo>
                    <a:pt x="143545" y="158063"/>
                  </a:lnTo>
                  <a:lnTo>
                    <a:pt x="144025" y="172430"/>
                  </a:lnTo>
                  <a:lnTo>
                    <a:pt x="144496" y="187511"/>
                  </a:lnTo>
                  <a:lnTo>
                    <a:pt x="145333" y="202346"/>
                  </a:lnTo>
                  <a:lnTo>
                    <a:pt x="146702" y="216445"/>
                  </a:lnTo>
                  <a:lnTo>
                    <a:pt x="148433" y="229883"/>
                  </a:lnTo>
                  <a:lnTo>
                    <a:pt x="150132" y="243064"/>
                  </a:lnTo>
                  <a:lnTo>
                    <a:pt x="151568" y="256263"/>
                  </a:lnTo>
                  <a:lnTo>
                    <a:pt x="152686" y="269371"/>
                  </a:lnTo>
                  <a:lnTo>
                    <a:pt x="153631" y="283470"/>
                  </a:lnTo>
                  <a:lnTo>
                    <a:pt x="154482" y="302040"/>
                  </a:lnTo>
                  <a:lnTo>
                    <a:pt x="155384" y="33100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05575" y="1568746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26632" y="175825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200248" y="2179399"/>
            <a:ext cx="421141" cy="356244"/>
            <a:chOff x="1200248" y="2179399"/>
            <a:chExt cx="421141" cy="356244"/>
          </a:xfrm>
        </p:grpSpPr>
        <p:sp>
          <p:nvSpPr>
            <p:cNvPr id="58" name="Freeform 57"/>
            <p:cNvSpPr/>
            <p:nvPr/>
          </p:nvSpPr>
          <p:spPr>
            <a:xfrm>
              <a:off x="1200248" y="2210984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8191" y="11735"/>
                  </a:lnTo>
                  <a:lnTo>
                    <a:pt x="16048" y="22864"/>
                  </a:lnTo>
                  <a:lnTo>
                    <a:pt x="14445" y="34462"/>
                  </a:lnTo>
                  <a:lnTo>
                    <a:pt x="13265" y="46624"/>
                  </a:lnTo>
                  <a:lnTo>
                    <a:pt x="12416" y="59284"/>
                  </a:lnTo>
                  <a:lnTo>
                    <a:pt x="11819" y="72344"/>
                  </a:lnTo>
                  <a:lnTo>
                    <a:pt x="11404" y="85869"/>
                  </a:lnTo>
                  <a:lnTo>
                    <a:pt x="11120" y="100082"/>
                  </a:lnTo>
                  <a:lnTo>
                    <a:pt x="10927" y="115051"/>
                  </a:lnTo>
                  <a:lnTo>
                    <a:pt x="10796" y="130695"/>
                  </a:lnTo>
                  <a:lnTo>
                    <a:pt x="10708" y="146882"/>
                  </a:lnTo>
                  <a:lnTo>
                    <a:pt x="10649" y="163472"/>
                  </a:lnTo>
                  <a:lnTo>
                    <a:pt x="10609" y="180189"/>
                  </a:lnTo>
                  <a:lnTo>
                    <a:pt x="10582" y="196638"/>
                  </a:lnTo>
                  <a:lnTo>
                    <a:pt x="10560" y="212623"/>
                  </a:lnTo>
                  <a:lnTo>
                    <a:pt x="10375" y="227966"/>
                  </a:lnTo>
                  <a:lnTo>
                    <a:pt x="9719" y="242430"/>
                  </a:lnTo>
                  <a:lnTo>
                    <a:pt x="8465" y="255961"/>
                  </a:lnTo>
                  <a:lnTo>
                    <a:pt x="6800" y="268224"/>
                  </a:lnTo>
                  <a:lnTo>
                    <a:pt x="4971" y="279719"/>
                  </a:lnTo>
                  <a:lnTo>
                    <a:pt x="2814" y="29145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26398" y="2179399"/>
              <a:ext cx="210763" cy="356244"/>
            </a:xfrm>
            <a:custGeom>
              <a:avLst/>
              <a:gdLst/>
              <a:ahLst/>
              <a:cxnLst/>
              <a:rect l="0" t="0" r="0" b="0"/>
              <a:pathLst>
                <a:path w="210763" h="356244">
                  <a:moveTo>
                    <a:pt x="31778" y="0"/>
                  </a:moveTo>
                  <a:lnTo>
                    <a:pt x="28844" y="8801"/>
                  </a:lnTo>
                  <a:lnTo>
                    <a:pt x="26062" y="17147"/>
                  </a:lnTo>
                  <a:lnTo>
                    <a:pt x="23167" y="25851"/>
                  </a:lnTo>
                  <a:lnTo>
                    <a:pt x="20299" y="35144"/>
                  </a:lnTo>
                  <a:lnTo>
                    <a:pt x="17783" y="45288"/>
                  </a:lnTo>
                  <a:lnTo>
                    <a:pt x="15747" y="56286"/>
                  </a:lnTo>
                  <a:lnTo>
                    <a:pt x="13348" y="66323"/>
                  </a:lnTo>
                  <a:lnTo>
                    <a:pt x="10375" y="71181"/>
                  </a:lnTo>
                  <a:lnTo>
                    <a:pt x="8487" y="69607"/>
                  </a:lnTo>
                  <a:lnTo>
                    <a:pt x="8121" y="64337"/>
                  </a:lnTo>
                  <a:lnTo>
                    <a:pt x="8991" y="57074"/>
                  </a:lnTo>
                  <a:lnTo>
                    <a:pt x="10738" y="48644"/>
                  </a:lnTo>
                  <a:lnTo>
                    <a:pt x="13243" y="39650"/>
                  </a:lnTo>
                  <a:lnTo>
                    <a:pt x="16617" y="30664"/>
                  </a:lnTo>
                  <a:lnTo>
                    <a:pt x="20863" y="21995"/>
                  </a:lnTo>
                  <a:lnTo>
                    <a:pt x="26024" y="14373"/>
                  </a:lnTo>
                  <a:lnTo>
                    <a:pt x="32247" y="8992"/>
                  </a:lnTo>
                  <a:lnTo>
                    <a:pt x="39507" y="6313"/>
                  </a:lnTo>
                  <a:lnTo>
                    <a:pt x="47485" y="6464"/>
                  </a:lnTo>
                  <a:lnTo>
                    <a:pt x="55679" y="9599"/>
                  </a:lnTo>
                  <a:lnTo>
                    <a:pt x="63775" y="15481"/>
                  </a:lnTo>
                  <a:lnTo>
                    <a:pt x="71497" y="23460"/>
                  </a:lnTo>
                  <a:lnTo>
                    <a:pt x="78530" y="32701"/>
                  </a:lnTo>
                  <a:lnTo>
                    <a:pt x="84777" y="42608"/>
                  </a:lnTo>
                  <a:lnTo>
                    <a:pt x="90310" y="52846"/>
                  </a:lnTo>
                  <a:lnTo>
                    <a:pt x="95268" y="63244"/>
                  </a:lnTo>
                  <a:lnTo>
                    <a:pt x="99788" y="73727"/>
                  </a:lnTo>
                  <a:lnTo>
                    <a:pt x="103826" y="84579"/>
                  </a:lnTo>
                  <a:lnTo>
                    <a:pt x="107167" y="96398"/>
                  </a:lnTo>
                  <a:lnTo>
                    <a:pt x="109749" y="109432"/>
                  </a:lnTo>
                  <a:lnTo>
                    <a:pt x="111653" y="123614"/>
                  </a:lnTo>
                  <a:lnTo>
                    <a:pt x="113014" y="138737"/>
                  </a:lnTo>
                  <a:lnTo>
                    <a:pt x="113967" y="154579"/>
                  </a:lnTo>
                  <a:lnTo>
                    <a:pt x="114624" y="170946"/>
                  </a:lnTo>
                  <a:lnTo>
                    <a:pt x="115074" y="187684"/>
                  </a:lnTo>
                  <a:lnTo>
                    <a:pt x="115370" y="204673"/>
                  </a:lnTo>
                  <a:lnTo>
                    <a:pt x="115231" y="221502"/>
                  </a:lnTo>
                  <a:lnTo>
                    <a:pt x="114073" y="237503"/>
                  </a:lnTo>
                  <a:lnTo>
                    <a:pt x="111664" y="252375"/>
                  </a:lnTo>
                  <a:lnTo>
                    <a:pt x="108249" y="266159"/>
                  </a:lnTo>
                  <a:lnTo>
                    <a:pt x="104346" y="279038"/>
                  </a:lnTo>
                  <a:lnTo>
                    <a:pt x="100310" y="291218"/>
                  </a:lnTo>
                  <a:lnTo>
                    <a:pt x="96145" y="302723"/>
                  </a:lnTo>
                  <a:lnTo>
                    <a:pt x="91596" y="313390"/>
                  </a:lnTo>
                  <a:lnTo>
                    <a:pt x="86535" y="323197"/>
                  </a:lnTo>
                  <a:lnTo>
                    <a:pt x="80814" y="332089"/>
                  </a:lnTo>
                  <a:lnTo>
                    <a:pt x="74209" y="339917"/>
                  </a:lnTo>
                  <a:lnTo>
                    <a:pt x="66686" y="346687"/>
                  </a:lnTo>
                  <a:lnTo>
                    <a:pt x="58361" y="352063"/>
                  </a:lnTo>
                  <a:lnTo>
                    <a:pt x="49402" y="355319"/>
                  </a:lnTo>
                  <a:lnTo>
                    <a:pt x="39978" y="356243"/>
                  </a:lnTo>
                  <a:lnTo>
                    <a:pt x="30550" y="354913"/>
                  </a:lnTo>
                  <a:lnTo>
                    <a:pt x="21834" y="351437"/>
                  </a:lnTo>
                  <a:lnTo>
                    <a:pt x="14171" y="346100"/>
                  </a:lnTo>
                  <a:lnTo>
                    <a:pt x="7875" y="339281"/>
                  </a:lnTo>
                  <a:lnTo>
                    <a:pt x="3395" y="331351"/>
                  </a:lnTo>
                  <a:lnTo>
                    <a:pt x="796" y="322616"/>
                  </a:lnTo>
                  <a:lnTo>
                    <a:pt x="0" y="313313"/>
                  </a:lnTo>
                  <a:lnTo>
                    <a:pt x="970" y="303618"/>
                  </a:lnTo>
                  <a:lnTo>
                    <a:pt x="3516" y="293665"/>
                  </a:lnTo>
                  <a:lnTo>
                    <a:pt x="7663" y="284033"/>
                  </a:lnTo>
                  <a:lnTo>
                    <a:pt x="13719" y="275704"/>
                  </a:lnTo>
                  <a:lnTo>
                    <a:pt x="21672" y="269115"/>
                  </a:lnTo>
                  <a:lnTo>
                    <a:pt x="30926" y="264522"/>
                  </a:lnTo>
                  <a:lnTo>
                    <a:pt x="40514" y="262256"/>
                  </a:lnTo>
                  <a:lnTo>
                    <a:pt x="49847" y="262253"/>
                  </a:lnTo>
                  <a:lnTo>
                    <a:pt x="58720" y="264165"/>
                  </a:lnTo>
                  <a:lnTo>
                    <a:pt x="67132" y="267565"/>
                  </a:lnTo>
                  <a:lnTo>
                    <a:pt x="75158" y="272066"/>
                  </a:lnTo>
                  <a:lnTo>
                    <a:pt x="82887" y="277354"/>
                  </a:lnTo>
                  <a:lnTo>
                    <a:pt x="90399" y="283194"/>
                  </a:lnTo>
                  <a:lnTo>
                    <a:pt x="97756" y="289414"/>
                  </a:lnTo>
                  <a:lnTo>
                    <a:pt x="105004" y="295894"/>
                  </a:lnTo>
                  <a:lnTo>
                    <a:pt x="112179" y="302550"/>
                  </a:lnTo>
                  <a:lnTo>
                    <a:pt x="119307" y="309322"/>
                  </a:lnTo>
                  <a:lnTo>
                    <a:pt x="126569" y="316005"/>
                  </a:lnTo>
                  <a:lnTo>
                    <a:pt x="134284" y="322266"/>
                  </a:lnTo>
                  <a:lnTo>
                    <a:pt x="142588" y="327950"/>
                  </a:lnTo>
                  <a:lnTo>
                    <a:pt x="151453" y="332750"/>
                  </a:lnTo>
                  <a:lnTo>
                    <a:pt x="160783" y="336143"/>
                  </a:lnTo>
                  <a:lnTo>
                    <a:pt x="170453" y="337983"/>
                  </a:lnTo>
                  <a:lnTo>
                    <a:pt x="179914" y="338587"/>
                  </a:lnTo>
                  <a:lnTo>
                    <a:pt x="189124" y="338617"/>
                  </a:lnTo>
                  <a:lnTo>
                    <a:pt x="198889" y="338075"/>
                  </a:lnTo>
                  <a:lnTo>
                    <a:pt x="210762" y="3369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89803" y="226362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10860" y="237944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295005" y="2884808"/>
            <a:ext cx="305327" cy="326384"/>
            <a:chOff x="1295005" y="2884808"/>
            <a:chExt cx="305327" cy="326384"/>
          </a:xfrm>
        </p:grpSpPr>
        <p:sp>
          <p:nvSpPr>
            <p:cNvPr id="63" name="Freeform 62"/>
            <p:cNvSpPr/>
            <p:nvPr/>
          </p:nvSpPr>
          <p:spPr>
            <a:xfrm>
              <a:off x="1295005" y="2884808"/>
              <a:ext cx="194221" cy="326384"/>
            </a:xfrm>
            <a:custGeom>
              <a:avLst/>
              <a:gdLst/>
              <a:ahLst/>
              <a:cxnLst/>
              <a:rect l="0" t="0" r="0" b="0"/>
              <a:pathLst>
                <a:path w="194221" h="326384">
                  <a:moveTo>
                    <a:pt x="84228" y="0"/>
                  </a:moveTo>
                  <a:lnTo>
                    <a:pt x="78427" y="8868"/>
                  </a:lnTo>
                  <a:lnTo>
                    <a:pt x="73503" y="17855"/>
                  </a:lnTo>
                  <a:lnTo>
                    <a:pt x="69000" y="27846"/>
                  </a:lnTo>
                  <a:lnTo>
                    <a:pt x="64780" y="38654"/>
                  </a:lnTo>
                  <a:lnTo>
                    <a:pt x="60766" y="49817"/>
                  </a:lnTo>
                  <a:lnTo>
                    <a:pt x="56890" y="60991"/>
                  </a:lnTo>
                  <a:lnTo>
                    <a:pt x="52630" y="70892"/>
                  </a:lnTo>
                  <a:lnTo>
                    <a:pt x="47696" y="76336"/>
                  </a:lnTo>
                  <a:lnTo>
                    <a:pt x="43405" y="75995"/>
                  </a:lnTo>
                  <a:lnTo>
                    <a:pt x="40954" y="71903"/>
                  </a:lnTo>
                  <a:lnTo>
                    <a:pt x="40274" y="65549"/>
                  </a:lnTo>
                  <a:lnTo>
                    <a:pt x="40926" y="57764"/>
                  </a:lnTo>
                  <a:lnTo>
                    <a:pt x="42517" y="49059"/>
                  </a:lnTo>
                  <a:lnTo>
                    <a:pt x="45078" y="40079"/>
                  </a:lnTo>
                  <a:lnTo>
                    <a:pt x="49018" y="31646"/>
                  </a:lnTo>
                  <a:lnTo>
                    <a:pt x="54454" y="24165"/>
                  </a:lnTo>
                  <a:lnTo>
                    <a:pt x="61228" y="17987"/>
                  </a:lnTo>
                  <a:lnTo>
                    <a:pt x="69072" y="13583"/>
                  </a:lnTo>
                  <a:lnTo>
                    <a:pt x="77716" y="11039"/>
                  </a:lnTo>
                  <a:lnTo>
                    <a:pt x="86775" y="10449"/>
                  </a:lnTo>
                  <a:lnTo>
                    <a:pt x="95768" y="12089"/>
                  </a:lnTo>
                  <a:lnTo>
                    <a:pt x="104432" y="15898"/>
                  </a:lnTo>
                  <a:lnTo>
                    <a:pt x="112383" y="21707"/>
                  </a:lnTo>
                  <a:lnTo>
                    <a:pt x="119044" y="29417"/>
                  </a:lnTo>
                  <a:lnTo>
                    <a:pt x="124222" y="38782"/>
                  </a:lnTo>
                  <a:lnTo>
                    <a:pt x="127885" y="49304"/>
                  </a:lnTo>
                  <a:lnTo>
                    <a:pt x="129985" y="60351"/>
                  </a:lnTo>
                  <a:lnTo>
                    <a:pt x="130655" y="71511"/>
                  </a:lnTo>
                  <a:lnTo>
                    <a:pt x="129988" y="82443"/>
                  </a:lnTo>
                  <a:lnTo>
                    <a:pt x="127954" y="92784"/>
                  </a:lnTo>
                  <a:lnTo>
                    <a:pt x="124723" y="102374"/>
                  </a:lnTo>
                  <a:lnTo>
                    <a:pt x="122596" y="110177"/>
                  </a:lnTo>
                  <a:lnTo>
                    <a:pt x="124181" y="115147"/>
                  </a:lnTo>
                  <a:lnTo>
                    <a:pt x="128628" y="118289"/>
                  </a:lnTo>
                  <a:lnTo>
                    <a:pt x="134837" y="120889"/>
                  </a:lnTo>
                  <a:lnTo>
                    <a:pt x="141893" y="123875"/>
                  </a:lnTo>
                  <a:lnTo>
                    <a:pt x="149252" y="127629"/>
                  </a:lnTo>
                  <a:lnTo>
                    <a:pt x="156661" y="132346"/>
                  </a:lnTo>
                  <a:lnTo>
                    <a:pt x="164022" y="138216"/>
                  </a:lnTo>
                  <a:lnTo>
                    <a:pt x="171300" y="145221"/>
                  </a:lnTo>
                  <a:lnTo>
                    <a:pt x="178173" y="153354"/>
                  </a:lnTo>
                  <a:lnTo>
                    <a:pt x="184038" y="162711"/>
                  </a:lnTo>
                  <a:lnTo>
                    <a:pt x="188646" y="173221"/>
                  </a:lnTo>
                  <a:lnTo>
                    <a:pt x="191910" y="184531"/>
                  </a:lnTo>
                  <a:lnTo>
                    <a:pt x="193735" y="196114"/>
                  </a:lnTo>
                  <a:lnTo>
                    <a:pt x="194220" y="207643"/>
                  </a:lnTo>
                  <a:lnTo>
                    <a:pt x="193599" y="218993"/>
                  </a:lnTo>
                  <a:lnTo>
                    <a:pt x="192127" y="230147"/>
                  </a:lnTo>
                  <a:lnTo>
                    <a:pt x="190031" y="241131"/>
                  </a:lnTo>
                  <a:lnTo>
                    <a:pt x="187492" y="251982"/>
                  </a:lnTo>
                  <a:lnTo>
                    <a:pt x="184643" y="262735"/>
                  </a:lnTo>
                  <a:lnTo>
                    <a:pt x="181572" y="273409"/>
                  </a:lnTo>
                  <a:lnTo>
                    <a:pt x="178017" y="283697"/>
                  </a:lnTo>
                  <a:lnTo>
                    <a:pt x="173414" y="293001"/>
                  </a:lnTo>
                  <a:lnTo>
                    <a:pt x="167524" y="301066"/>
                  </a:lnTo>
                  <a:lnTo>
                    <a:pt x="160109" y="307803"/>
                  </a:lnTo>
                  <a:lnTo>
                    <a:pt x="150771" y="313112"/>
                  </a:lnTo>
                  <a:lnTo>
                    <a:pt x="139492" y="317085"/>
                  </a:lnTo>
                  <a:lnTo>
                    <a:pt x="126868" y="319788"/>
                  </a:lnTo>
                  <a:lnTo>
                    <a:pt x="113871" y="321169"/>
                  </a:lnTo>
                  <a:lnTo>
                    <a:pt x="101096" y="321334"/>
                  </a:lnTo>
                  <a:lnTo>
                    <a:pt x="88589" y="320820"/>
                  </a:lnTo>
                  <a:lnTo>
                    <a:pt x="76053" y="320479"/>
                  </a:lnTo>
                  <a:lnTo>
                    <a:pt x="63300" y="320770"/>
                  </a:lnTo>
                  <a:lnTo>
                    <a:pt x="50695" y="321637"/>
                  </a:lnTo>
                  <a:lnTo>
                    <a:pt x="37734" y="322770"/>
                  </a:lnTo>
                  <a:lnTo>
                    <a:pt x="22157" y="32427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89803" y="293745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00331" y="306379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862197" y="1347647"/>
            <a:ext cx="3135857" cy="579069"/>
            <a:chOff x="1862197" y="1347647"/>
            <a:chExt cx="3135857" cy="579069"/>
          </a:xfrm>
        </p:grpSpPr>
        <p:sp>
          <p:nvSpPr>
            <p:cNvPr id="67" name="Freeform 66"/>
            <p:cNvSpPr/>
            <p:nvPr/>
          </p:nvSpPr>
          <p:spPr>
            <a:xfrm>
              <a:off x="1862197" y="1416859"/>
              <a:ext cx="169804" cy="372986"/>
            </a:xfrm>
            <a:custGeom>
              <a:avLst/>
              <a:gdLst/>
              <a:ahLst/>
              <a:cxnLst/>
              <a:rect l="0" t="0" r="0" b="0"/>
              <a:pathLst>
                <a:path w="169804" h="372986">
                  <a:moveTo>
                    <a:pt x="169803" y="120301"/>
                  </a:moveTo>
                  <a:lnTo>
                    <a:pt x="169735" y="108566"/>
                  </a:lnTo>
                  <a:lnTo>
                    <a:pt x="169095" y="97437"/>
                  </a:lnTo>
                  <a:lnTo>
                    <a:pt x="167794" y="85848"/>
                  </a:lnTo>
                  <a:lnTo>
                    <a:pt x="165762" y="74032"/>
                  </a:lnTo>
                  <a:lnTo>
                    <a:pt x="162797" y="62669"/>
                  </a:lnTo>
                  <a:lnTo>
                    <a:pt x="158877" y="52119"/>
                  </a:lnTo>
                  <a:lnTo>
                    <a:pt x="154128" y="42419"/>
                  </a:lnTo>
                  <a:lnTo>
                    <a:pt x="148725" y="33446"/>
                  </a:lnTo>
                  <a:lnTo>
                    <a:pt x="142824" y="25052"/>
                  </a:lnTo>
                  <a:lnTo>
                    <a:pt x="136236" y="17416"/>
                  </a:lnTo>
                  <a:lnTo>
                    <a:pt x="128450" y="11031"/>
                  </a:lnTo>
                  <a:lnTo>
                    <a:pt x="119289" y="6072"/>
                  </a:lnTo>
                  <a:lnTo>
                    <a:pt x="109035" y="2571"/>
                  </a:lnTo>
                  <a:lnTo>
                    <a:pt x="98234" y="587"/>
                  </a:lnTo>
                  <a:lnTo>
                    <a:pt x="87270" y="0"/>
                  </a:lnTo>
                  <a:lnTo>
                    <a:pt x="76486" y="722"/>
                  </a:lnTo>
                  <a:lnTo>
                    <a:pt x="66252" y="2795"/>
                  </a:lnTo>
                  <a:lnTo>
                    <a:pt x="56707" y="6112"/>
                  </a:lnTo>
                  <a:lnTo>
                    <a:pt x="47808" y="10455"/>
                  </a:lnTo>
                  <a:lnTo>
                    <a:pt x="39436" y="15587"/>
                  </a:lnTo>
                  <a:lnTo>
                    <a:pt x="31471" y="21300"/>
                  </a:lnTo>
                  <a:lnTo>
                    <a:pt x="23967" y="27594"/>
                  </a:lnTo>
                  <a:lnTo>
                    <a:pt x="17146" y="34649"/>
                  </a:lnTo>
                  <a:lnTo>
                    <a:pt x="11083" y="42517"/>
                  </a:lnTo>
                  <a:lnTo>
                    <a:pt x="6028" y="51428"/>
                  </a:lnTo>
                  <a:lnTo>
                    <a:pt x="2463" y="61853"/>
                  </a:lnTo>
                  <a:lnTo>
                    <a:pt x="513" y="73899"/>
                  </a:lnTo>
                  <a:lnTo>
                    <a:pt x="0" y="87058"/>
                  </a:lnTo>
                  <a:lnTo>
                    <a:pt x="637" y="100421"/>
                  </a:lnTo>
                  <a:lnTo>
                    <a:pt x="2145" y="113433"/>
                  </a:lnTo>
                  <a:lnTo>
                    <a:pt x="4613" y="125590"/>
                  </a:lnTo>
                  <a:lnTo>
                    <a:pt x="8471" y="136296"/>
                  </a:lnTo>
                  <a:lnTo>
                    <a:pt x="13848" y="145374"/>
                  </a:lnTo>
                  <a:lnTo>
                    <a:pt x="20747" y="152824"/>
                  </a:lnTo>
                  <a:lnTo>
                    <a:pt x="29205" y="158628"/>
                  </a:lnTo>
                  <a:lnTo>
                    <a:pt x="39074" y="162935"/>
                  </a:lnTo>
                  <a:lnTo>
                    <a:pt x="49769" y="165697"/>
                  </a:lnTo>
                  <a:lnTo>
                    <a:pt x="60399" y="166586"/>
                  </a:lnTo>
                  <a:lnTo>
                    <a:pt x="70467" y="165593"/>
                  </a:lnTo>
                  <a:lnTo>
                    <a:pt x="79852" y="162979"/>
                  </a:lnTo>
                  <a:lnTo>
                    <a:pt x="88614" y="159091"/>
                  </a:lnTo>
                  <a:lnTo>
                    <a:pt x="96879" y="154256"/>
                  </a:lnTo>
                  <a:lnTo>
                    <a:pt x="104769" y="148741"/>
                  </a:lnTo>
                  <a:lnTo>
                    <a:pt x="112389" y="142748"/>
                  </a:lnTo>
                  <a:lnTo>
                    <a:pt x="119815" y="136419"/>
                  </a:lnTo>
                  <a:lnTo>
                    <a:pt x="126939" y="129697"/>
                  </a:lnTo>
                  <a:lnTo>
                    <a:pt x="133499" y="122345"/>
                  </a:lnTo>
                  <a:lnTo>
                    <a:pt x="139406" y="114319"/>
                  </a:lnTo>
                  <a:lnTo>
                    <a:pt x="145253" y="106930"/>
                  </a:lnTo>
                  <a:lnTo>
                    <a:pt x="151429" y="103649"/>
                  </a:lnTo>
                  <a:lnTo>
                    <a:pt x="156596" y="106050"/>
                  </a:lnTo>
                  <a:lnTo>
                    <a:pt x="159601" y="112285"/>
                  </a:lnTo>
                  <a:lnTo>
                    <a:pt x="160783" y="120999"/>
                  </a:lnTo>
                  <a:lnTo>
                    <a:pt x="160975" y="131398"/>
                  </a:lnTo>
                  <a:lnTo>
                    <a:pt x="160764" y="142965"/>
                  </a:lnTo>
                  <a:lnTo>
                    <a:pt x="160445" y="155498"/>
                  </a:lnTo>
                  <a:lnTo>
                    <a:pt x="160143" y="169053"/>
                  </a:lnTo>
                  <a:lnTo>
                    <a:pt x="159897" y="183579"/>
                  </a:lnTo>
                  <a:lnTo>
                    <a:pt x="159711" y="198759"/>
                  </a:lnTo>
                  <a:lnTo>
                    <a:pt x="159576" y="214103"/>
                  </a:lnTo>
                  <a:lnTo>
                    <a:pt x="159480" y="229319"/>
                  </a:lnTo>
                  <a:lnTo>
                    <a:pt x="159414" y="244470"/>
                  </a:lnTo>
                  <a:lnTo>
                    <a:pt x="159369" y="259862"/>
                  </a:lnTo>
                  <a:lnTo>
                    <a:pt x="159338" y="275654"/>
                  </a:lnTo>
                  <a:lnTo>
                    <a:pt x="159317" y="291676"/>
                  </a:lnTo>
                  <a:lnTo>
                    <a:pt x="159300" y="309396"/>
                  </a:lnTo>
                  <a:lnTo>
                    <a:pt x="159287" y="333726"/>
                  </a:lnTo>
                  <a:lnTo>
                    <a:pt x="159274" y="3729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47813" y="1821430"/>
              <a:ext cx="40964" cy="105286"/>
            </a:xfrm>
            <a:custGeom>
              <a:avLst/>
              <a:gdLst/>
              <a:ahLst/>
              <a:cxnLst/>
              <a:rect l="0" t="0" r="0" b="0"/>
              <a:pathLst>
                <a:path w="40964" h="105286">
                  <a:moveTo>
                    <a:pt x="0" y="0"/>
                  </a:moveTo>
                  <a:lnTo>
                    <a:pt x="8734" y="3000"/>
                  </a:lnTo>
                  <a:lnTo>
                    <a:pt x="16441" y="6423"/>
                  </a:lnTo>
                  <a:lnTo>
                    <a:pt x="23829" y="10628"/>
                  </a:lnTo>
                  <a:lnTo>
                    <a:pt x="30572" y="15874"/>
                  </a:lnTo>
                  <a:lnTo>
                    <a:pt x="35806" y="22652"/>
                  </a:lnTo>
                  <a:lnTo>
                    <a:pt x="39171" y="31084"/>
                  </a:lnTo>
                  <a:lnTo>
                    <a:pt x="40785" y="40824"/>
                  </a:lnTo>
                  <a:lnTo>
                    <a:pt x="40963" y="51267"/>
                  </a:lnTo>
                  <a:lnTo>
                    <a:pt x="40050" y="61976"/>
                  </a:lnTo>
                  <a:lnTo>
                    <a:pt x="38499" y="72286"/>
                  </a:lnTo>
                  <a:lnTo>
                    <a:pt x="36701" y="82230"/>
                  </a:lnTo>
                  <a:lnTo>
                    <a:pt x="34505" y="92675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516310" y="1421347"/>
              <a:ext cx="10406" cy="336913"/>
            </a:xfrm>
            <a:custGeom>
              <a:avLst/>
              <a:gdLst/>
              <a:ahLst/>
              <a:cxnLst/>
              <a:rect l="0" t="0" r="0" b="0"/>
              <a:pathLst>
                <a:path w="10406" h="3369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44"/>
                  </a:lnTo>
                  <a:lnTo>
                    <a:pt x="3727" y="85869"/>
                  </a:lnTo>
                  <a:lnTo>
                    <a:pt x="5376" y="100082"/>
                  </a:lnTo>
                  <a:lnTo>
                    <a:pt x="6779" y="115050"/>
                  </a:lnTo>
                  <a:lnTo>
                    <a:pt x="7871" y="130695"/>
                  </a:lnTo>
                  <a:lnTo>
                    <a:pt x="8679" y="146882"/>
                  </a:lnTo>
                  <a:lnTo>
                    <a:pt x="9257" y="163476"/>
                  </a:lnTo>
                  <a:lnTo>
                    <a:pt x="9662" y="180366"/>
                  </a:lnTo>
                  <a:lnTo>
                    <a:pt x="9942" y="197463"/>
                  </a:lnTo>
                  <a:lnTo>
                    <a:pt x="10133" y="214701"/>
                  </a:lnTo>
                  <a:lnTo>
                    <a:pt x="10263" y="231870"/>
                  </a:lnTo>
                  <a:lnTo>
                    <a:pt x="10350" y="248630"/>
                  </a:lnTo>
                  <a:lnTo>
                    <a:pt x="10405" y="264817"/>
                  </a:lnTo>
                  <a:lnTo>
                    <a:pt x="10243" y="280040"/>
                  </a:lnTo>
                  <a:lnTo>
                    <a:pt x="9372" y="295190"/>
                  </a:lnTo>
                  <a:lnTo>
                    <a:pt x="6599" y="31271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45226" y="1365257"/>
              <a:ext cx="176412" cy="345551"/>
            </a:xfrm>
            <a:custGeom>
              <a:avLst/>
              <a:gdLst/>
              <a:ahLst/>
              <a:cxnLst/>
              <a:rect l="0" t="0" r="0" b="0"/>
              <a:pathLst>
                <a:path w="176412" h="345551">
                  <a:moveTo>
                    <a:pt x="165882" y="77147"/>
                  </a:moveTo>
                  <a:lnTo>
                    <a:pt x="160015" y="83014"/>
                  </a:lnTo>
                  <a:lnTo>
                    <a:pt x="154450" y="88579"/>
                  </a:lnTo>
                  <a:lnTo>
                    <a:pt x="148651" y="94383"/>
                  </a:lnTo>
                  <a:lnTo>
                    <a:pt x="142571" y="100636"/>
                  </a:lnTo>
                  <a:lnTo>
                    <a:pt x="136241" y="107614"/>
                  </a:lnTo>
                  <a:lnTo>
                    <a:pt x="129717" y="115395"/>
                  </a:lnTo>
                  <a:lnTo>
                    <a:pt x="123214" y="123897"/>
                  </a:lnTo>
                  <a:lnTo>
                    <a:pt x="117080" y="132976"/>
                  </a:lnTo>
                  <a:lnTo>
                    <a:pt x="111471" y="142490"/>
                  </a:lnTo>
                  <a:lnTo>
                    <a:pt x="106214" y="152317"/>
                  </a:lnTo>
                  <a:lnTo>
                    <a:pt x="100917" y="162367"/>
                  </a:lnTo>
                  <a:lnTo>
                    <a:pt x="95355" y="172570"/>
                  </a:lnTo>
                  <a:lnTo>
                    <a:pt x="89635" y="182879"/>
                  </a:lnTo>
                  <a:lnTo>
                    <a:pt x="84095" y="193260"/>
                  </a:lnTo>
                  <a:lnTo>
                    <a:pt x="78927" y="203694"/>
                  </a:lnTo>
                  <a:lnTo>
                    <a:pt x="74321" y="214329"/>
                  </a:lnTo>
                  <a:lnTo>
                    <a:pt x="70533" y="225461"/>
                  </a:lnTo>
                  <a:lnTo>
                    <a:pt x="67619" y="237213"/>
                  </a:lnTo>
                  <a:lnTo>
                    <a:pt x="65477" y="249547"/>
                  </a:lnTo>
                  <a:lnTo>
                    <a:pt x="63948" y="262359"/>
                  </a:lnTo>
                  <a:lnTo>
                    <a:pt x="62884" y="275530"/>
                  </a:lnTo>
                  <a:lnTo>
                    <a:pt x="62320" y="288798"/>
                  </a:lnTo>
                  <a:lnTo>
                    <a:pt x="62465" y="301779"/>
                  </a:lnTo>
                  <a:lnTo>
                    <a:pt x="63386" y="314267"/>
                  </a:lnTo>
                  <a:lnTo>
                    <a:pt x="65326" y="325600"/>
                  </a:lnTo>
                  <a:lnTo>
                    <a:pt x="68765" y="334622"/>
                  </a:lnTo>
                  <a:lnTo>
                    <a:pt x="73818" y="340901"/>
                  </a:lnTo>
                  <a:lnTo>
                    <a:pt x="80145" y="344489"/>
                  </a:lnTo>
                  <a:lnTo>
                    <a:pt x="87147" y="345550"/>
                  </a:lnTo>
                  <a:lnTo>
                    <a:pt x="94409" y="344451"/>
                  </a:lnTo>
                  <a:lnTo>
                    <a:pt x="101722" y="341650"/>
                  </a:lnTo>
                  <a:lnTo>
                    <a:pt x="109005" y="337578"/>
                  </a:lnTo>
                  <a:lnTo>
                    <a:pt x="116233" y="332586"/>
                  </a:lnTo>
                  <a:lnTo>
                    <a:pt x="123408" y="326782"/>
                  </a:lnTo>
                  <a:lnTo>
                    <a:pt x="130539" y="320056"/>
                  </a:lnTo>
                  <a:lnTo>
                    <a:pt x="137633" y="312419"/>
                  </a:lnTo>
                  <a:lnTo>
                    <a:pt x="144533" y="304002"/>
                  </a:lnTo>
                  <a:lnTo>
                    <a:pt x="150941" y="294974"/>
                  </a:lnTo>
                  <a:lnTo>
                    <a:pt x="156723" y="285487"/>
                  </a:lnTo>
                  <a:lnTo>
                    <a:pt x="161588" y="275505"/>
                  </a:lnTo>
                  <a:lnTo>
                    <a:pt x="165026" y="264820"/>
                  </a:lnTo>
                  <a:lnTo>
                    <a:pt x="166885" y="253375"/>
                  </a:lnTo>
                  <a:lnTo>
                    <a:pt x="167167" y="241419"/>
                  </a:lnTo>
                  <a:lnTo>
                    <a:pt x="165844" y="229393"/>
                  </a:lnTo>
                  <a:lnTo>
                    <a:pt x="163066" y="217568"/>
                  </a:lnTo>
                  <a:lnTo>
                    <a:pt x="159101" y="206187"/>
                  </a:lnTo>
                  <a:lnTo>
                    <a:pt x="154231" y="195544"/>
                  </a:lnTo>
                  <a:lnTo>
                    <a:pt x="148702" y="185721"/>
                  </a:lnTo>
                  <a:lnTo>
                    <a:pt x="142703" y="176634"/>
                  </a:lnTo>
                  <a:lnTo>
                    <a:pt x="136378" y="168136"/>
                  </a:lnTo>
                  <a:lnTo>
                    <a:pt x="129824" y="160086"/>
                  </a:lnTo>
                  <a:lnTo>
                    <a:pt x="122949" y="152525"/>
                  </a:lnTo>
                  <a:lnTo>
                    <a:pt x="115494" y="145665"/>
                  </a:lnTo>
                  <a:lnTo>
                    <a:pt x="107364" y="139563"/>
                  </a:lnTo>
                  <a:lnTo>
                    <a:pt x="98615" y="133973"/>
                  </a:lnTo>
                  <a:lnTo>
                    <a:pt x="89363" y="128451"/>
                  </a:lnTo>
                  <a:lnTo>
                    <a:pt x="79731" y="122734"/>
                  </a:lnTo>
                  <a:lnTo>
                    <a:pt x="69822" y="116740"/>
                  </a:lnTo>
                  <a:lnTo>
                    <a:pt x="59717" y="110483"/>
                  </a:lnTo>
                  <a:lnTo>
                    <a:pt x="49482" y="104012"/>
                  </a:lnTo>
                  <a:lnTo>
                    <a:pt x="39320" y="97378"/>
                  </a:lnTo>
                  <a:lnTo>
                    <a:pt x="29572" y="90625"/>
                  </a:lnTo>
                  <a:lnTo>
                    <a:pt x="20398" y="83783"/>
                  </a:lnTo>
                  <a:lnTo>
                    <a:pt x="12273" y="76715"/>
                  </a:lnTo>
                  <a:lnTo>
                    <a:pt x="6025" y="69131"/>
                  </a:lnTo>
                  <a:lnTo>
                    <a:pt x="1943" y="60920"/>
                  </a:lnTo>
                  <a:lnTo>
                    <a:pt x="0" y="52286"/>
                  </a:lnTo>
                  <a:lnTo>
                    <a:pt x="126" y="43644"/>
                  </a:lnTo>
                  <a:lnTo>
                    <a:pt x="2070" y="35249"/>
                  </a:lnTo>
                  <a:lnTo>
                    <a:pt x="5796" y="27494"/>
                  </a:lnTo>
                  <a:lnTo>
                    <a:pt x="11562" y="20971"/>
                  </a:lnTo>
                  <a:lnTo>
                    <a:pt x="19321" y="15881"/>
                  </a:lnTo>
                  <a:lnTo>
                    <a:pt x="28613" y="11939"/>
                  </a:lnTo>
                  <a:lnTo>
                    <a:pt x="38759" y="8587"/>
                  </a:lnTo>
                  <a:lnTo>
                    <a:pt x="49284" y="5446"/>
                  </a:lnTo>
                  <a:lnTo>
                    <a:pt x="59942" y="2655"/>
                  </a:lnTo>
                  <a:lnTo>
                    <a:pt x="70623" y="758"/>
                  </a:lnTo>
                  <a:lnTo>
                    <a:pt x="81287" y="0"/>
                  </a:lnTo>
                  <a:lnTo>
                    <a:pt x="91922" y="321"/>
                  </a:lnTo>
                  <a:lnTo>
                    <a:pt x="102530" y="1532"/>
                  </a:lnTo>
                  <a:lnTo>
                    <a:pt x="113106" y="3433"/>
                  </a:lnTo>
                  <a:lnTo>
                    <a:pt x="123328" y="6167"/>
                  </a:lnTo>
                  <a:lnTo>
                    <a:pt x="132587" y="10205"/>
                  </a:lnTo>
                  <a:lnTo>
                    <a:pt x="140628" y="15699"/>
                  </a:lnTo>
                  <a:lnTo>
                    <a:pt x="147519" y="22506"/>
                  </a:lnTo>
                  <a:lnTo>
                    <a:pt x="153463" y="30370"/>
                  </a:lnTo>
                  <a:lnTo>
                    <a:pt x="158680" y="39018"/>
                  </a:lnTo>
                  <a:lnTo>
                    <a:pt x="163218" y="47773"/>
                  </a:lnTo>
                  <a:lnTo>
                    <a:pt x="167386" y="56424"/>
                  </a:lnTo>
                  <a:lnTo>
                    <a:pt x="171556" y="65726"/>
                  </a:lnTo>
                  <a:lnTo>
                    <a:pt x="176411" y="7714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26922" y="1726673"/>
              <a:ext cx="26900" cy="115815"/>
            </a:xfrm>
            <a:custGeom>
              <a:avLst/>
              <a:gdLst/>
              <a:ahLst/>
              <a:cxnLst/>
              <a:rect l="0" t="0" r="0" b="0"/>
              <a:pathLst>
                <a:path w="26900" h="115815">
                  <a:moveTo>
                    <a:pt x="0" y="0"/>
                  </a:moveTo>
                  <a:lnTo>
                    <a:pt x="5800" y="5935"/>
                  </a:lnTo>
                  <a:lnTo>
                    <a:pt x="10725" y="12139"/>
                  </a:lnTo>
                  <a:lnTo>
                    <a:pt x="15223" y="19240"/>
                  </a:lnTo>
                  <a:lnTo>
                    <a:pt x="19271" y="27353"/>
                  </a:lnTo>
                  <a:lnTo>
                    <a:pt x="22636" y="36648"/>
                  </a:lnTo>
                  <a:lnTo>
                    <a:pt x="25235" y="47086"/>
                  </a:lnTo>
                  <a:lnTo>
                    <a:pt x="26816" y="58165"/>
                  </a:lnTo>
                  <a:lnTo>
                    <a:pt x="26899" y="69055"/>
                  </a:lnTo>
                  <a:lnTo>
                    <a:pt x="25367" y="79289"/>
                  </a:lnTo>
                  <a:lnTo>
                    <a:pt x="22714" y="88474"/>
                  </a:lnTo>
                  <a:lnTo>
                    <a:pt x="19590" y="97018"/>
                  </a:lnTo>
                  <a:lnTo>
                    <a:pt x="15721" y="105666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96674" y="1420210"/>
              <a:ext cx="214560" cy="298498"/>
            </a:xfrm>
            <a:custGeom>
              <a:avLst/>
              <a:gdLst/>
              <a:ahLst/>
              <a:cxnLst/>
              <a:rect l="0" t="0" r="0" b="0"/>
              <a:pathLst>
                <a:path w="214560" h="298498">
                  <a:moveTo>
                    <a:pt x="14517" y="64308"/>
                  </a:moveTo>
                  <a:lnTo>
                    <a:pt x="8898" y="69338"/>
                  </a:lnTo>
                  <a:lnTo>
                    <a:pt x="5785" y="68237"/>
                  </a:lnTo>
                  <a:lnTo>
                    <a:pt x="4939" y="63283"/>
                  </a:lnTo>
                  <a:lnTo>
                    <a:pt x="5653" y="56422"/>
                  </a:lnTo>
                  <a:lnTo>
                    <a:pt x="7537" y="48404"/>
                  </a:lnTo>
                  <a:lnTo>
                    <a:pt x="10532" y="39603"/>
                  </a:lnTo>
                  <a:lnTo>
                    <a:pt x="14549" y="30271"/>
                  </a:lnTo>
                  <a:lnTo>
                    <a:pt x="19736" y="21066"/>
                  </a:lnTo>
                  <a:lnTo>
                    <a:pt x="26514" y="13028"/>
                  </a:lnTo>
                  <a:lnTo>
                    <a:pt x="34963" y="6635"/>
                  </a:lnTo>
                  <a:lnTo>
                    <a:pt x="44555" y="2176"/>
                  </a:lnTo>
                  <a:lnTo>
                    <a:pt x="54371" y="0"/>
                  </a:lnTo>
                  <a:lnTo>
                    <a:pt x="63854" y="66"/>
                  </a:lnTo>
                  <a:lnTo>
                    <a:pt x="72658" y="2363"/>
                  </a:lnTo>
                  <a:lnTo>
                    <a:pt x="80491" y="7087"/>
                  </a:lnTo>
                  <a:lnTo>
                    <a:pt x="87311" y="14108"/>
                  </a:lnTo>
                  <a:lnTo>
                    <a:pt x="93246" y="22887"/>
                  </a:lnTo>
                  <a:lnTo>
                    <a:pt x="98482" y="32679"/>
                  </a:lnTo>
                  <a:lnTo>
                    <a:pt x="103192" y="42967"/>
                  </a:lnTo>
                  <a:lnTo>
                    <a:pt x="107358" y="53635"/>
                  </a:lnTo>
                  <a:lnTo>
                    <a:pt x="110786" y="64854"/>
                  </a:lnTo>
                  <a:lnTo>
                    <a:pt x="113426" y="76702"/>
                  </a:lnTo>
                  <a:lnTo>
                    <a:pt x="115369" y="89286"/>
                  </a:lnTo>
                  <a:lnTo>
                    <a:pt x="116757" y="102805"/>
                  </a:lnTo>
                  <a:lnTo>
                    <a:pt x="117723" y="117273"/>
                  </a:lnTo>
                  <a:lnTo>
                    <a:pt x="118220" y="132397"/>
                  </a:lnTo>
                  <a:lnTo>
                    <a:pt x="118029" y="147696"/>
                  </a:lnTo>
                  <a:lnTo>
                    <a:pt x="117086" y="162869"/>
                  </a:lnTo>
                  <a:lnTo>
                    <a:pt x="115470" y="177649"/>
                  </a:lnTo>
                  <a:lnTo>
                    <a:pt x="113315" y="191727"/>
                  </a:lnTo>
                  <a:lnTo>
                    <a:pt x="110749" y="205009"/>
                  </a:lnTo>
                  <a:lnTo>
                    <a:pt x="107721" y="217573"/>
                  </a:lnTo>
                  <a:lnTo>
                    <a:pt x="104011" y="229558"/>
                  </a:lnTo>
                  <a:lnTo>
                    <a:pt x="99552" y="241102"/>
                  </a:lnTo>
                  <a:lnTo>
                    <a:pt x="94422" y="252163"/>
                  </a:lnTo>
                  <a:lnTo>
                    <a:pt x="88754" y="262525"/>
                  </a:lnTo>
                  <a:lnTo>
                    <a:pt x="82673" y="272118"/>
                  </a:lnTo>
                  <a:lnTo>
                    <a:pt x="75961" y="280696"/>
                  </a:lnTo>
                  <a:lnTo>
                    <a:pt x="68092" y="287780"/>
                  </a:lnTo>
                  <a:lnTo>
                    <a:pt x="58879" y="293237"/>
                  </a:lnTo>
                  <a:lnTo>
                    <a:pt x="48760" y="296917"/>
                  </a:lnTo>
                  <a:lnTo>
                    <a:pt x="38582" y="298497"/>
                  </a:lnTo>
                  <a:lnTo>
                    <a:pt x="28859" y="297993"/>
                  </a:lnTo>
                  <a:lnTo>
                    <a:pt x="20062" y="295385"/>
                  </a:lnTo>
                  <a:lnTo>
                    <a:pt x="12766" y="290445"/>
                  </a:lnTo>
                  <a:lnTo>
                    <a:pt x="7129" y="283275"/>
                  </a:lnTo>
                  <a:lnTo>
                    <a:pt x="3143" y="274395"/>
                  </a:lnTo>
                  <a:lnTo>
                    <a:pt x="819" y="264534"/>
                  </a:lnTo>
                  <a:lnTo>
                    <a:pt x="0" y="254213"/>
                  </a:lnTo>
                  <a:lnTo>
                    <a:pt x="735" y="244032"/>
                  </a:lnTo>
                  <a:lnTo>
                    <a:pt x="3346" y="234737"/>
                  </a:lnTo>
                  <a:lnTo>
                    <a:pt x="7847" y="226648"/>
                  </a:lnTo>
                  <a:lnTo>
                    <a:pt x="14139" y="220050"/>
                  </a:lnTo>
                  <a:lnTo>
                    <a:pt x="22182" y="215359"/>
                  </a:lnTo>
                  <a:lnTo>
                    <a:pt x="31773" y="212610"/>
                  </a:lnTo>
                  <a:lnTo>
                    <a:pt x="42449" y="211542"/>
                  </a:lnTo>
                  <a:lnTo>
                    <a:pt x="53600" y="211796"/>
                  </a:lnTo>
                  <a:lnTo>
                    <a:pt x="64835" y="213034"/>
                  </a:lnTo>
                  <a:lnTo>
                    <a:pt x="75987" y="214980"/>
                  </a:lnTo>
                  <a:lnTo>
                    <a:pt x="87007" y="217422"/>
                  </a:lnTo>
                  <a:lnTo>
                    <a:pt x="97902" y="220213"/>
                  </a:lnTo>
                  <a:lnTo>
                    <a:pt x="108693" y="223406"/>
                  </a:lnTo>
                  <a:lnTo>
                    <a:pt x="119406" y="227236"/>
                  </a:lnTo>
                  <a:lnTo>
                    <a:pt x="130067" y="231764"/>
                  </a:lnTo>
                  <a:lnTo>
                    <a:pt x="140856" y="236433"/>
                  </a:lnTo>
                  <a:lnTo>
                    <a:pt x="152092" y="240196"/>
                  </a:lnTo>
                  <a:lnTo>
                    <a:pt x="163895" y="242540"/>
                  </a:lnTo>
                  <a:lnTo>
                    <a:pt x="175630" y="243618"/>
                  </a:lnTo>
                  <a:lnTo>
                    <a:pt x="187153" y="244082"/>
                  </a:lnTo>
                  <a:lnTo>
                    <a:pt x="199477" y="243969"/>
                  </a:lnTo>
                  <a:lnTo>
                    <a:pt x="214559" y="24329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90176" y="1439563"/>
              <a:ext cx="160233" cy="276583"/>
            </a:xfrm>
            <a:custGeom>
              <a:avLst/>
              <a:gdLst/>
              <a:ahLst/>
              <a:cxnLst/>
              <a:rect l="0" t="0" r="0" b="0"/>
              <a:pathLst>
                <a:path w="160233" h="276583">
                  <a:moveTo>
                    <a:pt x="0" y="2841"/>
                  </a:moveTo>
                  <a:lnTo>
                    <a:pt x="11802" y="2841"/>
                  </a:lnTo>
                  <a:lnTo>
                    <a:pt x="23571" y="2841"/>
                  </a:lnTo>
                  <a:lnTo>
                    <a:pt x="36462" y="2841"/>
                  </a:lnTo>
                  <a:lnTo>
                    <a:pt x="50309" y="2841"/>
                  </a:lnTo>
                  <a:lnTo>
                    <a:pt x="64637" y="2841"/>
                  </a:lnTo>
                  <a:lnTo>
                    <a:pt x="79102" y="2836"/>
                  </a:lnTo>
                  <a:lnTo>
                    <a:pt x="93379" y="2663"/>
                  </a:lnTo>
                  <a:lnTo>
                    <a:pt x="107107" y="2015"/>
                  </a:lnTo>
                  <a:lnTo>
                    <a:pt x="120135" y="789"/>
                  </a:lnTo>
                  <a:lnTo>
                    <a:pt x="132015" y="0"/>
                  </a:lnTo>
                  <a:lnTo>
                    <a:pt x="141944" y="1594"/>
                  </a:lnTo>
                  <a:lnTo>
                    <a:pt x="149653" y="6448"/>
                  </a:lnTo>
                  <a:lnTo>
                    <a:pt x="155187" y="14137"/>
                  </a:lnTo>
                  <a:lnTo>
                    <a:pt x="158625" y="23515"/>
                  </a:lnTo>
                  <a:lnTo>
                    <a:pt x="160232" y="33715"/>
                  </a:lnTo>
                  <a:lnTo>
                    <a:pt x="160213" y="44424"/>
                  </a:lnTo>
                  <a:lnTo>
                    <a:pt x="158622" y="55722"/>
                  </a:lnTo>
                  <a:lnTo>
                    <a:pt x="155637" y="67643"/>
                  </a:lnTo>
                  <a:lnTo>
                    <a:pt x="151687" y="80118"/>
                  </a:lnTo>
                  <a:lnTo>
                    <a:pt x="147353" y="93038"/>
                  </a:lnTo>
                  <a:lnTo>
                    <a:pt x="142992" y="106289"/>
                  </a:lnTo>
                  <a:lnTo>
                    <a:pt x="138591" y="119613"/>
                  </a:lnTo>
                  <a:lnTo>
                    <a:pt x="133877" y="132633"/>
                  </a:lnTo>
                  <a:lnTo>
                    <a:pt x="128709" y="145167"/>
                  </a:lnTo>
                  <a:lnTo>
                    <a:pt x="123254" y="157209"/>
                  </a:lnTo>
                  <a:lnTo>
                    <a:pt x="117892" y="168837"/>
                  </a:lnTo>
                  <a:lnTo>
                    <a:pt x="112840" y="180142"/>
                  </a:lnTo>
                  <a:lnTo>
                    <a:pt x="108141" y="191210"/>
                  </a:lnTo>
                  <a:lnTo>
                    <a:pt x="103759" y="202110"/>
                  </a:lnTo>
                  <a:lnTo>
                    <a:pt x="99631" y="212886"/>
                  </a:lnTo>
                  <a:lnTo>
                    <a:pt x="95848" y="223507"/>
                  </a:lnTo>
                  <a:lnTo>
                    <a:pt x="92275" y="235119"/>
                  </a:lnTo>
                  <a:lnTo>
                    <a:pt x="88600" y="250978"/>
                  </a:lnTo>
                  <a:lnTo>
                    <a:pt x="84228" y="27658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21803" y="1695088"/>
              <a:ext cx="42635" cy="147400"/>
            </a:xfrm>
            <a:custGeom>
              <a:avLst/>
              <a:gdLst/>
              <a:ahLst/>
              <a:cxnLst/>
              <a:rect l="0" t="0" r="0" b="0"/>
              <a:pathLst>
                <a:path w="42635" h="147400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14" y="23847"/>
                  </a:lnTo>
                  <a:lnTo>
                    <a:pt x="15342" y="31281"/>
                  </a:lnTo>
                  <a:lnTo>
                    <a:pt x="20175" y="39108"/>
                  </a:lnTo>
                  <a:lnTo>
                    <a:pt x="24852" y="47487"/>
                  </a:lnTo>
                  <a:lnTo>
                    <a:pt x="29288" y="56403"/>
                  </a:lnTo>
                  <a:lnTo>
                    <a:pt x="33490" y="65766"/>
                  </a:lnTo>
                  <a:lnTo>
                    <a:pt x="37484" y="75468"/>
                  </a:lnTo>
                  <a:lnTo>
                    <a:pt x="40826" y="85254"/>
                  </a:lnTo>
                  <a:lnTo>
                    <a:pt x="42634" y="94744"/>
                  </a:lnTo>
                  <a:lnTo>
                    <a:pt x="42550" y="103748"/>
                  </a:lnTo>
                  <a:lnTo>
                    <a:pt x="40625" y="112155"/>
                  </a:lnTo>
                  <a:lnTo>
                    <a:pt x="36655" y="120763"/>
                  </a:lnTo>
                  <a:lnTo>
                    <a:pt x="28053" y="131446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74487" y="1374533"/>
              <a:ext cx="183729" cy="303665"/>
            </a:xfrm>
            <a:custGeom>
              <a:avLst/>
              <a:gdLst/>
              <a:ahLst/>
              <a:cxnLst/>
              <a:rect l="0" t="0" r="0" b="0"/>
              <a:pathLst>
                <a:path w="183729" h="303665">
                  <a:moveTo>
                    <a:pt x="0" y="46814"/>
                  </a:moveTo>
                  <a:lnTo>
                    <a:pt x="3000" y="38079"/>
                  </a:lnTo>
                  <a:lnTo>
                    <a:pt x="6423" y="30373"/>
                  </a:lnTo>
                  <a:lnTo>
                    <a:pt x="10628" y="22980"/>
                  </a:lnTo>
                  <a:lnTo>
                    <a:pt x="15874" y="16064"/>
                  </a:lnTo>
                  <a:lnTo>
                    <a:pt x="22652" y="10182"/>
                  </a:lnTo>
                  <a:lnTo>
                    <a:pt x="31085" y="5568"/>
                  </a:lnTo>
                  <a:lnTo>
                    <a:pt x="40824" y="2302"/>
                  </a:lnTo>
                  <a:lnTo>
                    <a:pt x="51267" y="476"/>
                  </a:lnTo>
                  <a:lnTo>
                    <a:pt x="61981" y="0"/>
                  </a:lnTo>
                  <a:lnTo>
                    <a:pt x="72425" y="967"/>
                  </a:lnTo>
                  <a:lnTo>
                    <a:pt x="81898" y="3736"/>
                  </a:lnTo>
                  <a:lnTo>
                    <a:pt x="90109" y="8343"/>
                  </a:lnTo>
                  <a:lnTo>
                    <a:pt x="96960" y="14706"/>
                  </a:lnTo>
                  <a:lnTo>
                    <a:pt x="102352" y="22797"/>
                  </a:lnTo>
                  <a:lnTo>
                    <a:pt x="106380" y="32416"/>
                  </a:lnTo>
                  <a:lnTo>
                    <a:pt x="108952" y="42940"/>
                  </a:lnTo>
                  <a:lnTo>
                    <a:pt x="109713" y="53456"/>
                  </a:lnTo>
                  <a:lnTo>
                    <a:pt x="108640" y="63452"/>
                  </a:lnTo>
                  <a:lnTo>
                    <a:pt x="106141" y="72958"/>
                  </a:lnTo>
                  <a:lnTo>
                    <a:pt x="102863" y="82334"/>
                  </a:lnTo>
                  <a:lnTo>
                    <a:pt x="99251" y="91806"/>
                  </a:lnTo>
                  <a:lnTo>
                    <a:pt x="95348" y="100635"/>
                  </a:lnTo>
                  <a:lnTo>
                    <a:pt x="90170" y="106993"/>
                  </a:lnTo>
                  <a:lnTo>
                    <a:pt x="84632" y="109267"/>
                  </a:lnTo>
                  <a:lnTo>
                    <a:pt x="82124" y="107600"/>
                  </a:lnTo>
                  <a:lnTo>
                    <a:pt x="83226" y="104310"/>
                  </a:lnTo>
                  <a:lnTo>
                    <a:pt x="87229" y="101304"/>
                  </a:lnTo>
                  <a:lnTo>
                    <a:pt x="93313" y="99420"/>
                  </a:lnTo>
                  <a:lnTo>
                    <a:pt x="100671" y="98967"/>
                  </a:lnTo>
                  <a:lnTo>
                    <a:pt x="108536" y="100100"/>
                  </a:lnTo>
                  <a:lnTo>
                    <a:pt x="116460" y="102713"/>
                  </a:lnTo>
                  <a:lnTo>
                    <a:pt x="124258" y="106549"/>
                  </a:lnTo>
                  <a:lnTo>
                    <a:pt x="131885" y="111323"/>
                  </a:lnTo>
                  <a:lnTo>
                    <a:pt x="139353" y="116795"/>
                  </a:lnTo>
                  <a:lnTo>
                    <a:pt x="146693" y="123091"/>
                  </a:lnTo>
                  <a:lnTo>
                    <a:pt x="153937" y="130680"/>
                  </a:lnTo>
                  <a:lnTo>
                    <a:pt x="161102" y="139714"/>
                  </a:lnTo>
                  <a:lnTo>
                    <a:pt x="167882" y="150052"/>
                  </a:lnTo>
                  <a:lnTo>
                    <a:pt x="173676" y="161442"/>
                  </a:lnTo>
                  <a:lnTo>
                    <a:pt x="178232" y="173619"/>
                  </a:lnTo>
                  <a:lnTo>
                    <a:pt x="181460" y="186202"/>
                  </a:lnTo>
                  <a:lnTo>
                    <a:pt x="183259" y="198714"/>
                  </a:lnTo>
                  <a:lnTo>
                    <a:pt x="183728" y="210904"/>
                  </a:lnTo>
                  <a:lnTo>
                    <a:pt x="183094" y="222714"/>
                  </a:lnTo>
                  <a:lnTo>
                    <a:pt x="181615" y="234185"/>
                  </a:lnTo>
                  <a:lnTo>
                    <a:pt x="179505" y="245380"/>
                  </a:lnTo>
                  <a:lnTo>
                    <a:pt x="176616" y="256205"/>
                  </a:lnTo>
                  <a:lnTo>
                    <a:pt x="172468" y="266409"/>
                  </a:lnTo>
                  <a:lnTo>
                    <a:pt x="166893" y="275896"/>
                  </a:lnTo>
                  <a:lnTo>
                    <a:pt x="159860" y="284403"/>
                  </a:lnTo>
                  <a:lnTo>
                    <a:pt x="151311" y="291439"/>
                  </a:lnTo>
                  <a:lnTo>
                    <a:pt x="141371" y="296869"/>
                  </a:lnTo>
                  <a:lnTo>
                    <a:pt x="130290" y="300701"/>
                  </a:lnTo>
                  <a:lnTo>
                    <a:pt x="118335" y="302914"/>
                  </a:lnTo>
                  <a:lnTo>
                    <a:pt x="105746" y="303664"/>
                  </a:lnTo>
                  <a:lnTo>
                    <a:pt x="92871" y="303220"/>
                  </a:lnTo>
                  <a:lnTo>
                    <a:pt x="80156" y="301868"/>
                  </a:lnTo>
                  <a:lnTo>
                    <a:pt x="67841" y="299858"/>
                  </a:lnTo>
                  <a:lnTo>
                    <a:pt x="56415" y="297535"/>
                  </a:lnTo>
                  <a:lnTo>
                    <a:pt x="45583" y="295120"/>
                  </a:lnTo>
                  <a:lnTo>
                    <a:pt x="34396" y="292404"/>
                  </a:lnTo>
                  <a:lnTo>
                    <a:pt x="21057" y="2889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58756" y="1347647"/>
              <a:ext cx="137856" cy="299810"/>
            </a:xfrm>
            <a:custGeom>
              <a:avLst/>
              <a:gdLst/>
              <a:ahLst/>
              <a:cxnLst/>
              <a:rect l="0" t="0" r="0" b="0"/>
              <a:pathLst>
                <a:path w="137856" h="299810">
                  <a:moveTo>
                    <a:pt x="94757" y="0"/>
                  </a:moveTo>
                  <a:lnTo>
                    <a:pt x="88889" y="8735"/>
                  </a:lnTo>
                  <a:lnTo>
                    <a:pt x="83324" y="16441"/>
                  </a:lnTo>
                  <a:lnTo>
                    <a:pt x="77530" y="23853"/>
                  </a:lnTo>
                  <a:lnTo>
                    <a:pt x="71622" y="31459"/>
                  </a:lnTo>
                  <a:lnTo>
                    <a:pt x="65940" y="39934"/>
                  </a:lnTo>
                  <a:lnTo>
                    <a:pt x="60661" y="49562"/>
                  </a:lnTo>
                  <a:lnTo>
                    <a:pt x="55638" y="60130"/>
                  </a:lnTo>
                  <a:lnTo>
                    <a:pt x="50504" y="71142"/>
                  </a:lnTo>
                  <a:lnTo>
                    <a:pt x="45054" y="82251"/>
                  </a:lnTo>
                  <a:lnTo>
                    <a:pt x="39410" y="93303"/>
                  </a:lnTo>
                  <a:lnTo>
                    <a:pt x="33921" y="104249"/>
                  </a:lnTo>
                  <a:lnTo>
                    <a:pt x="28782" y="115089"/>
                  </a:lnTo>
                  <a:lnTo>
                    <a:pt x="24027" y="125843"/>
                  </a:lnTo>
                  <a:lnTo>
                    <a:pt x="19607" y="136530"/>
                  </a:lnTo>
                  <a:lnTo>
                    <a:pt x="15454" y="147177"/>
                  </a:lnTo>
                  <a:lnTo>
                    <a:pt x="11666" y="158126"/>
                  </a:lnTo>
                  <a:lnTo>
                    <a:pt x="8494" y="170003"/>
                  </a:lnTo>
                  <a:lnTo>
                    <a:pt x="6026" y="183067"/>
                  </a:lnTo>
                  <a:lnTo>
                    <a:pt x="4199" y="197097"/>
                  </a:lnTo>
                  <a:lnTo>
                    <a:pt x="2889" y="211586"/>
                  </a:lnTo>
                  <a:lnTo>
                    <a:pt x="1980" y="226180"/>
                  </a:lnTo>
                  <a:lnTo>
                    <a:pt x="1690" y="240554"/>
                  </a:lnTo>
                  <a:lnTo>
                    <a:pt x="2553" y="254351"/>
                  </a:lnTo>
                  <a:lnTo>
                    <a:pt x="4773" y="267423"/>
                  </a:lnTo>
                  <a:lnTo>
                    <a:pt x="8571" y="279165"/>
                  </a:lnTo>
                  <a:lnTo>
                    <a:pt x="14326" y="288469"/>
                  </a:lnTo>
                  <a:lnTo>
                    <a:pt x="22050" y="294941"/>
                  </a:lnTo>
                  <a:lnTo>
                    <a:pt x="31304" y="298659"/>
                  </a:lnTo>
                  <a:lnTo>
                    <a:pt x="41417" y="299809"/>
                  </a:lnTo>
                  <a:lnTo>
                    <a:pt x="51917" y="298769"/>
                  </a:lnTo>
                  <a:lnTo>
                    <a:pt x="62557" y="296008"/>
                  </a:lnTo>
                  <a:lnTo>
                    <a:pt x="73226" y="291963"/>
                  </a:lnTo>
                  <a:lnTo>
                    <a:pt x="83876" y="286989"/>
                  </a:lnTo>
                  <a:lnTo>
                    <a:pt x="94332" y="281197"/>
                  </a:lnTo>
                  <a:lnTo>
                    <a:pt x="104286" y="274479"/>
                  </a:lnTo>
                  <a:lnTo>
                    <a:pt x="113606" y="266843"/>
                  </a:lnTo>
                  <a:lnTo>
                    <a:pt x="122002" y="258257"/>
                  </a:lnTo>
                  <a:lnTo>
                    <a:pt x="128963" y="248582"/>
                  </a:lnTo>
                  <a:lnTo>
                    <a:pt x="134328" y="237862"/>
                  </a:lnTo>
                  <a:lnTo>
                    <a:pt x="137609" y="226747"/>
                  </a:lnTo>
                  <a:lnTo>
                    <a:pt x="137855" y="216359"/>
                  </a:lnTo>
                  <a:lnTo>
                    <a:pt x="134834" y="207276"/>
                  </a:lnTo>
                  <a:lnTo>
                    <a:pt x="129077" y="199877"/>
                  </a:lnTo>
                  <a:lnTo>
                    <a:pt x="121478" y="194581"/>
                  </a:lnTo>
                  <a:lnTo>
                    <a:pt x="112744" y="191395"/>
                  </a:lnTo>
                  <a:lnTo>
                    <a:pt x="103325" y="190017"/>
                  </a:lnTo>
                  <a:lnTo>
                    <a:pt x="93494" y="190057"/>
                  </a:lnTo>
                  <a:lnTo>
                    <a:pt x="83412" y="191152"/>
                  </a:lnTo>
                  <a:lnTo>
                    <a:pt x="73341" y="193170"/>
                  </a:lnTo>
                  <a:lnTo>
                    <a:pt x="63644" y="196193"/>
                  </a:lnTo>
                  <a:lnTo>
                    <a:pt x="54489" y="200186"/>
                  </a:lnTo>
                  <a:lnTo>
                    <a:pt x="45865" y="205002"/>
                  </a:lnTo>
                  <a:lnTo>
                    <a:pt x="37685" y="210459"/>
                  </a:lnTo>
                  <a:lnTo>
                    <a:pt x="29855" y="216395"/>
                  </a:lnTo>
                  <a:lnTo>
                    <a:pt x="22588" y="222949"/>
                  </a:lnTo>
                  <a:lnTo>
                    <a:pt x="15686" y="231511"/>
                  </a:lnTo>
                  <a:lnTo>
                    <a:pt x="8540" y="24618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48269" y="1663502"/>
              <a:ext cx="63417" cy="147400"/>
            </a:xfrm>
            <a:custGeom>
              <a:avLst/>
              <a:gdLst/>
              <a:ahLst/>
              <a:cxnLst/>
              <a:rect l="0" t="0" r="0" b="0"/>
              <a:pathLst>
                <a:path w="63417" h="147400">
                  <a:moveTo>
                    <a:pt x="42114" y="0"/>
                  </a:moveTo>
                  <a:lnTo>
                    <a:pt x="45115" y="8735"/>
                  </a:lnTo>
                  <a:lnTo>
                    <a:pt x="48538" y="16441"/>
                  </a:lnTo>
                  <a:lnTo>
                    <a:pt x="52720" y="23852"/>
                  </a:lnTo>
                  <a:lnTo>
                    <a:pt x="57102" y="31459"/>
                  </a:lnTo>
                  <a:lnTo>
                    <a:pt x="60638" y="39934"/>
                  </a:lnTo>
                  <a:lnTo>
                    <a:pt x="62804" y="49562"/>
                  </a:lnTo>
                  <a:lnTo>
                    <a:pt x="63416" y="60130"/>
                  </a:lnTo>
                  <a:lnTo>
                    <a:pt x="62376" y="71142"/>
                  </a:lnTo>
                  <a:lnTo>
                    <a:pt x="59815" y="82247"/>
                  </a:lnTo>
                  <a:lnTo>
                    <a:pt x="55840" y="93125"/>
                  </a:lnTo>
                  <a:lnTo>
                    <a:pt x="50439" y="103423"/>
                  </a:lnTo>
                  <a:lnTo>
                    <a:pt x="43747" y="113001"/>
                  </a:lnTo>
                  <a:lnTo>
                    <a:pt x="36265" y="121612"/>
                  </a:lnTo>
                  <a:lnTo>
                    <a:pt x="27937" y="129643"/>
                  </a:lnTo>
                  <a:lnTo>
                    <a:pt x="16919" y="1377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16767" y="1400290"/>
              <a:ext cx="52643" cy="284270"/>
            </a:xfrm>
            <a:custGeom>
              <a:avLst/>
              <a:gdLst/>
              <a:ahLst/>
              <a:cxnLst/>
              <a:rect l="0" t="0" r="0" b="0"/>
              <a:pathLst>
                <a:path w="52643" h="284270">
                  <a:moveTo>
                    <a:pt x="52642" y="0"/>
                  </a:moveTo>
                  <a:lnTo>
                    <a:pt x="46842" y="8868"/>
                  </a:lnTo>
                  <a:lnTo>
                    <a:pt x="41918" y="17855"/>
                  </a:lnTo>
                  <a:lnTo>
                    <a:pt x="37419" y="27855"/>
                  </a:lnTo>
                  <a:lnTo>
                    <a:pt x="33372" y="39008"/>
                  </a:lnTo>
                  <a:lnTo>
                    <a:pt x="30006" y="51468"/>
                  </a:lnTo>
                  <a:lnTo>
                    <a:pt x="27393" y="65175"/>
                  </a:lnTo>
                  <a:lnTo>
                    <a:pt x="25293" y="79765"/>
                  </a:lnTo>
                  <a:lnTo>
                    <a:pt x="23266" y="94695"/>
                  </a:lnTo>
                  <a:lnTo>
                    <a:pt x="21051" y="109624"/>
                  </a:lnTo>
                  <a:lnTo>
                    <a:pt x="18731" y="124578"/>
                  </a:lnTo>
                  <a:lnTo>
                    <a:pt x="16627" y="139836"/>
                  </a:lnTo>
                  <a:lnTo>
                    <a:pt x="14915" y="155542"/>
                  </a:lnTo>
                  <a:lnTo>
                    <a:pt x="13612" y="171531"/>
                  </a:lnTo>
                  <a:lnTo>
                    <a:pt x="12664" y="187426"/>
                  </a:lnTo>
                  <a:lnTo>
                    <a:pt x="11986" y="203000"/>
                  </a:lnTo>
                  <a:lnTo>
                    <a:pt x="11315" y="217993"/>
                  </a:lnTo>
                  <a:lnTo>
                    <a:pt x="10040" y="233701"/>
                  </a:lnTo>
                  <a:lnTo>
                    <a:pt x="6929" y="25373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94882" y="1347647"/>
              <a:ext cx="142942" cy="221638"/>
            </a:xfrm>
            <a:custGeom>
              <a:avLst/>
              <a:gdLst/>
              <a:ahLst/>
              <a:cxnLst/>
              <a:rect l="0" t="0" r="0" b="0"/>
              <a:pathLst>
                <a:path w="142942" h="221638">
                  <a:moveTo>
                    <a:pt x="142941" y="157928"/>
                  </a:moveTo>
                  <a:lnTo>
                    <a:pt x="134140" y="160929"/>
                  </a:lnTo>
                  <a:lnTo>
                    <a:pt x="125793" y="164351"/>
                  </a:lnTo>
                  <a:lnTo>
                    <a:pt x="117095" y="168547"/>
                  </a:lnTo>
                  <a:lnTo>
                    <a:pt x="107974" y="173447"/>
                  </a:lnTo>
                  <a:lnTo>
                    <a:pt x="98479" y="178929"/>
                  </a:lnTo>
                  <a:lnTo>
                    <a:pt x="88687" y="184855"/>
                  </a:lnTo>
                  <a:lnTo>
                    <a:pt x="78673" y="190943"/>
                  </a:lnTo>
                  <a:lnTo>
                    <a:pt x="68500" y="196793"/>
                  </a:lnTo>
                  <a:lnTo>
                    <a:pt x="58213" y="202209"/>
                  </a:lnTo>
                  <a:lnTo>
                    <a:pt x="47848" y="207335"/>
                  </a:lnTo>
                  <a:lnTo>
                    <a:pt x="37430" y="212544"/>
                  </a:lnTo>
                  <a:lnTo>
                    <a:pt x="26984" y="217992"/>
                  </a:lnTo>
                  <a:lnTo>
                    <a:pt x="16821" y="221637"/>
                  </a:lnTo>
                  <a:lnTo>
                    <a:pt x="8374" y="220598"/>
                  </a:lnTo>
                  <a:lnTo>
                    <a:pt x="3056" y="215430"/>
                  </a:lnTo>
                  <a:lnTo>
                    <a:pt x="525" y="207711"/>
                  </a:lnTo>
                  <a:lnTo>
                    <a:pt x="0" y="198608"/>
                  </a:lnTo>
                  <a:lnTo>
                    <a:pt x="833" y="188795"/>
                  </a:lnTo>
                  <a:lnTo>
                    <a:pt x="2567" y="178624"/>
                  </a:lnTo>
                  <a:lnTo>
                    <a:pt x="4899" y="168269"/>
                  </a:lnTo>
                  <a:lnTo>
                    <a:pt x="7626" y="157657"/>
                  </a:lnTo>
                  <a:lnTo>
                    <a:pt x="10616" y="146526"/>
                  </a:lnTo>
                  <a:lnTo>
                    <a:pt x="13780" y="134771"/>
                  </a:lnTo>
                  <a:lnTo>
                    <a:pt x="17058" y="122602"/>
                  </a:lnTo>
                  <a:lnTo>
                    <a:pt x="20415" y="110431"/>
                  </a:lnTo>
                  <a:lnTo>
                    <a:pt x="23822" y="98503"/>
                  </a:lnTo>
                  <a:lnTo>
                    <a:pt x="27264" y="86884"/>
                  </a:lnTo>
                  <a:lnTo>
                    <a:pt x="30728" y="75548"/>
                  </a:lnTo>
                  <a:lnTo>
                    <a:pt x="34203" y="64447"/>
                  </a:lnTo>
                  <a:lnTo>
                    <a:pt x="37532" y="53591"/>
                  </a:lnTo>
                  <a:lnTo>
                    <a:pt x="40741" y="41790"/>
                  </a:lnTo>
                  <a:lnTo>
                    <a:pt x="44112" y="25768"/>
                  </a:lnTo>
                  <a:lnTo>
                    <a:pt x="48185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13736" y="1379233"/>
              <a:ext cx="184318" cy="336913"/>
            </a:xfrm>
            <a:custGeom>
              <a:avLst/>
              <a:gdLst/>
              <a:ahLst/>
              <a:cxnLst/>
              <a:rect l="0" t="0" r="0" b="0"/>
              <a:pathLst>
                <a:path w="184318" h="336913">
                  <a:moveTo>
                    <a:pt x="166243" y="0"/>
                  </a:moveTo>
                  <a:lnTo>
                    <a:pt x="160308" y="5800"/>
                  </a:lnTo>
                  <a:lnTo>
                    <a:pt x="154104" y="10725"/>
                  </a:lnTo>
                  <a:lnTo>
                    <a:pt x="147003" y="15223"/>
                  </a:lnTo>
                  <a:lnTo>
                    <a:pt x="138891" y="19271"/>
                  </a:lnTo>
                  <a:lnTo>
                    <a:pt x="129596" y="22636"/>
                  </a:lnTo>
                  <a:lnTo>
                    <a:pt x="119148" y="25244"/>
                  </a:lnTo>
                  <a:lnTo>
                    <a:pt x="107723" y="27171"/>
                  </a:lnTo>
                  <a:lnTo>
                    <a:pt x="95537" y="28550"/>
                  </a:lnTo>
                  <a:lnTo>
                    <a:pt x="82796" y="29525"/>
                  </a:lnTo>
                  <a:lnTo>
                    <a:pt x="69991" y="30538"/>
                  </a:lnTo>
                  <a:lnTo>
                    <a:pt x="57854" y="32291"/>
                  </a:lnTo>
                  <a:lnTo>
                    <a:pt x="46736" y="35116"/>
                  </a:lnTo>
                  <a:lnTo>
                    <a:pt x="36798" y="39322"/>
                  </a:lnTo>
                  <a:lnTo>
                    <a:pt x="28187" y="45353"/>
                  </a:lnTo>
                  <a:lnTo>
                    <a:pt x="20843" y="53266"/>
                  </a:lnTo>
                  <a:lnTo>
                    <a:pt x="14724" y="62817"/>
                  </a:lnTo>
                  <a:lnTo>
                    <a:pt x="9895" y="73661"/>
                  </a:lnTo>
                  <a:lnTo>
                    <a:pt x="6271" y="85470"/>
                  </a:lnTo>
                  <a:lnTo>
                    <a:pt x="3649" y="97972"/>
                  </a:lnTo>
                  <a:lnTo>
                    <a:pt x="1796" y="110962"/>
                  </a:lnTo>
                  <a:lnTo>
                    <a:pt x="519" y="124262"/>
                  </a:lnTo>
                  <a:lnTo>
                    <a:pt x="0" y="136779"/>
                  </a:lnTo>
                  <a:lnTo>
                    <a:pt x="1401" y="146460"/>
                  </a:lnTo>
                  <a:lnTo>
                    <a:pt x="5953" y="151595"/>
                  </a:lnTo>
                  <a:lnTo>
                    <a:pt x="12738" y="152034"/>
                  </a:lnTo>
                  <a:lnTo>
                    <a:pt x="20015" y="149759"/>
                  </a:lnTo>
                  <a:lnTo>
                    <a:pt x="27621" y="146283"/>
                  </a:lnTo>
                  <a:lnTo>
                    <a:pt x="35739" y="142390"/>
                  </a:lnTo>
                  <a:lnTo>
                    <a:pt x="44577" y="138588"/>
                  </a:lnTo>
                  <a:lnTo>
                    <a:pt x="54383" y="135313"/>
                  </a:lnTo>
                  <a:lnTo>
                    <a:pt x="65181" y="132735"/>
                  </a:lnTo>
                  <a:lnTo>
                    <a:pt x="76677" y="130981"/>
                  </a:lnTo>
                  <a:lnTo>
                    <a:pt x="88382" y="130243"/>
                  </a:lnTo>
                  <a:lnTo>
                    <a:pt x="99986" y="130525"/>
                  </a:lnTo>
                  <a:lnTo>
                    <a:pt x="111215" y="131848"/>
                  </a:lnTo>
                  <a:lnTo>
                    <a:pt x="121755" y="134330"/>
                  </a:lnTo>
                  <a:lnTo>
                    <a:pt x="131509" y="137929"/>
                  </a:lnTo>
                  <a:lnTo>
                    <a:pt x="140550" y="142633"/>
                  </a:lnTo>
                  <a:lnTo>
                    <a:pt x="149016" y="148539"/>
                  </a:lnTo>
                  <a:lnTo>
                    <a:pt x="157041" y="155591"/>
                  </a:lnTo>
                  <a:lnTo>
                    <a:pt x="164415" y="163766"/>
                  </a:lnTo>
                  <a:lnTo>
                    <a:pt x="170617" y="173156"/>
                  </a:lnTo>
                  <a:lnTo>
                    <a:pt x="175455" y="183696"/>
                  </a:lnTo>
                  <a:lnTo>
                    <a:pt x="179043" y="195197"/>
                  </a:lnTo>
                  <a:lnTo>
                    <a:pt x="181617" y="207441"/>
                  </a:lnTo>
                  <a:lnTo>
                    <a:pt x="183414" y="220227"/>
                  </a:lnTo>
                  <a:lnTo>
                    <a:pt x="184317" y="233236"/>
                  </a:lnTo>
                  <a:lnTo>
                    <a:pt x="183875" y="246042"/>
                  </a:lnTo>
                  <a:lnTo>
                    <a:pt x="181949" y="258427"/>
                  </a:lnTo>
                  <a:lnTo>
                    <a:pt x="178691" y="270200"/>
                  </a:lnTo>
                  <a:lnTo>
                    <a:pt x="174362" y="281114"/>
                  </a:lnTo>
                  <a:lnTo>
                    <a:pt x="169223" y="291118"/>
                  </a:lnTo>
                  <a:lnTo>
                    <a:pt x="163332" y="300159"/>
                  </a:lnTo>
                  <a:lnTo>
                    <a:pt x="156555" y="308094"/>
                  </a:lnTo>
                  <a:lnTo>
                    <a:pt x="148882" y="314948"/>
                  </a:lnTo>
                  <a:lnTo>
                    <a:pt x="140273" y="320722"/>
                  </a:lnTo>
                  <a:lnTo>
                    <a:pt x="130584" y="325311"/>
                  </a:lnTo>
                  <a:lnTo>
                    <a:pt x="119835" y="328770"/>
                  </a:lnTo>
                  <a:lnTo>
                    <a:pt x="108023" y="331281"/>
                  </a:lnTo>
                  <a:lnTo>
                    <a:pt x="95038" y="333057"/>
                  </a:lnTo>
                  <a:lnTo>
                    <a:pt x="80953" y="334292"/>
                  </a:lnTo>
                  <a:lnTo>
                    <a:pt x="66712" y="335142"/>
                  </a:lnTo>
                  <a:lnTo>
                    <a:pt x="52630" y="335814"/>
                  </a:lnTo>
                  <a:lnTo>
                    <a:pt x="37473" y="336370"/>
                  </a:lnTo>
                  <a:lnTo>
                    <a:pt x="18844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916186" y="2062464"/>
            <a:ext cx="3069522" cy="517018"/>
            <a:chOff x="1916186" y="2062464"/>
            <a:chExt cx="3069522" cy="517018"/>
          </a:xfrm>
        </p:grpSpPr>
        <p:sp>
          <p:nvSpPr>
            <p:cNvPr id="82" name="Freeform 81"/>
            <p:cNvSpPr/>
            <p:nvPr/>
          </p:nvSpPr>
          <p:spPr>
            <a:xfrm>
              <a:off x="1916186" y="2147813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42114" y="0"/>
                  </a:moveTo>
                  <a:lnTo>
                    <a:pt x="39247" y="8935"/>
                  </a:lnTo>
                  <a:lnTo>
                    <a:pt x="37105" y="18562"/>
                  </a:lnTo>
                  <a:lnTo>
                    <a:pt x="35502" y="29850"/>
                  </a:lnTo>
                  <a:lnTo>
                    <a:pt x="34322" y="42517"/>
                  </a:lnTo>
                  <a:lnTo>
                    <a:pt x="33473" y="55997"/>
                  </a:lnTo>
                  <a:lnTo>
                    <a:pt x="32871" y="69873"/>
                  </a:lnTo>
                  <a:lnTo>
                    <a:pt x="32284" y="84082"/>
                  </a:lnTo>
                  <a:lnTo>
                    <a:pt x="31351" y="98822"/>
                  </a:lnTo>
                  <a:lnTo>
                    <a:pt x="29909" y="114176"/>
                  </a:lnTo>
                  <a:lnTo>
                    <a:pt x="28126" y="130095"/>
                  </a:lnTo>
                  <a:lnTo>
                    <a:pt x="26389" y="146474"/>
                  </a:lnTo>
                  <a:lnTo>
                    <a:pt x="24927" y="163196"/>
                  </a:lnTo>
                  <a:lnTo>
                    <a:pt x="23795" y="180003"/>
                  </a:lnTo>
                  <a:lnTo>
                    <a:pt x="22960" y="196513"/>
                  </a:lnTo>
                  <a:lnTo>
                    <a:pt x="22360" y="212538"/>
                  </a:lnTo>
                  <a:lnTo>
                    <a:pt x="21770" y="227909"/>
                  </a:lnTo>
                  <a:lnTo>
                    <a:pt x="20834" y="242392"/>
                  </a:lnTo>
                  <a:lnTo>
                    <a:pt x="19385" y="255949"/>
                  </a:lnTo>
                  <a:lnTo>
                    <a:pt x="17426" y="268699"/>
                  </a:lnTo>
                  <a:lnTo>
                    <a:pt x="15039" y="280809"/>
                  </a:lnTo>
                  <a:lnTo>
                    <a:pt x="12327" y="292429"/>
                  </a:lnTo>
                  <a:lnTo>
                    <a:pt x="9530" y="303238"/>
                  </a:lnTo>
                  <a:lnTo>
                    <a:pt x="6744" y="313516"/>
                  </a:lnTo>
                  <a:lnTo>
                    <a:pt x="3725" y="32416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10866" y="2158342"/>
              <a:ext cx="179062" cy="356576"/>
            </a:xfrm>
            <a:custGeom>
              <a:avLst/>
              <a:gdLst/>
              <a:ahLst/>
              <a:cxnLst/>
              <a:rect l="0" t="0" r="0" b="0"/>
              <a:pathLst>
                <a:path w="179062" h="356576">
                  <a:moveTo>
                    <a:pt x="42191" y="0"/>
                  </a:moveTo>
                  <a:lnTo>
                    <a:pt x="39324" y="8868"/>
                  </a:lnTo>
                  <a:lnTo>
                    <a:pt x="37182" y="17855"/>
                  </a:lnTo>
                  <a:lnTo>
                    <a:pt x="35574" y="27846"/>
                  </a:lnTo>
                  <a:lnTo>
                    <a:pt x="34221" y="38653"/>
                  </a:lnTo>
                  <a:lnTo>
                    <a:pt x="32724" y="49817"/>
                  </a:lnTo>
                  <a:lnTo>
                    <a:pt x="30892" y="60952"/>
                  </a:lnTo>
                  <a:lnTo>
                    <a:pt x="29347" y="69488"/>
                  </a:lnTo>
                  <a:lnTo>
                    <a:pt x="29037" y="72255"/>
                  </a:lnTo>
                  <a:lnTo>
                    <a:pt x="29914" y="70138"/>
                  </a:lnTo>
                  <a:lnTo>
                    <a:pt x="31663" y="64813"/>
                  </a:lnTo>
                  <a:lnTo>
                    <a:pt x="34170" y="57681"/>
                  </a:lnTo>
                  <a:lnTo>
                    <a:pt x="37547" y="49821"/>
                  </a:lnTo>
                  <a:lnTo>
                    <a:pt x="41791" y="41826"/>
                  </a:lnTo>
                  <a:lnTo>
                    <a:pt x="46782" y="33944"/>
                  </a:lnTo>
                  <a:lnTo>
                    <a:pt x="52358" y="26243"/>
                  </a:lnTo>
                  <a:lnTo>
                    <a:pt x="58376" y="18730"/>
                  </a:lnTo>
                  <a:lnTo>
                    <a:pt x="64875" y="11865"/>
                  </a:lnTo>
                  <a:lnTo>
                    <a:pt x="72070" y="6535"/>
                  </a:lnTo>
                  <a:lnTo>
                    <a:pt x="80017" y="3109"/>
                  </a:lnTo>
                  <a:lnTo>
                    <a:pt x="88472" y="1790"/>
                  </a:lnTo>
                  <a:lnTo>
                    <a:pt x="96993" y="2875"/>
                  </a:lnTo>
                  <a:lnTo>
                    <a:pt x="105313" y="6275"/>
                  </a:lnTo>
                  <a:lnTo>
                    <a:pt x="113187" y="11625"/>
                  </a:lnTo>
                  <a:lnTo>
                    <a:pt x="120322" y="18488"/>
                  </a:lnTo>
                  <a:lnTo>
                    <a:pt x="126636" y="26471"/>
                  </a:lnTo>
                  <a:lnTo>
                    <a:pt x="132215" y="35419"/>
                  </a:lnTo>
                  <a:lnTo>
                    <a:pt x="137204" y="45402"/>
                  </a:lnTo>
                  <a:lnTo>
                    <a:pt x="141745" y="56375"/>
                  </a:lnTo>
                  <a:lnTo>
                    <a:pt x="145797" y="68184"/>
                  </a:lnTo>
                  <a:lnTo>
                    <a:pt x="149147" y="80642"/>
                  </a:lnTo>
                  <a:lnTo>
                    <a:pt x="151735" y="93585"/>
                  </a:lnTo>
                  <a:lnTo>
                    <a:pt x="153643" y="107040"/>
                  </a:lnTo>
                  <a:lnTo>
                    <a:pt x="155007" y="121211"/>
                  </a:lnTo>
                  <a:lnTo>
                    <a:pt x="155957" y="136144"/>
                  </a:lnTo>
                  <a:lnTo>
                    <a:pt x="156443" y="151427"/>
                  </a:lnTo>
                  <a:lnTo>
                    <a:pt x="156245" y="166307"/>
                  </a:lnTo>
                  <a:lnTo>
                    <a:pt x="155298" y="180392"/>
                  </a:lnTo>
                  <a:lnTo>
                    <a:pt x="153679" y="193800"/>
                  </a:lnTo>
                  <a:lnTo>
                    <a:pt x="151521" y="206950"/>
                  </a:lnTo>
                  <a:lnTo>
                    <a:pt x="148954" y="220131"/>
                  </a:lnTo>
                  <a:lnTo>
                    <a:pt x="145925" y="233460"/>
                  </a:lnTo>
                  <a:lnTo>
                    <a:pt x="142214" y="246955"/>
                  </a:lnTo>
                  <a:lnTo>
                    <a:pt x="137755" y="260588"/>
                  </a:lnTo>
                  <a:lnTo>
                    <a:pt x="132625" y="273999"/>
                  </a:lnTo>
                  <a:lnTo>
                    <a:pt x="126957" y="286544"/>
                  </a:lnTo>
                  <a:lnTo>
                    <a:pt x="120884" y="297941"/>
                  </a:lnTo>
                  <a:lnTo>
                    <a:pt x="114518" y="308236"/>
                  </a:lnTo>
                  <a:lnTo>
                    <a:pt x="107946" y="317618"/>
                  </a:lnTo>
                  <a:lnTo>
                    <a:pt x="101221" y="326297"/>
                  </a:lnTo>
                  <a:lnTo>
                    <a:pt x="94061" y="334298"/>
                  </a:lnTo>
                  <a:lnTo>
                    <a:pt x="85883" y="341460"/>
                  </a:lnTo>
                  <a:lnTo>
                    <a:pt x="76455" y="347749"/>
                  </a:lnTo>
                  <a:lnTo>
                    <a:pt x="66020" y="352789"/>
                  </a:lnTo>
                  <a:lnTo>
                    <a:pt x="55097" y="355811"/>
                  </a:lnTo>
                  <a:lnTo>
                    <a:pt x="44056" y="356575"/>
                  </a:lnTo>
                  <a:lnTo>
                    <a:pt x="33391" y="355136"/>
                  </a:lnTo>
                  <a:lnTo>
                    <a:pt x="23768" y="351587"/>
                  </a:lnTo>
                  <a:lnTo>
                    <a:pt x="15461" y="346200"/>
                  </a:lnTo>
                  <a:lnTo>
                    <a:pt x="8716" y="339348"/>
                  </a:lnTo>
                  <a:lnTo>
                    <a:pt x="3927" y="331396"/>
                  </a:lnTo>
                  <a:lnTo>
                    <a:pt x="1112" y="322646"/>
                  </a:lnTo>
                  <a:lnTo>
                    <a:pt x="0" y="313334"/>
                  </a:lnTo>
                  <a:lnTo>
                    <a:pt x="225" y="303631"/>
                  </a:lnTo>
                  <a:lnTo>
                    <a:pt x="1453" y="293665"/>
                  </a:lnTo>
                  <a:lnTo>
                    <a:pt x="3730" y="283685"/>
                  </a:lnTo>
                  <a:lnTo>
                    <a:pt x="7461" y="274057"/>
                  </a:lnTo>
                  <a:lnTo>
                    <a:pt x="12752" y="264960"/>
                  </a:lnTo>
                  <a:lnTo>
                    <a:pt x="19593" y="256716"/>
                  </a:lnTo>
                  <a:lnTo>
                    <a:pt x="28013" y="249856"/>
                  </a:lnTo>
                  <a:lnTo>
                    <a:pt x="37857" y="244549"/>
                  </a:lnTo>
                  <a:lnTo>
                    <a:pt x="48534" y="240970"/>
                  </a:lnTo>
                  <a:lnTo>
                    <a:pt x="59152" y="239458"/>
                  </a:lnTo>
                  <a:lnTo>
                    <a:pt x="69218" y="239997"/>
                  </a:lnTo>
                  <a:lnTo>
                    <a:pt x="78769" y="242289"/>
                  </a:lnTo>
                  <a:lnTo>
                    <a:pt x="88177" y="245954"/>
                  </a:lnTo>
                  <a:lnTo>
                    <a:pt x="97688" y="250635"/>
                  </a:lnTo>
                  <a:lnTo>
                    <a:pt x="107229" y="256045"/>
                  </a:lnTo>
                  <a:lnTo>
                    <a:pt x="116497" y="261968"/>
                  </a:lnTo>
                  <a:lnTo>
                    <a:pt x="125328" y="268239"/>
                  </a:lnTo>
                  <a:lnTo>
                    <a:pt x="133804" y="274636"/>
                  </a:lnTo>
                  <a:lnTo>
                    <a:pt x="143203" y="281595"/>
                  </a:lnTo>
                  <a:lnTo>
                    <a:pt x="156586" y="290842"/>
                  </a:lnTo>
                  <a:lnTo>
                    <a:pt x="179061" y="3053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263626" y="2442611"/>
              <a:ext cx="34217" cy="136871"/>
            </a:xfrm>
            <a:custGeom>
              <a:avLst/>
              <a:gdLst/>
              <a:ahLst/>
              <a:cxnLst/>
              <a:rect l="0" t="0" r="0" b="0"/>
              <a:pathLst>
                <a:path w="34217" h="136871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28" y="19235"/>
                  </a:lnTo>
                  <a:lnTo>
                    <a:pt x="19449" y="27175"/>
                  </a:lnTo>
                  <a:lnTo>
                    <a:pt x="23462" y="35822"/>
                  </a:lnTo>
                  <a:lnTo>
                    <a:pt x="27315" y="45016"/>
                  </a:lnTo>
                  <a:lnTo>
                    <a:pt x="30722" y="54616"/>
                  </a:lnTo>
                  <a:lnTo>
                    <a:pt x="33100" y="64505"/>
                  </a:lnTo>
                  <a:lnTo>
                    <a:pt x="34216" y="74594"/>
                  </a:lnTo>
                  <a:lnTo>
                    <a:pt x="34117" y="84749"/>
                  </a:lnTo>
                  <a:lnTo>
                    <a:pt x="32846" y="95995"/>
                  </a:lnTo>
                  <a:lnTo>
                    <a:pt x="29172" y="11155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90652" y="2146071"/>
              <a:ext cx="225701" cy="305060"/>
            </a:xfrm>
            <a:custGeom>
              <a:avLst/>
              <a:gdLst/>
              <a:ahLst/>
              <a:cxnLst/>
              <a:rect l="0" t="0" r="0" b="0"/>
              <a:pathLst>
                <a:path w="225701" h="305060">
                  <a:moveTo>
                    <a:pt x="25658" y="43856"/>
                  </a:moveTo>
                  <a:lnTo>
                    <a:pt x="17063" y="46273"/>
                  </a:lnTo>
                  <a:lnTo>
                    <a:pt x="11107" y="44775"/>
                  </a:lnTo>
                  <a:lnTo>
                    <a:pt x="8044" y="40360"/>
                  </a:lnTo>
                  <a:lnTo>
                    <a:pt x="7614" y="34140"/>
                  </a:lnTo>
                  <a:lnTo>
                    <a:pt x="9313" y="26667"/>
                  </a:lnTo>
                  <a:lnTo>
                    <a:pt x="12945" y="18780"/>
                  </a:lnTo>
                  <a:lnTo>
                    <a:pt x="18683" y="11663"/>
                  </a:lnTo>
                  <a:lnTo>
                    <a:pt x="26438" y="5907"/>
                  </a:lnTo>
                  <a:lnTo>
                    <a:pt x="35567" y="1882"/>
                  </a:lnTo>
                  <a:lnTo>
                    <a:pt x="45074" y="0"/>
                  </a:lnTo>
                  <a:lnTo>
                    <a:pt x="54350" y="265"/>
                  </a:lnTo>
                  <a:lnTo>
                    <a:pt x="63017" y="2697"/>
                  </a:lnTo>
                  <a:lnTo>
                    <a:pt x="70759" y="7511"/>
                  </a:lnTo>
                  <a:lnTo>
                    <a:pt x="77517" y="14592"/>
                  </a:lnTo>
                  <a:lnTo>
                    <a:pt x="83412" y="23411"/>
                  </a:lnTo>
                  <a:lnTo>
                    <a:pt x="88620" y="33230"/>
                  </a:lnTo>
                  <a:lnTo>
                    <a:pt x="93316" y="43536"/>
                  </a:lnTo>
                  <a:lnTo>
                    <a:pt x="97644" y="54216"/>
                  </a:lnTo>
                  <a:lnTo>
                    <a:pt x="101712" y="65444"/>
                  </a:lnTo>
                  <a:lnTo>
                    <a:pt x="105596" y="77292"/>
                  </a:lnTo>
                  <a:lnTo>
                    <a:pt x="109188" y="89707"/>
                  </a:lnTo>
                  <a:lnTo>
                    <a:pt x="112221" y="102580"/>
                  </a:lnTo>
                  <a:lnTo>
                    <a:pt x="114588" y="115796"/>
                  </a:lnTo>
                  <a:lnTo>
                    <a:pt x="116177" y="129096"/>
                  </a:lnTo>
                  <a:lnTo>
                    <a:pt x="116793" y="142099"/>
                  </a:lnTo>
                  <a:lnTo>
                    <a:pt x="116428" y="154626"/>
                  </a:lnTo>
                  <a:lnTo>
                    <a:pt x="115217" y="166833"/>
                  </a:lnTo>
                  <a:lnTo>
                    <a:pt x="113341" y="179103"/>
                  </a:lnTo>
                  <a:lnTo>
                    <a:pt x="110971" y="191654"/>
                  </a:lnTo>
                  <a:lnTo>
                    <a:pt x="108246" y="204372"/>
                  </a:lnTo>
                  <a:lnTo>
                    <a:pt x="105271" y="216918"/>
                  </a:lnTo>
                  <a:lnTo>
                    <a:pt x="102120" y="229096"/>
                  </a:lnTo>
                  <a:lnTo>
                    <a:pt x="98682" y="240715"/>
                  </a:lnTo>
                  <a:lnTo>
                    <a:pt x="94689" y="251517"/>
                  </a:lnTo>
                  <a:lnTo>
                    <a:pt x="90032" y="261448"/>
                  </a:lnTo>
                  <a:lnTo>
                    <a:pt x="84598" y="270608"/>
                  </a:lnTo>
                  <a:lnTo>
                    <a:pt x="78194" y="279154"/>
                  </a:lnTo>
                  <a:lnTo>
                    <a:pt x="70808" y="287227"/>
                  </a:lnTo>
                  <a:lnTo>
                    <a:pt x="62577" y="294464"/>
                  </a:lnTo>
                  <a:lnTo>
                    <a:pt x="53681" y="300041"/>
                  </a:lnTo>
                  <a:lnTo>
                    <a:pt x="44301" y="303632"/>
                  </a:lnTo>
                  <a:lnTo>
                    <a:pt x="34902" y="305059"/>
                  </a:lnTo>
                  <a:lnTo>
                    <a:pt x="26205" y="304047"/>
                  </a:lnTo>
                  <a:lnTo>
                    <a:pt x="18550" y="300691"/>
                  </a:lnTo>
                  <a:lnTo>
                    <a:pt x="12090" y="295201"/>
                  </a:lnTo>
                  <a:lnTo>
                    <a:pt x="6968" y="287712"/>
                  </a:lnTo>
                  <a:lnTo>
                    <a:pt x="3124" y="278504"/>
                  </a:lnTo>
                  <a:lnTo>
                    <a:pt x="677" y="268257"/>
                  </a:lnTo>
                  <a:lnTo>
                    <a:pt x="0" y="257929"/>
                  </a:lnTo>
                  <a:lnTo>
                    <a:pt x="1140" y="248064"/>
                  </a:lnTo>
                  <a:lnTo>
                    <a:pt x="4022" y="238817"/>
                  </a:lnTo>
                  <a:lnTo>
                    <a:pt x="8622" y="230145"/>
                  </a:lnTo>
                  <a:lnTo>
                    <a:pt x="14753" y="221960"/>
                  </a:lnTo>
                  <a:lnTo>
                    <a:pt x="22123" y="214802"/>
                  </a:lnTo>
                  <a:lnTo>
                    <a:pt x="30432" y="209802"/>
                  </a:lnTo>
                  <a:lnTo>
                    <a:pt x="39419" y="207404"/>
                  </a:lnTo>
                  <a:lnTo>
                    <a:pt x="48723" y="207420"/>
                  </a:lnTo>
                  <a:lnTo>
                    <a:pt x="57888" y="209407"/>
                  </a:lnTo>
                  <a:lnTo>
                    <a:pt x="66680" y="212891"/>
                  </a:lnTo>
                  <a:lnTo>
                    <a:pt x="75058" y="217464"/>
                  </a:lnTo>
                  <a:lnTo>
                    <a:pt x="83071" y="222808"/>
                  </a:lnTo>
                  <a:lnTo>
                    <a:pt x="90797" y="228689"/>
                  </a:lnTo>
                  <a:lnTo>
                    <a:pt x="98308" y="234939"/>
                  </a:lnTo>
                  <a:lnTo>
                    <a:pt x="105667" y="241440"/>
                  </a:lnTo>
                  <a:lnTo>
                    <a:pt x="112927" y="248097"/>
                  </a:lnTo>
                  <a:lnTo>
                    <a:pt x="120448" y="254364"/>
                  </a:lnTo>
                  <a:lnTo>
                    <a:pt x="128870" y="259282"/>
                  </a:lnTo>
                  <a:lnTo>
                    <a:pt x="138462" y="262437"/>
                  </a:lnTo>
                  <a:lnTo>
                    <a:pt x="149007" y="263909"/>
                  </a:lnTo>
                  <a:lnTo>
                    <a:pt x="160003" y="263992"/>
                  </a:lnTo>
                  <a:lnTo>
                    <a:pt x="171093" y="263012"/>
                  </a:lnTo>
                  <a:lnTo>
                    <a:pt x="181859" y="261218"/>
                  </a:lnTo>
                  <a:lnTo>
                    <a:pt x="192904" y="258485"/>
                  </a:lnTo>
                  <a:lnTo>
                    <a:pt x="206311" y="253464"/>
                  </a:lnTo>
                  <a:lnTo>
                    <a:pt x="225700" y="2438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42694" y="215834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20990" y="11735"/>
                  </a:lnTo>
                  <a:lnTo>
                    <a:pt x="20350" y="22864"/>
                  </a:lnTo>
                  <a:lnTo>
                    <a:pt x="19058" y="34466"/>
                  </a:lnTo>
                  <a:lnTo>
                    <a:pt x="17371" y="46801"/>
                  </a:lnTo>
                  <a:lnTo>
                    <a:pt x="15703" y="60109"/>
                  </a:lnTo>
                  <a:lnTo>
                    <a:pt x="14289" y="74413"/>
                  </a:lnTo>
                  <a:lnTo>
                    <a:pt x="13191" y="89418"/>
                  </a:lnTo>
                  <a:lnTo>
                    <a:pt x="12381" y="104632"/>
                  </a:lnTo>
                  <a:lnTo>
                    <a:pt x="11801" y="119750"/>
                  </a:lnTo>
                  <a:lnTo>
                    <a:pt x="11396" y="134661"/>
                  </a:lnTo>
                  <a:lnTo>
                    <a:pt x="11116" y="149359"/>
                  </a:lnTo>
                  <a:lnTo>
                    <a:pt x="10920" y="163872"/>
                  </a:lnTo>
                  <a:lnTo>
                    <a:pt x="10617" y="178075"/>
                  </a:lnTo>
                  <a:lnTo>
                    <a:pt x="9881" y="191699"/>
                  </a:lnTo>
                  <a:lnTo>
                    <a:pt x="8574" y="204645"/>
                  </a:lnTo>
                  <a:lnTo>
                    <a:pt x="6873" y="217095"/>
                  </a:lnTo>
                  <a:lnTo>
                    <a:pt x="5015" y="230958"/>
                  </a:lnTo>
                  <a:lnTo>
                    <a:pt x="2836" y="25080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18931" y="2137285"/>
              <a:ext cx="134292" cy="188950"/>
            </a:xfrm>
            <a:custGeom>
              <a:avLst/>
              <a:gdLst/>
              <a:ahLst/>
              <a:cxnLst/>
              <a:rect l="0" t="0" r="0" b="0"/>
              <a:pathLst>
                <a:path w="134292" h="188950">
                  <a:moveTo>
                    <a:pt x="134291" y="136870"/>
                  </a:moveTo>
                  <a:lnTo>
                    <a:pt x="125490" y="142670"/>
                  </a:lnTo>
                  <a:lnTo>
                    <a:pt x="117143" y="147595"/>
                  </a:lnTo>
                  <a:lnTo>
                    <a:pt x="108445" y="152102"/>
                  </a:lnTo>
                  <a:lnTo>
                    <a:pt x="99324" y="156496"/>
                  </a:lnTo>
                  <a:lnTo>
                    <a:pt x="89829" y="161158"/>
                  </a:lnTo>
                  <a:lnTo>
                    <a:pt x="80037" y="166268"/>
                  </a:lnTo>
                  <a:lnTo>
                    <a:pt x="70023" y="171673"/>
                  </a:lnTo>
                  <a:lnTo>
                    <a:pt x="59849" y="176996"/>
                  </a:lnTo>
                  <a:lnTo>
                    <a:pt x="49567" y="182008"/>
                  </a:lnTo>
                  <a:lnTo>
                    <a:pt x="39376" y="186168"/>
                  </a:lnTo>
                  <a:lnTo>
                    <a:pt x="29607" y="188591"/>
                  </a:lnTo>
                  <a:lnTo>
                    <a:pt x="20419" y="188949"/>
                  </a:lnTo>
                  <a:lnTo>
                    <a:pt x="12285" y="187237"/>
                  </a:lnTo>
                  <a:lnTo>
                    <a:pt x="6032" y="183504"/>
                  </a:lnTo>
                  <a:lnTo>
                    <a:pt x="1946" y="177993"/>
                  </a:lnTo>
                  <a:lnTo>
                    <a:pt x="0" y="171059"/>
                  </a:lnTo>
                  <a:lnTo>
                    <a:pt x="124" y="163051"/>
                  </a:lnTo>
                  <a:lnTo>
                    <a:pt x="2053" y="154264"/>
                  </a:lnTo>
                  <a:lnTo>
                    <a:pt x="5260" y="144927"/>
                  </a:lnTo>
                  <a:lnTo>
                    <a:pt x="9080" y="135208"/>
                  </a:lnTo>
                  <a:lnTo>
                    <a:pt x="13083" y="125226"/>
                  </a:lnTo>
                  <a:lnTo>
                    <a:pt x="17072" y="115066"/>
                  </a:lnTo>
                  <a:lnTo>
                    <a:pt x="20976" y="104785"/>
                  </a:lnTo>
                  <a:lnTo>
                    <a:pt x="24786" y="94417"/>
                  </a:lnTo>
                  <a:lnTo>
                    <a:pt x="28515" y="83827"/>
                  </a:lnTo>
                  <a:lnTo>
                    <a:pt x="32179" y="72724"/>
                  </a:lnTo>
                  <a:lnTo>
                    <a:pt x="35792" y="61006"/>
                  </a:lnTo>
                  <a:lnTo>
                    <a:pt x="39215" y="49129"/>
                  </a:lnTo>
                  <a:lnTo>
                    <a:pt x="42499" y="36752"/>
                  </a:lnTo>
                  <a:lnTo>
                    <a:pt x="45932" y="21668"/>
                  </a:lnTo>
                  <a:lnTo>
                    <a:pt x="5006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58507" y="2453139"/>
              <a:ext cx="26900" cy="115815"/>
            </a:xfrm>
            <a:custGeom>
              <a:avLst/>
              <a:gdLst/>
              <a:ahLst/>
              <a:cxnLst/>
              <a:rect l="0" t="0" r="0" b="0"/>
              <a:pathLst>
                <a:path w="26900" h="115815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23" y="19240"/>
                  </a:lnTo>
                  <a:lnTo>
                    <a:pt x="19271" y="27353"/>
                  </a:lnTo>
                  <a:lnTo>
                    <a:pt x="22637" y="36648"/>
                  </a:lnTo>
                  <a:lnTo>
                    <a:pt x="25235" y="47086"/>
                  </a:lnTo>
                  <a:lnTo>
                    <a:pt x="26817" y="58166"/>
                  </a:lnTo>
                  <a:lnTo>
                    <a:pt x="26899" y="69056"/>
                  </a:lnTo>
                  <a:lnTo>
                    <a:pt x="25363" y="79289"/>
                  </a:lnTo>
                  <a:lnTo>
                    <a:pt x="22507" y="88474"/>
                  </a:lnTo>
                  <a:lnTo>
                    <a:pt x="18482" y="97018"/>
                  </a:lnTo>
                  <a:lnTo>
                    <a:pt x="11815" y="10566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58549" y="2149840"/>
              <a:ext cx="151627" cy="276259"/>
            </a:xfrm>
            <a:custGeom>
              <a:avLst/>
              <a:gdLst/>
              <a:ahLst/>
              <a:cxnLst/>
              <a:rect l="0" t="0" r="0" b="0"/>
              <a:pathLst>
                <a:path w="151627" h="276259">
                  <a:moveTo>
                    <a:pt x="10528" y="71673"/>
                  </a:moveTo>
                  <a:lnTo>
                    <a:pt x="10662" y="60071"/>
                  </a:lnTo>
                  <a:lnTo>
                    <a:pt x="11943" y="50223"/>
                  </a:lnTo>
                  <a:lnTo>
                    <a:pt x="14536" y="41218"/>
                  </a:lnTo>
                  <a:lnTo>
                    <a:pt x="18255" y="32776"/>
                  </a:lnTo>
                  <a:lnTo>
                    <a:pt x="22888" y="24749"/>
                  </a:lnTo>
                  <a:lnTo>
                    <a:pt x="28226" y="17039"/>
                  </a:lnTo>
                  <a:lnTo>
                    <a:pt x="34246" y="10053"/>
                  </a:lnTo>
                  <a:lnTo>
                    <a:pt x="41108" y="4647"/>
                  </a:lnTo>
                  <a:lnTo>
                    <a:pt x="48824" y="1176"/>
                  </a:lnTo>
                  <a:lnTo>
                    <a:pt x="56951" y="0"/>
                  </a:lnTo>
                  <a:lnTo>
                    <a:pt x="64720" y="1713"/>
                  </a:lnTo>
                  <a:lnTo>
                    <a:pt x="71715" y="6353"/>
                  </a:lnTo>
                  <a:lnTo>
                    <a:pt x="77716" y="13520"/>
                  </a:lnTo>
                  <a:lnTo>
                    <a:pt x="82523" y="22673"/>
                  </a:lnTo>
                  <a:lnTo>
                    <a:pt x="86151" y="33299"/>
                  </a:lnTo>
                  <a:lnTo>
                    <a:pt x="88451" y="44819"/>
                  </a:lnTo>
                  <a:lnTo>
                    <a:pt x="89030" y="56607"/>
                  </a:lnTo>
                  <a:lnTo>
                    <a:pt x="87828" y="68302"/>
                  </a:lnTo>
                  <a:lnTo>
                    <a:pt x="85074" y="79609"/>
                  </a:lnTo>
                  <a:lnTo>
                    <a:pt x="81092" y="90210"/>
                  </a:lnTo>
                  <a:lnTo>
                    <a:pt x="76227" y="99944"/>
                  </a:lnTo>
                  <a:lnTo>
                    <a:pt x="71910" y="106678"/>
                  </a:lnTo>
                  <a:lnTo>
                    <a:pt x="70640" y="108690"/>
                  </a:lnTo>
                  <a:lnTo>
                    <a:pt x="73389" y="108419"/>
                  </a:lnTo>
                  <a:lnTo>
                    <a:pt x="79384" y="107789"/>
                  </a:lnTo>
                  <a:lnTo>
                    <a:pt x="87403" y="108055"/>
                  </a:lnTo>
                  <a:lnTo>
                    <a:pt x="96553" y="109695"/>
                  </a:lnTo>
                  <a:lnTo>
                    <a:pt x="106149" y="112848"/>
                  </a:lnTo>
                  <a:lnTo>
                    <a:pt x="115603" y="117597"/>
                  </a:lnTo>
                  <a:lnTo>
                    <a:pt x="124625" y="123822"/>
                  </a:lnTo>
                  <a:lnTo>
                    <a:pt x="132840" y="131587"/>
                  </a:lnTo>
                  <a:lnTo>
                    <a:pt x="139689" y="141221"/>
                  </a:lnTo>
                  <a:lnTo>
                    <a:pt x="144998" y="152728"/>
                  </a:lnTo>
                  <a:lnTo>
                    <a:pt x="148752" y="165520"/>
                  </a:lnTo>
                  <a:lnTo>
                    <a:pt x="150914" y="178638"/>
                  </a:lnTo>
                  <a:lnTo>
                    <a:pt x="151626" y="191488"/>
                  </a:lnTo>
                  <a:lnTo>
                    <a:pt x="150988" y="203706"/>
                  </a:lnTo>
                  <a:lnTo>
                    <a:pt x="148973" y="214985"/>
                  </a:lnTo>
                  <a:lnTo>
                    <a:pt x="145686" y="225271"/>
                  </a:lnTo>
                  <a:lnTo>
                    <a:pt x="141023" y="234687"/>
                  </a:lnTo>
                  <a:lnTo>
                    <a:pt x="134612" y="243413"/>
                  </a:lnTo>
                  <a:lnTo>
                    <a:pt x="126409" y="251615"/>
                  </a:lnTo>
                  <a:lnTo>
                    <a:pt x="116645" y="259110"/>
                  </a:lnTo>
                  <a:lnTo>
                    <a:pt x="105650" y="265393"/>
                  </a:lnTo>
                  <a:lnTo>
                    <a:pt x="93742" y="270281"/>
                  </a:lnTo>
                  <a:lnTo>
                    <a:pt x="81340" y="273733"/>
                  </a:lnTo>
                  <a:lnTo>
                    <a:pt x="68949" y="275684"/>
                  </a:lnTo>
                  <a:lnTo>
                    <a:pt x="56852" y="276258"/>
                  </a:lnTo>
                  <a:lnTo>
                    <a:pt x="45374" y="275859"/>
                  </a:lnTo>
                  <a:lnTo>
                    <a:pt x="33757" y="275033"/>
                  </a:lnTo>
                  <a:lnTo>
                    <a:pt x="19868" y="273711"/>
                  </a:lnTo>
                  <a:lnTo>
                    <a:pt x="0" y="27171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87447" y="2137285"/>
              <a:ext cx="161402" cy="263439"/>
            </a:xfrm>
            <a:custGeom>
              <a:avLst/>
              <a:gdLst/>
              <a:ahLst/>
              <a:cxnLst/>
              <a:rect l="0" t="0" r="0" b="0"/>
              <a:pathLst>
                <a:path w="161402" h="263439">
                  <a:moveTo>
                    <a:pt x="97485" y="0"/>
                  </a:moveTo>
                  <a:lnTo>
                    <a:pt x="91618" y="5867"/>
                  </a:lnTo>
                  <a:lnTo>
                    <a:pt x="86053" y="11432"/>
                  </a:lnTo>
                  <a:lnTo>
                    <a:pt x="80259" y="17236"/>
                  </a:lnTo>
                  <a:lnTo>
                    <a:pt x="74350" y="23489"/>
                  </a:lnTo>
                  <a:lnTo>
                    <a:pt x="68669" y="30467"/>
                  </a:lnTo>
                  <a:lnTo>
                    <a:pt x="63390" y="38248"/>
                  </a:lnTo>
                  <a:lnTo>
                    <a:pt x="58366" y="46750"/>
                  </a:lnTo>
                  <a:lnTo>
                    <a:pt x="53232" y="55829"/>
                  </a:lnTo>
                  <a:lnTo>
                    <a:pt x="47782" y="65342"/>
                  </a:lnTo>
                  <a:lnTo>
                    <a:pt x="42138" y="75170"/>
                  </a:lnTo>
                  <a:lnTo>
                    <a:pt x="36649" y="85220"/>
                  </a:lnTo>
                  <a:lnTo>
                    <a:pt x="31511" y="95423"/>
                  </a:lnTo>
                  <a:lnTo>
                    <a:pt x="26756" y="105732"/>
                  </a:lnTo>
                  <a:lnTo>
                    <a:pt x="22335" y="116113"/>
                  </a:lnTo>
                  <a:lnTo>
                    <a:pt x="18178" y="126542"/>
                  </a:lnTo>
                  <a:lnTo>
                    <a:pt x="14218" y="137004"/>
                  </a:lnTo>
                  <a:lnTo>
                    <a:pt x="10398" y="147488"/>
                  </a:lnTo>
                  <a:lnTo>
                    <a:pt x="6686" y="157987"/>
                  </a:lnTo>
                  <a:lnTo>
                    <a:pt x="3378" y="168496"/>
                  </a:lnTo>
                  <a:lnTo>
                    <a:pt x="1068" y="179011"/>
                  </a:lnTo>
                  <a:lnTo>
                    <a:pt x="0" y="189530"/>
                  </a:lnTo>
                  <a:lnTo>
                    <a:pt x="98" y="200053"/>
                  </a:lnTo>
                  <a:lnTo>
                    <a:pt x="1152" y="210577"/>
                  </a:lnTo>
                  <a:lnTo>
                    <a:pt x="2944" y="221094"/>
                  </a:lnTo>
                  <a:lnTo>
                    <a:pt x="5604" y="231275"/>
                  </a:lnTo>
                  <a:lnTo>
                    <a:pt x="9591" y="240506"/>
                  </a:lnTo>
                  <a:lnTo>
                    <a:pt x="15050" y="248518"/>
                  </a:lnTo>
                  <a:lnTo>
                    <a:pt x="21834" y="255049"/>
                  </a:lnTo>
                  <a:lnTo>
                    <a:pt x="29683" y="259688"/>
                  </a:lnTo>
                  <a:lnTo>
                    <a:pt x="38334" y="262398"/>
                  </a:lnTo>
                  <a:lnTo>
                    <a:pt x="47567" y="263438"/>
                  </a:lnTo>
                  <a:lnTo>
                    <a:pt x="57209" y="263164"/>
                  </a:lnTo>
                  <a:lnTo>
                    <a:pt x="67135" y="261913"/>
                  </a:lnTo>
                  <a:lnTo>
                    <a:pt x="77258" y="259958"/>
                  </a:lnTo>
                  <a:lnTo>
                    <a:pt x="87512" y="257509"/>
                  </a:lnTo>
                  <a:lnTo>
                    <a:pt x="97852" y="254710"/>
                  </a:lnTo>
                  <a:lnTo>
                    <a:pt x="108084" y="251341"/>
                  </a:lnTo>
                  <a:lnTo>
                    <a:pt x="117882" y="246861"/>
                  </a:lnTo>
                  <a:lnTo>
                    <a:pt x="127098" y="241064"/>
                  </a:lnTo>
                  <a:lnTo>
                    <a:pt x="135591" y="234050"/>
                  </a:lnTo>
                  <a:lnTo>
                    <a:pt x="143151" y="226046"/>
                  </a:lnTo>
                  <a:lnTo>
                    <a:pt x="149745" y="217290"/>
                  </a:lnTo>
                  <a:lnTo>
                    <a:pt x="155173" y="207988"/>
                  </a:lnTo>
                  <a:lnTo>
                    <a:pt x="158996" y="198299"/>
                  </a:lnTo>
                  <a:lnTo>
                    <a:pt x="161114" y="188350"/>
                  </a:lnTo>
                  <a:lnTo>
                    <a:pt x="161401" y="178552"/>
                  </a:lnTo>
                  <a:lnTo>
                    <a:pt x="159549" y="169580"/>
                  </a:lnTo>
                  <a:lnTo>
                    <a:pt x="155597" y="161742"/>
                  </a:lnTo>
                  <a:lnTo>
                    <a:pt x="149861" y="155327"/>
                  </a:lnTo>
                  <a:lnTo>
                    <a:pt x="142731" y="150766"/>
                  </a:lnTo>
                  <a:lnTo>
                    <a:pt x="134570" y="148113"/>
                  </a:lnTo>
                  <a:lnTo>
                    <a:pt x="125669" y="147280"/>
                  </a:lnTo>
                  <a:lnTo>
                    <a:pt x="116251" y="148225"/>
                  </a:lnTo>
                  <a:lnTo>
                    <a:pt x="106479" y="150750"/>
                  </a:lnTo>
                  <a:lnTo>
                    <a:pt x="96631" y="154714"/>
                  </a:lnTo>
                  <a:lnTo>
                    <a:pt x="87092" y="160114"/>
                  </a:lnTo>
                  <a:lnTo>
                    <a:pt x="78045" y="166818"/>
                  </a:lnTo>
                  <a:lnTo>
                    <a:pt x="69495" y="174589"/>
                  </a:lnTo>
                  <a:lnTo>
                    <a:pt x="61366" y="183175"/>
                  </a:lnTo>
                  <a:lnTo>
                    <a:pt x="53571" y="192348"/>
                  </a:lnTo>
                  <a:lnTo>
                    <a:pt x="46327" y="201671"/>
                  </a:lnTo>
                  <a:lnTo>
                    <a:pt x="39443" y="211517"/>
                  </a:lnTo>
                  <a:lnTo>
                    <a:pt x="32312" y="223866"/>
                  </a:lnTo>
                  <a:lnTo>
                    <a:pt x="23786" y="2421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42860" y="2400497"/>
              <a:ext cx="34605" cy="136871"/>
            </a:xfrm>
            <a:custGeom>
              <a:avLst/>
              <a:gdLst/>
              <a:ahLst/>
              <a:cxnLst/>
              <a:rect l="0" t="0" r="0" b="0"/>
              <a:pathLst>
                <a:path w="34605" h="136871">
                  <a:moveTo>
                    <a:pt x="10528" y="0"/>
                  </a:moveTo>
                  <a:lnTo>
                    <a:pt x="13462" y="8801"/>
                  </a:lnTo>
                  <a:lnTo>
                    <a:pt x="16244" y="17148"/>
                  </a:lnTo>
                  <a:lnTo>
                    <a:pt x="19144" y="25847"/>
                  </a:lnTo>
                  <a:lnTo>
                    <a:pt x="22184" y="34968"/>
                  </a:lnTo>
                  <a:lnTo>
                    <a:pt x="25350" y="44463"/>
                  </a:lnTo>
                  <a:lnTo>
                    <a:pt x="28604" y="54255"/>
                  </a:lnTo>
                  <a:lnTo>
                    <a:pt x="31597" y="64269"/>
                  </a:lnTo>
                  <a:lnTo>
                    <a:pt x="33691" y="74443"/>
                  </a:lnTo>
                  <a:lnTo>
                    <a:pt x="34604" y="84720"/>
                  </a:lnTo>
                  <a:lnTo>
                    <a:pt x="34062" y="94738"/>
                  </a:lnTo>
                  <a:lnTo>
                    <a:pt x="31645" y="103859"/>
                  </a:lnTo>
                  <a:lnTo>
                    <a:pt x="27325" y="111802"/>
                  </a:lnTo>
                  <a:lnTo>
                    <a:pt x="21822" y="118476"/>
                  </a:lnTo>
                  <a:lnTo>
                    <a:pt x="15870" y="124458"/>
                  </a:lnTo>
                  <a:lnTo>
                    <a:pt x="8950" y="13027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58839" y="2137285"/>
              <a:ext cx="10405" cy="294798"/>
            </a:xfrm>
            <a:custGeom>
              <a:avLst/>
              <a:gdLst/>
              <a:ahLst/>
              <a:cxnLst/>
              <a:rect l="0" t="0" r="0" b="0"/>
              <a:pathLst>
                <a:path w="10405" h="294798">
                  <a:moveTo>
                    <a:pt x="10404" y="0"/>
                  </a:moveTo>
                  <a:lnTo>
                    <a:pt x="7538" y="9002"/>
                  </a:lnTo>
                  <a:lnTo>
                    <a:pt x="5396" y="19269"/>
                  </a:lnTo>
                  <a:lnTo>
                    <a:pt x="3793" y="31848"/>
                  </a:lnTo>
                  <a:lnTo>
                    <a:pt x="2612" y="46203"/>
                  </a:lnTo>
                  <a:lnTo>
                    <a:pt x="1763" y="61351"/>
                  </a:lnTo>
                  <a:lnTo>
                    <a:pt x="1166" y="76636"/>
                  </a:lnTo>
                  <a:lnTo>
                    <a:pt x="751" y="91769"/>
                  </a:lnTo>
                  <a:lnTo>
                    <a:pt x="467" y="106672"/>
                  </a:lnTo>
                  <a:lnTo>
                    <a:pt x="274" y="121352"/>
                  </a:lnTo>
                  <a:lnTo>
                    <a:pt x="143" y="135852"/>
                  </a:lnTo>
                  <a:lnTo>
                    <a:pt x="55" y="150213"/>
                  </a:lnTo>
                  <a:lnTo>
                    <a:pt x="0" y="164471"/>
                  </a:lnTo>
                  <a:lnTo>
                    <a:pt x="134" y="178489"/>
                  </a:lnTo>
                  <a:lnTo>
                    <a:pt x="755" y="191983"/>
                  </a:lnTo>
                  <a:lnTo>
                    <a:pt x="1986" y="204842"/>
                  </a:lnTo>
                  <a:lnTo>
                    <a:pt x="3627" y="217275"/>
                  </a:lnTo>
                  <a:lnTo>
                    <a:pt x="5267" y="229697"/>
                  </a:lnTo>
                  <a:lnTo>
                    <a:pt x="6664" y="242335"/>
                  </a:lnTo>
                  <a:lnTo>
                    <a:pt x="7756" y="254649"/>
                  </a:lnTo>
                  <a:lnTo>
                    <a:pt x="8682" y="266632"/>
                  </a:lnTo>
                  <a:lnTo>
                    <a:pt x="9518" y="279339"/>
                  </a:lnTo>
                  <a:lnTo>
                    <a:pt x="10404" y="2947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45746" y="2147813"/>
              <a:ext cx="144555" cy="144321"/>
            </a:xfrm>
            <a:custGeom>
              <a:avLst/>
              <a:gdLst/>
              <a:ahLst/>
              <a:cxnLst/>
              <a:rect l="0" t="0" r="0" b="0"/>
              <a:pathLst>
                <a:path w="144555" h="144321">
                  <a:moveTo>
                    <a:pt x="144554" y="115813"/>
                  </a:moveTo>
                  <a:lnTo>
                    <a:pt x="135753" y="113081"/>
                  </a:lnTo>
                  <a:lnTo>
                    <a:pt x="127406" y="112219"/>
                  </a:lnTo>
                  <a:lnTo>
                    <a:pt x="118703" y="113205"/>
                  </a:lnTo>
                  <a:lnTo>
                    <a:pt x="109409" y="115571"/>
                  </a:lnTo>
                  <a:lnTo>
                    <a:pt x="99266" y="118707"/>
                  </a:lnTo>
                  <a:lnTo>
                    <a:pt x="88226" y="122194"/>
                  </a:lnTo>
                  <a:lnTo>
                    <a:pt x="76559" y="125974"/>
                  </a:lnTo>
                  <a:lnTo>
                    <a:pt x="64737" y="130256"/>
                  </a:lnTo>
                  <a:lnTo>
                    <a:pt x="53052" y="135112"/>
                  </a:lnTo>
                  <a:lnTo>
                    <a:pt x="41767" y="139845"/>
                  </a:lnTo>
                  <a:lnTo>
                    <a:pt x="31190" y="143124"/>
                  </a:lnTo>
                  <a:lnTo>
                    <a:pt x="21426" y="144320"/>
                  </a:lnTo>
                  <a:lnTo>
                    <a:pt x="12886" y="143307"/>
                  </a:lnTo>
                  <a:lnTo>
                    <a:pt x="6353" y="140109"/>
                  </a:lnTo>
                  <a:lnTo>
                    <a:pt x="2076" y="134987"/>
                  </a:lnTo>
                  <a:lnTo>
                    <a:pt x="0" y="128159"/>
                  </a:lnTo>
                  <a:lnTo>
                    <a:pt x="37" y="119698"/>
                  </a:lnTo>
                  <a:lnTo>
                    <a:pt x="1907" y="109791"/>
                  </a:lnTo>
                  <a:lnTo>
                    <a:pt x="5074" y="98720"/>
                  </a:lnTo>
                  <a:lnTo>
                    <a:pt x="8868" y="86767"/>
                  </a:lnTo>
                  <a:lnTo>
                    <a:pt x="12849" y="74180"/>
                  </a:lnTo>
                  <a:lnTo>
                    <a:pt x="16667" y="61370"/>
                  </a:lnTo>
                  <a:lnTo>
                    <a:pt x="20329" y="47447"/>
                  </a:lnTo>
                  <a:lnTo>
                    <a:pt x="24152" y="28957"/>
                  </a:lnTo>
                  <a:lnTo>
                    <a:pt x="28741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75989" y="2062464"/>
              <a:ext cx="166996" cy="320040"/>
            </a:xfrm>
            <a:custGeom>
              <a:avLst/>
              <a:gdLst/>
              <a:ahLst/>
              <a:cxnLst/>
              <a:rect l="0" t="0" r="0" b="0"/>
              <a:pathLst>
                <a:path w="166996" h="320040">
                  <a:moveTo>
                    <a:pt x="166995" y="95878"/>
                  </a:moveTo>
                  <a:lnTo>
                    <a:pt x="161127" y="101745"/>
                  </a:lnTo>
                  <a:lnTo>
                    <a:pt x="155563" y="107310"/>
                  </a:lnTo>
                  <a:lnTo>
                    <a:pt x="149764" y="113113"/>
                  </a:lnTo>
                  <a:lnTo>
                    <a:pt x="143683" y="119367"/>
                  </a:lnTo>
                  <a:lnTo>
                    <a:pt x="137353" y="126345"/>
                  </a:lnTo>
                  <a:lnTo>
                    <a:pt x="130825" y="134126"/>
                  </a:lnTo>
                  <a:lnTo>
                    <a:pt x="124150" y="142628"/>
                  </a:lnTo>
                  <a:lnTo>
                    <a:pt x="117367" y="151707"/>
                  </a:lnTo>
                  <a:lnTo>
                    <a:pt x="110509" y="161221"/>
                  </a:lnTo>
                  <a:lnTo>
                    <a:pt x="103600" y="171048"/>
                  </a:lnTo>
                  <a:lnTo>
                    <a:pt x="96655" y="181098"/>
                  </a:lnTo>
                  <a:lnTo>
                    <a:pt x="89685" y="191306"/>
                  </a:lnTo>
                  <a:lnTo>
                    <a:pt x="82700" y="201787"/>
                  </a:lnTo>
                  <a:lnTo>
                    <a:pt x="75703" y="212816"/>
                  </a:lnTo>
                  <a:lnTo>
                    <a:pt x="68708" y="224499"/>
                  </a:lnTo>
                  <a:lnTo>
                    <a:pt x="62045" y="236787"/>
                  </a:lnTo>
                  <a:lnTo>
                    <a:pt x="56329" y="249567"/>
                  </a:lnTo>
                  <a:lnTo>
                    <a:pt x="51830" y="262713"/>
                  </a:lnTo>
                  <a:lnTo>
                    <a:pt x="48811" y="275794"/>
                  </a:lnTo>
                  <a:lnTo>
                    <a:pt x="47684" y="288117"/>
                  </a:lnTo>
                  <a:lnTo>
                    <a:pt x="48489" y="299346"/>
                  </a:lnTo>
                  <a:lnTo>
                    <a:pt x="51131" y="308849"/>
                  </a:lnTo>
                  <a:lnTo>
                    <a:pt x="55563" y="315572"/>
                  </a:lnTo>
                  <a:lnTo>
                    <a:pt x="61579" y="319198"/>
                  </a:lnTo>
                  <a:lnTo>
                    <a:pt x="68868" y="320039"/>
                  </a:lnTo>
                  <a:lnTo>
                    <a:pt x="77123" y="318643"/>
                  </a:lnTo>
                  <a:lnTo>
                    <a:pt x="86069" y="315558"/>
                  </a:lnTo>
                  <a:lnTo>
                    <a:pt x="95175" y="311086"/>
                  </a:lnTo>
                  <a:lnTo>
                    <a:pt x="103676" y="305278"/>
                  </a:lnTo>
                  <a:lnTo>
                    <a:pt x="111203" y="298268"/>
                  </a:lnTo>
                  <a:lnTo>
                    <a:pt x="117748" y="290276"/>
                  </a:lnTo>
                  <a:lnTo>
                    <a:pt x="123460" y="281535"/>
                  </a:lnTo>
                  <a:lnTo>
                    <a:pt x="128517" y="272245"/>
                  </a:lnTo>
                  <a:lnTo>
                    <a:pt x="132763" y="262566"/>
                  </a:lnTo>
                  <a:lnTo>
                    <a:pt x="135719" y="252616"/>
                  </a:lnTo>
                  <a:lnTo>
                    <a:pt x="137223" y="242478"/>
                  </a:lnTo>
                  <a:lnTo>
                    <a:pt x="137252" y="232213"/>
                  </a:lnTo>
                  <a:lnTo>
                    <a:pt x="135750" y="221862"/>
                  </a:lnTo>
                  <a:lnTo>
                    <a:pt x="132845" y="211456"/>
                  </a:lnTo>
                  <a:lnTo>
                    <a:pt x="128624" y="201180"/>
                  </a:lnTo>
                  <a:lnTo>
                    <a:pt x="123050" y="191353"/>
                  </a:lnTo>
                  <a:lnTo>
                    <a:pt x="116228" y="182118"/>
                  </a:lnTo>
                  <a:lnTo>
                    <a:pt x="108378" y="173611"/>
                  </a:lnTo>
                  <a:lnTo>
                    <a:pt x="99740" y="166043"/>
                  </a:lnTo>
                  <a:lnTo>
                    <a:pt x="90527" y="159426"/>
                  </a:lnTo>
                  <a:lnTo>
                    <a:pt x="81071" y="153302"/>
                  </a:lnTo>
                  <a:lnTo>
                    <a:pt x="71803" y="146883"/>
                  </a:lnTo>
                  <a:lnTo>
                    <a:pt x="62942" y="139746"/>
                  </a:lnTo>
                  <a:lnTo>
                    <a:pt x="54519" y="131983"/>
                  </a:lnTo>
                  <a:lnTo>
                    <a:pt x="46475" y="124000"/>
                  </a:lnTo>
                  <a:lnTo>
                    <a:pt x="38728" y="116068"/>
                  </a:lnTo>
                  <a:lnTo>
                    <a:pt x="31202" y="108132"/>
                  </a:lnTo>
                  <a:lnTo>
                    <a:pt x="23835" y="99899"/>
                  </a:lnTo>
                  <a:lnTo>
                    <a:pt x="16591" y="91215"/>
                  </a:lnTo>
                  <a:lnTo>
                    <a:pt x="9930" y="82078"/>
                  </a:lnTo>
                  <a:lnTo>
                    <a:pt x="4747" y="72560"/>
                  </a:lnTo>
                  <a:lnTo>
                    <a:pt x="1419" y="62750"/>
                  </a:lnTo>
                  <a:lnTo>
                    <a:pt x="0" y="52890"/>
                  </a:lnTo>
                  <a:lnTo>
                    <a:pt x="487" y="43351"/>
                  </a:lnTo>
                  <a:lnTo>
                    <a:pt x="2676" y="34312"/>
                  </a:lnTo>
                  <a:lnTo>
                    <a:pt x="6568" y="25939"/>
                  </a:lnTo>
                  <a:lnTo>
                    <a:pt x="12447" y="18461"/>
                  </a:lnTo>
                  <a:lnTo>
                    <a:pt x="20281" y="11922"/>
                  </a:lnTo>
                  <a:lnTo>
                    <a:pt x="29623" y="6531"/>
                  </a:lnTo>
                  <a:lnTo>
                    <a:pt x="39803" y="2732"/>
                  </a:lnTo>
                  <a:lnTo>
                    <a:pt x="50351" y="621"/>
                  </a:lnTo>
                  <a:lnTo>
                    <a:pt x="61024" y="0"/>
                  </a:lnTo>
                  <a:lnTo>
                    <a:pt x="71715" y="563"/>
                  </a:lnTo>
                  <a:lnTo>
                    <a:pt x="82381" y="2016"/>
                  </a:lnTo>
                  <a:lnTo>
                    <a:pt x="92848" y="4278"/>
                  </a:lnTo>
                  <a:lnTo>
                    <a:pt x="102810" y="7465"/>
                  </a:lnTo>
                  <a:lnTo>
                    <a:pt x="112140" y="11565"/>
                  </a:lnTo>
                  <a:lnTo>
                    <a:pt x="120769" y="16331"/>
                  </a:lnTo>
                  <a:lnTo>
                    <a:pt x="129551" y="21937"/>
                  </a:lnTo>
                  <a:lnTo>
                    <a:pt x="140376" y="29989"/>
                  </a:lnTo>
                  <a:lnTo>
                    <a:pt x="156466" y="4323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06155" y="2358383"/>
              <a:ext cx="43985" cy="136871"/>
            </a:xfrm>
            <a:custGeom>
              <a:avLst/>
              <a:gdLst/>
              <a:ahLst/>
              <a:cxnLst/>
              <a:rect l="0" t="0" r="0" b="0"/>
              <a:pathLst>
                <a:path w="43985" h="136871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27" y="25847"/>
                  </a:lnTo>
                  <a:lnTo>
                    <a:pt x="23134" y="34968"/>
                  </a:lnTo>
                  <a:lnTo>
                    <a:pt x="28816" y="44463"/>
                  </a:lnTo>
                  <a:lnTo>
                    <a:pt x="34082" y="54259"/>
                  </a:lnTo>
                  <a:lnTo>
                    <a:pt x="38587" y="64446"/>
                  </a:lnTo>
                  <a:lnTo>
                    <a:pt x="41776" y="75268"/>
                  </a:lnTo>
                  <a:lnTo>
                    <a:pt x="43476" y="86789"/>
                  </a:lnTo>
                  <a:lnTo>
                    <a:pt x="43984" y="98333"/>
                  </a:lnTo>
                  <a:lnTo>
                    <a:pt x="43940" y="109705"/>
                  </a:lnTo>
                  <a:lnTo>
                    <a:pt x="43337" y="121907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50293" y="2063585"/>
              <a:ext cx="117108" cy="290142"/>
            </a:xfrm>
            <a:custGeom>
              <a:avLst/>
              <a:gdLst/>
              <a:ahLst/>
              <a:cxnLst/>
              <a:rect l="0" t="0" r="0" b="0"/>
              <a:pathLst>
                <a:path w="117108" h="290142">
                  <a:moveTo>
                    <a:pt x="103303" y="0"/>
                  </a:moveTo>
                  <a:lnTo>
                    <a:pt x="94568" y="5935"/>
                  </a:lnTo>
                  <a:lnTo>
                    <a:pt x="86862" y="12139"/>
                  </a:lnTo>
                  <a:lnTo>
                    <a:pt x="79460" y="19240"/>
                  </a:lnTo>
                  <a:lnTo>
                    <a:pt x="72199" y="27353"/>
                  </a:lnTo>
                  <a:lnTo>
                    <a:pt x="65020" y="36648"/>
                  </a:lnTo>
                  <a:lnTo>
                    <a:pt x="57894" y="47095"/>
                  </a:lnTo>
                  <a:lnTo>
                    <a:pt x="50804" y="58520"/>
                  </a:lnTo>
                  <a:lnTo>
                    <a:pt x="43737" y="70707"/>
                  </a:lnTo>
                  <a:lnTo>
                    <a:pt x="36691" y="83456"/>
                  </a:lnTo>
                  <a:lnTo>
                    <a:pt x="29823" y="96607"/>
                  </a:lnTo>
                  <a:lnTo>
                    <a:pt x="23438" y="110041"/>
                  </a:lnTo>
                  <a:lnTo>
                    <a:pt x="17668" y="123670"/>
                  </a:lnTo>
                  <a:lnTo>
                    <a:pt x="12641" y="137432"/>
                  </a:lnTo>
                  <a:lnTo>
                    <a:pt x="8562" y="151284"/>
                  </a:lnTo>
                  <a:lnTo>
                    <a:pt x="5450" y="165202"/>
                  </a:lnTo>
                  <a:lnTo>
                    <a:pt x="3172" y="179330"/>
                  </a:lnTo>
                  <a:lnTo>
                    <a:pt x="1553" y="193960"/>
                  </a:lnTo>
                  <a:lnTo>
                    <a:pt x="433" y="209201"/>
                  </a:lnTo>
                  <a:lnTo>
                    <a:pt x="0" y="224521"/>
                  </a:lnTo>
                  <a:lnTo>
                    <a:pt x="766" y="238894"/>
                  </a:lnTo>
                  <a:lnTo>
                    <a:pt x="2918" y="251812"/>
                  </a:lnTo>
                  <a:lnTo>
                    <a:pt x="6499" y="263112"/>
                  </a:lnTo>
                  <a:lnTo>
                    <a:pt x="11576" y="272711"/>
                  </a:lnTo>
                  <a:lnTo>
                    <a:pt x="18032" y="280741"/>
                  </a:lnTo>
                  <a:lnTo>
                    <a:pt x="25621" y="286828"/>
                  </a:lnTo>
                  <a:lnTo>
                    <a:pt x="34077" y="290045"/>
                  </a:lnTo>
                  <a:lnTo>
                    <a:pt x="43164" y="290141"/>
                  </a:lnTo>
                  <a:lnTo>
                    <a:pt x="52534" y="287614"/>
                  </a:lnTo>
                  <a:lnTo>
                    <a:pt x="61743" y="283329"/>
                  </a:lnTo>
                  <a:lnTo>
                    <a:pt x="70565" y="277961"/>
                  </a:lnTo>
                  <a:lnTo>
                    <a:pt x="78962" y="271616"/>
                  </a:lnTo>
                  <a:lnTo>
                    <a:pt x="86989" y="263935"/>
                  </a:lnTo>
                  <a:lnTo>
                    <a:pt x="94714" y="254810"/>
                  </a:lnTo>
                  <a:lnTo>
                    <a:pt x="101886" y="244396"/>
                  </a:lnTo>
                  <a:lnTo>
                    <a:pt x="107952" y="232949"/>
                  </a:lnTo>
                  <a:lnTo>
                    <a:pt x="112690" y="220730"/>
                  </a:lnTo>
                  <a:lnTo>
                    <a:pt x="115871" y="208117"/>
                  </a:lnTo>
                  <a:lnTo>
                    <a:pt x="117107" y="195584"/>
                  </a:lnTo>
                  <a:lnTo>
                    <a:pt x="116376" y="183399"/>
                  </a:lnTo>
                  <a:lnTo>
                    <a:pt x="113783" y="172270"/>
                  </a:lnTo>
                  <a:lnTo>
                    <a:pt x="109383" y="163386"/>
                  </a:lnTo>
                  <a:lnTo>
                    <a:pt x="103395" y="157199"/>
                  </a:lnTo>
                  <a:lnTo>
                    <a:pt x="96293" y="153673"/>
                  </a:lnTo>
                  <a:lnTo>
                    <a:pt x="88695" y="152654"/>
                  </a:lnTo>
                  <a:lnTo>
                    <a:pt x="81000" y="153785"/>
                  </a:lnTo>
                  <a:lnTo>
                    <a:pt x="73378" y="156777"/>
                  </a:lnTo>
                  <a:lnTo>
                    <a:pt x="65881" y="161510"/>
                  </a:lnTo>
                  <a:lnTo>
                    <a:pt x="58509" y="167749"/>
                  </a:lnTo>
                  <a:lnTo>
                    <a:pt x="51352" y="174925"/>
                  </a:lnTo>
                  <a:lnTo>
                    <a:pt x="43792" y="183014"/>
                  </a:lnTo>
                  <a:lnTo>
                    <a:pt x="34046" y="193837"/>
                  </a:lnTo>
                  <a:lnTo>
                    <a:pt x="19074" y="2105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52952" y="2073497"/>
              <a:ext cx="232756" cy="288886"/>
            </a:xfrm>
            <a:custGeom>
              <a:avLst/>
              <a:gdLst/>
              <a:ahLst/>
              <a:cxnLst/>
              <a:rect l="0" t="0" r="0" b="0"/>
              <a:pathLst>
                <a:path w="232756" h="288886">
                  <a:moveTo>
                    <a:pt x="90157" y="617"/>
                  </a:moveTo>
                  <a:lnTo>
                    <a:pt x="81423" y="3684"/>
                  </a:lnTo>
                  <a:lnTo>
                    <a:pt x="73716" y="7747"/>
                  </a:lnTo>
                  <a:lnTo>
                    <a:pt x="66313" y="13235"/>
                  </a:lnTo>
                  <a:lnTo>
                    <a:pt x="59053" y="19822"/>
                  </a:lnTo>
                  <a:lnTo>
                    <a:pt x="51874" y="26972"/>
                  </a:lnTo>
                  <a:lnTo>
                    <a:pt x="44753" y="34325"/>
                  </a:lnTo>
                  <a:lnTo>
                    <a:pt x="37835" y="42030"/>
                  </a:lnTo>
                  <a:lnTo>
                    <a:pt x="31417" y="50635"/>
                  </a:lnTo>
                  <a:lnTo>
                    <a:pt x="25619" y="60386"/>
                  </a:lnTo>
                  <a:lnTo>
                    <a:pt x="20404" y="71221"/>
                  </a:lnTo>
                  <a:lnTo>
                    <a:pt x="15667" y="82951"/>
                  </a:lnTo>
                  <a:lnTo>
                    <a:pt x="11299" y="95369"/>
                  </a:lnTo>
                  <a:lnTo>
                    <a:pt x="7365" y="108454"/>
                  </a:lnTo>
                  <a:lnTo>
                    <a:pt x="4095" y="122369"/>
                  </a:lnTo>
                  <a:lnTo>
                    <a:pt x="1570" y="137131"/>
                  </a:lnTo>
                  <a:lnTo>
                    <a:pt x="43" y="152467"/>
                  </a:lnTo>
                  <a:lnTo>
                    <a:pt x="0" y="167914"/>
                  </a:lnTo>
                  <a:lnTo>
                    <a:pt x="1563" y="183190"/>
                  </a:lnTo>
                  <a:lnTo>
                    <a:pt x="4394" y="198040"/>
                  </a:lnTo>
                  <a:lnTo>
                    <a:pt x="7895" y="212166"/>
                  </a:lnTo>
                  <a:lnTo>
                    <a:pt x="11662" y="225476"/>
                  </a:lnTo>
                  <a:lnTo>
                    <a:pt x="15815" y="237888"/>
                  </a:lnTo>
                  <a:lnTo>
                    <a:pt x="20888" y="249239"/>
                  </a:lnTo>
                  <a:lnTo>
                    <a:pt x="27119" y="259536"/>
                  </a:lnTo>
                  <a:lnTo>
                    <a:pt x="34609" y="268604"/>
                  </a:lnTo>
                  <a:lnTo>
                    <a:pt x="43473" y="276026"/>
                  </a:lnTo>
                  <a:lnTo>
                    <a:pt x="53622" y="281718"/>
                  </a:lnTo>
                  <a:lnTo>
                    <a:pt x="64677" y="285727"/>
                  </a:lnTo>
                  <a:lnTo>
                    <a:pt x="76080" y="288060"/>
                  </a:lnTo>
                  <a:lnTo>
                    <a:pt x="87486" y="288885"/>
                  </a:lnTo>
                  <a:lnTo>
                    <a:pt x="98753" y="288323"/>
                  </a:lnTo>
                  <a:lnTo>
                    <a:pt x="109850" y="286359"/>
                  </a:lnTo>
                  <a:lnTo>
                    <a:pt x="120791" y="283115"/>
                  </a:lnTo>
                  <a:lnTo>
                    <a:pt x="131444" y="278820"/>
                  </a:lnTo>
                  <a:lnTo>
                    <a:pt x="141531" y="273721"/>
                  </a:lnTo>
                  <a:lnTo>
                    <a:pt x="150954" y="268034"/>
                  </a:lnTo>
                  <a:lnTo>
                    <a:pt x="159927" y="261928"/>
                  </a:lnTo>
                  <a:lnTo>
                    <a:pt x="168874" y="255531"/>
                  </a:lnTo>
                  <a:lnTo>
                    <a:pt x="178035" y="248923"/>
                  </a:lnTo>
                  <a:lnTo>
                    <a:pt x="187155" y="241842"/>
                  </a:lnTo>
                  <a:lnTo>
                    <a:pt x="195599" y="233717"/>
                  </a:lnTo>
                  <a:lnTo>
                    <a:pt x="203056" y="224319"/>
                  </a:lnTo>
                  <a:lnTo>
                    <a:pt x="209537" y="213734"/>
                  </a:lnTo>
                  <a:lnTo>
                    <a:pt x="215199" y="202179"/>
                  </a:lnTo>
                  <a:lnTo>
                    <a:pt x="220224" y="189886"/>
                  </a:lnTo>
                  <a:lnTo>
                    <a:pt x="224617" y="177056"/>
                  </a:lnTo>
                  <a:lnTo>
                    <a:pt x="228202" y="163845"/>
                  </a:lnTo>
                  <a:lnTo>
                    <a:pt x="230942" y="150374"/>
                  </a:lnTo>
                  <a:lnTo>
                    <a:pt x="232614" y="136889"/>
                  </a:lnTo>
                  <a:lnTo>
                    <a:pt x="232755" y="123755"/>
                  </a:lnTo>
                  <a:lnTo>
                    <a:pt x="231253" y="111138"/>
                  </a:lnTo>
                  <a:lnTo>
                    <a:pt x="228295" y="98868"/>
                  </a:lnTo>
                  <a:lnTo>
                    <a:pt x="224175" y="86555"/>
                  </a:lnTo>
                  <a:lnTo>
                    <a:pt x="219184" y="73981"/>
                  </a:lnTo>
                  <a:lnTo>
                    <a:pt x="213563" y="61416"/>
                  </a:lnTo>
                  <a:lnTo>
                    <a:pt x="207500" y="49505"/>
                  </a:lnTo>
                  <a:lnTo>
                    <a:pt x="201121" y="38572"/>
                  </a:lnTo>
                  <a:lnTo>
                    <a:pt x="194194" y="28773"/>
                  </a:lnTo>
                  <a:lnTo>
                    <a:pt x="186174" y="20262"/>
                  </a:lnTo>
                  <a:lnTo>
                    <a:pt x="176846" y="12995"/>
                  </a:lnTo>
                  <a:lnTo>
                    <a:pt x="166309" y="7097"/>
                  </a:lnTo>
                  <a:lnTo>
                    <a:pt x="154786" y="2951"/>
                  </a:lnTo>
                  <a:lnTo>
                    <a:pt x="142518" y="608"/>
                  </a:lnTo>
                  <a:lnTo>
                    <a:pt x="129875" y="0"/>
                  </a:lnTo>
                  <a:lnTo>
                    <a:pt x="117321" y="1103"/>
                  </a:lnTo>
                  <a:lnTo>
                    <a:pt x="105119" y="3724"/>
                  </a:lnTo>
                  <a:lnTo>
                    <a:pt x="93769" y="7262"/>
                  </a:lnTo>
                  <a:lnTo>
                    <a:pt x="82998" y="11149"/>
                  </a:lnTo>
                  <a:lnTo>
                    <a:pt x="71861" y="15721"/>
                  </a:lnTo>
                  <a:lnTo>
                    <a:pt x="58571" y="2167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995393" y="2747937"/>
            <a:ext cx="2707298" cy="589597"/>
            <a:chOff x="1995393" y="2747937"/>
            <a:chExt cx="2707298" cy="589597"/>
          </a:xfrm>
        </p:grpSpPr>
        <p:sp>
          <p:nvSpPr>
            <p:cNvPr id="99" name="Freeform 98"/>
            <p:cNvSpPr/>
            <p:nvPr/>
          </p:nvSpPr>
          <p:spPr>
            <a:xfrm>
              <a:off x="1995393" y="2811108"/>
              <a:ext cx="195892" cy="375001"/>
            </a:xfrm>
            <a:custGeom>
              <a:avLst/>
              <a:gdLst/>
              <a:ahLst/>
              <a:cxnLst/>
              <a:rect l="0" t="0" r="0" b="0"/>
              <a:pathLst>
                <a:path w="195892" h="375001">
                  <a:moveTo>
                    <a:pt x="78721" y="0"/>
                  </a:moveTo>
                  <a:lnTo>
                    <a:pt x="69986" y="5868"/>
                  </a:lnTo>
                  <a:lnTo>
                    <a:pt x="62280" y="11432"/>
                  </a:lnTo>
                  <a:lnTo>
                    <a:pt x="54873" y="17227"/>
                  </a:lnTo>
                  <a:lnTo>
                    <a:pt x="47439" y="23135"/>
                  </a:lnTo>
                  <a:lnTo>
                    <a:pt x="39612" y="28816"/>
                  </a:lnTo>
                  <a:lnTo>
                    <a:pt x="31238" y="34096"/>
                  </a:lnTo>
                  <a:lnTo>
                    <a:pt x="22495" y="39119"/>
                  </a:lnTo>
                  <a:lnTo>
                    <a:pt x="13780" y="44253"/>
                  </a:lnTo>
                  <a:lnTo>
                    <a:pt x="5400" y="49652"/>
                  </a:lnTo>
                  <a:lnTo>
                    <a:pt x="0" y="53372"/>
                  </a:lnTo>
                  <a:lnTo>
                    <a:pt x="183" y="53161"/>
                  </a:lnTo>
                  <a:lnTo>
                    <a:pt x="3922" y="50126"/>
                  </a:lnTo>
                  <a:lnTo>
                    <a:pt x="9450" y="45449"/>
                  </a:lnTo>
                  <a:lnTo>
                    <a:pt x="15994" y="39996"/>
                  </a:lnTo>
                  <a:lnTo>
                    <a:pt x="23403" y="34471"/>
                  </a:lnTo>
                  <a:lnTo>
                    <a:pt x="31589" y="29229"/>
                  </a:lnTo>
                  <a:lnTo>
                    <a:pt x="40418" y="24363"/>
                  </a:lnTo>
                  <a:lnTo>
                    <a:pt x="49744" y="19850"/>
                  </a:lnTo>
                  <a:lnTo>
                    <a:pt x="59437" y="15631"/>
                  </a:lnTo>
                  <a:lnTo>
                    <a:pt x="69391" y="11963"/>
                  </a:lnTo>
                  <a:lnTo>
                    <a:pt x="79528" y="9402"/>
                  </a:lnTo>
                  <a:lnTo>
                    <a:pt x="89787" y="8166"/>
                  </a:lnTo>
                  <a:lnTo>
                    <a:pt x="99964" y="8319"/>
                  </a:lnTo>
                  <a:lnTo>
                    <a:pt x="109724" y="9941"/>
                  </a:lnTo>
                  <a:lnTo>
                    <a:pt x="118887" y="12948"/>
                  </a:lnTo>
                  <a:lnTo>
                    <a:pt x="126339" y="17938"/>
                  </a:lnTo>
                  <a:lnTo>
                    <a:pt x="130199" y="24889"/>
                  </a:lnTo>
                  <a:lnTo>
                    <a:pt x="130448" y="32300"/>
                  </a:lnTo>
                  <a:lnTo>
                    <a:pt x="128460" y="40023"/>
                  </a:lnTo>
                  <a:lnTo>
                    <a:pt x="125377" y="48236"/>
                  </a:lnTo>
                  <a:lnTo>
                    <a:pt x="121840" y="57147"/>
                  </a:lnTo>
                  <a:lnTo>
                    <a:pt x="118153" y="67005"/>
                  </a:lnTo>
                  <a:lnTo>
                    <a:pt x="114441" y="77836"/>
                  </a:lnTo>
                  <a:lnTo>
                    <a:pt x="110587" y="89186"/>
                  </a:lnTo>
                  <a:lnTo>
                    <a:pt x="106295" y="100260"/>
                  </a:lnTo>
                  <a:lnTo>
                    <a:pt x="101434" y="110628"/>
                  </a:lnTo>
                  <a:lnTo>
                    <a:pt x="96028" y="120213"/>
                  </a:lnTo>
                  <a:lnTo>
                    <a:pt x="90173" y="129110"/>
                  </a:lnTo>
                  <a:lnTo>
                    <a:pt x="84032" y="137427"/>
                  </a:lnTo>
                  <a:lnTo>
                    <a:pt x="79788" y="143966"/>
                  </a:lnTo>
                  <a:lnTo>
                    <a:pt x="80202" y="147371"/>
                  </a:lnTo>
                  <a:lnTo>
                    <a:pt x="84718" y="148652"/>
                  </a:lnTo>
                  <a:lnTo>
                    <a:pt x="92060" y="149067"/>
                  </a:lnTo>
                  <a:lnTo>
                    <a:pt x="101020" y="149550"/>
                  </a:lnTo>
                  <a:lnTo>
                    <a:pt x="110808" y="150531"/>
                  </a:lnTo>
                  <a:lnTo>
                    <a:pt x="120834" y="152262"/>
                  </a:lnTo>
                  <a:lnTo>
                    <a:pt x="130575" y="154987"/>
                  </a:lnTo>
                  <a:lnTo>
                    <a:pt x="139798" y="158734"/>
                  </a:lnTo>
                  <a:lnTo>
                    <a:pt x="148487" y="163529"/>
                  </a:lnTo>
                  <a:lnTo>
                    <a:pt x="156719" y="169492"/>
                  </a:lnTo>
                  <a:lnTo>
                    <a:pt x="164592" y="176576"/>
                  </a:lnTo>
                  <a:lnTo>
                    <a:pt x="172035" y="184602"/>
                  </a:lnTo>
                  <a:lnTo>
                    <a:pt x="178815" y="193359"/>
                  </a:lnTo>
                  <a:lnTo>
                    <a:pt x="184851" y="202660"/>
                  </a:lnTo>
                  <a:lnTo>
                    <a:pt x="189888" y="212515"/>
                  </a:lnTo>
                  <a:lnTo>
                    <a:pt x="193442" y="223115"/>
                  </a:lnTo>
                  <a:lnTo>
                    <a:pt x="195383" y="234510"/>
                  </a:lnTo>
                  <a:lnTo>
                    <a:pt x="195891" y="246774"/>
                  </a:lnTo>
                  <a:lnTo>
                    <a:pt x="195251" y="260070"/>
                  </a:lnTo>
                  <a:lnTo>
                    <a:pt x="193745" y="274375"/>
                  </a:lnTo>
                  <a:lnTo>
                    <a:pt x="191448" y="289049"/>
                  </a:lnTo>
                  <a:lnTo>
                    <a:pt x="188237" y="302980"/>
                  </a:lnTo>
                  <a:lnTo>
                    <a:pt x="184108" y="315599"/>
                  </a:lnTo>
                  <a:lnTo>
                    <a:pt x="178862" y="326696"/>
                  </a:lnTo>
                  <a:lnTo>
                    <a:pt x="172052" y="336159"/>
                  </a:lnTo>
                  <a:lnTo>
                    <a:pt x="163580" y="344115"/>
                  </a:lnTo>
                  <a:lnTo>
                    <a:pt x="153805" y="350833"/>
                  </a:lnTo>
                  <a:lnTo>
                    <a:pt x="143335" y="356602"/>
                  </a:lnTo>
                  <a:lnTo>
                    <a:pt x="132586" y="361674"/>
                  </a:lnTo>
                  <a:lnTo>
                    <a:pt x="121609" y="366085"/>
                  </a:lnTo>
                  <a:lnTo>
                    <a:pt x="110181" y="369677"/>
                  </a:lnTo>
                  <a:lnTo>
                    <a:pt x="98207" y="372424"/>
                  </a:lnTo>
                  <a:lnTo>
                    <a:pt x="85945" y="374243"/>
                  </a:lnTo>
                  <a:lnTo>
                    <a:pt x="72516" y="375000"/>
                  </a:lnTo>
                  <a:lnTo>
                    <a:pt x="54502" y="373644"/>
                  </a:lnTo>
                  <a:lnTo>
                    <a:pt x="26078" y="3684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284683" y="3126963"/>
              <a:ext cx="33374" cy="157929"/>
            </a:xfrm>
            <a:custGeom>
              <a:avLst/>
              <a:gdLst/>
              <a:ahLst/>
              <a:cxnLst/>
              <a:rect l="0" t="0" r="0" b="0"/>
              <a:pathLst>
                <a:path w="33374" h="157929">
                  <a:moveTo>
                    <a:pt x="0" y="0"/>
                  </a:moveTo>
                  <a:lnTo>
                    <a:pt x="3001" y="11601"/>
                  </a:lnTo>
                  <a:lnTo>
                    <a:pt x="6424" y="21450"/>
                  </a:lnTo>
                  <a:lnTo>
                    <a:pt x="10615" y="30460"/>
                  </a:lnTo>
                  <a:lnTo>
                    <a:pt x="15342" y="39074"/>
                  </a:lnTo>
                  <a:lnTo>
                    <a:pt x="20175" y="47750"/>
                  </a:lnTo>
                  <a:lnTo>
                    <a:pt x="24844" y="56731"/>
                  </a:lnTo>
                  <a:lnTo>
                    <a:pt x="28934" y="66234"/>
                  </a:lnTo>
                  <a:lnTo>
                    <a:pt x="31839" y="76529"/>
                  </a:lnTo>
                  <a:lnTo>
                    <a:pt x="33337" y="87674"/>
                  </a:lnTo>
                  <a:lnTo>
                    <a:pt x="33373" y="99243"/>
                  </a:lnTo>
                  <a:lnTo>
                    <a:pt x="31884" y="110469"/>
                  </a:lnTo>
                  <a:lnTo>
                    <a:pt x="29000" y="120931"/>
                  </a:lnTo>
                  <a:lnTo>
                    <a:pt x="25085" y="130272"/>
                  </a:lnTo>
                  <a:lnTo>
                    <a:pt x="20161" y="138938"/>
                  </a:lnTo>
                  <a:lnTo>
                    <a:pt x="12680" y="14768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572647" y="2768994"/>
              <a:ext cx="169138" cy="309281"/>
            </a:xfrm>
            <a:custGeom>
              <a:avLst/>
              <a:gdLst/>
              <a:ahLst/>
              <a:cxnLst/>
              <a:rect l="0" t="0" r="0" b="0"/>
              <a:pathLst>
                <a:path w="169138" h="309281">
                  <a:moveTo>
                    <a:pt x="122648" y="0"/>
                  </a:moveTo>
                  <a:lnTo>
                    <a:pt x="116847" y="5935"/>
                  </a:lnTo>
                  <a:lnTo>
                    <a:pt x="111923" y="12140"/>
                  </a:lnTo>
                  <a:lnTo>
                    <a:pt x="107416" y="19235"/>
                  </a:lnTo>
                  <a:lnTo>
                    <a:pt x="103022" y="27176"/>
                  </a:lnTo>
                  <a:lnTo>
                    <a:pt x="98361" y="35822"/>
                  </a:lnTo>
                  <a:lnTo>
                    <a:pt x="93236" y="45012"/>
                  </a:lnTo>
                  <a:lnTo>
                    <a:pt x="87313" y="54439"/>
                  </a:lnTo>
                  <a:lnTo>
                    <a:pt x="80044" y="63680"/>
                  </a:lnTo>
                  <a:lnTo>
                    <a:pt x="71273" y="72524"/>
                  </a:lnTo>
                  <a:lnTo>
                    <a:pt x="61637" y="81105"/>
                  </a:lnTo>
                  <a:lnTo>
                    <a:pt x="52324" y="89787"/>
                  </a:lnTo>
                  <a:lnTo>
                    <a:pt x="43993" y="98783"/>
                  </a:lnTo>
                  <a:lnTo>
                    <a:pt x="36777" y="108302"/>
                  </a:lnTo>
                  <a:lnTo>
                    <a:pt x="30549" y="118610"/>
                  </a:lnTo>
                  <a:lnTo>
                    <a:pt x="25104" y="129769"/>
                  </a:lnTo>
                  <a:lnTo>
                    <a:pt x="20243" y="141519"/>
                  </a:lnTo>
                  <a:lnTo>
                    <a:pt x="15803" y="153398"/>
                  </a:lnTo>
                  <a:lnTo>
                    <a:pt x="11662" y="165135"/>
                  </a:lnTo>
                  <a:lnTo>
                    <a:pt x="7894" y="176964"/>
                  </a:lnTo>
                  <a:lnTo>
                    <a:pt x="4743" y="189504"/>
                  </a:lnTo>
                  <a:lnTo>
                    <a:pt x="2295" y="203046"/>
                  </a:lnTo>
                  <a:lnTo>
                    <a:pt x="653" y="217243"/>
                  </a:lnTo>
                  <a:lnTo>
                    <a:pt x="0" y="231319"/>
                  </a:lnTo>
                  <a:lnTo>
                    <a:pt x="346" y="244821"/>
                  </a:lnTo>
                  <a:lnTo>
                    <a:pt x="1713" y="257479"/>
                  </a:lnTo>
                  <a:lnTo>
                    <a:pt x="4227" y="269055"/>
                  </a:lnTo>
                  <a:lnTo>
                    <a:pt x="7853" y="279530"/>
                  </a:lnTo>
                  <a:lnTo>
                    <a:pt x="12744" y="288733"/>
                  </a:lnTo>
                  <a:lnTo>
                    <a:pt x="19308" y="296252"/>
                  </a:lnTo>
                  <a:lnTo>
                    <a:pt x="27616" y="302011"/>
                  </a:lnTo>
                  <a:lnTo>
                    <a:pt x="37448" y="306068"/>
                  </a:lnTo>
                  <a:lnTo>
                    <a:pt x="48490" y="308433"/>
                  </a:lnTo>
                  <a:lnTo>
                    <a:pt x="60430" y="309280"/>
                  </a:lnTo>
                  <a:lnTo>
                    <a:pt x="72852" y="308733"/>
                  </a:lnTo>
                  <a:lnTo>
                    <a:pt x="85256" y="306779"/>
                  </a:lnTo>
                  <a:lnTo>
                    <a:pt x="97368" y="303542"/>
                  </a:lnTo>
                  <a:lnTo>
                    <a:pt x="108956" y="299252"/>
                  </a:lnTo>
                  <a:lnTo>
                    <a:pt x="119746" y="294156"/>
                  </a:lnTo>
                  <a:lnTo>
                    <a:pt x="129666" y="288466"/>
                  </a:lnTo>
                  <a:lnTo>
                    <a:pt x="138651" y="282189"/>
                  </a:lnTo>
                  <a:lnTo>
                    <a:pt x="146549" y="275144"/>
                  </a:lnTo>
                  <a:lnTo>
                    <a:pt x="153377" y="267288"/>
                  </a:lnTo>
                  <a:lnTo>
                    <a:pt x="159135" y="258555"/>
                  </a:lnTo>
                  <a:lnTo>
                    <a:pt x="163712" y="248781"/>
                  </a:lnTo>
                  <a:lnTo>
                    <a:pt x="167150" y="237990"/>
                  </a:lnTo>
                  <a:lnTo>
                    <a:pt x="169137" y="226659"/>
                  </a:lnTo>
                  <a:lnTo>
                    <a:pt x="168965" y="215593"/>
                  </a:lnTo>
                  <a:lnTo>
                    <a:pt x="166439" y="205242"/>
                  </a:lnTo>
                  <a:lnTo>
                    <a:pt x="161809" y="196176"/>
                  </a:lnTo>
                  <a:lnTo>
                    <a:pt x="155497" y="189224"/>
                  </a:lnTo>
                  <a:lnTo>
                    <a:pt x="147920" y="184629"/>
                  </a:lnTo>
                  <a:lnTo>
                    <a:pt x="139428" y="182154"/>
                  </a:lnTo>
                  <a:lnTo>
                    <a:pt x="130292" y="181383"/>
                  </a:lnTo>
                  <a:lnTo>
                    <a:pt x="120713" y="181899"/>
                  </a:lnTo>
                  <a:lnTo>
                    <a:pt x="110996" y="183511"/>
                  </a:lnTo>
                  <a:lnTo>
                    <a:pt x="101545" y="186253"/>
                  </a:lnTo>
                  <a:lnTo>
                    <a:pt x="92559" y="190055"/>
                  </a:lnTo>
                  <a:lnTo>
                    <a:pt x="84049" y="194741"/>
                  </a:lnTo>
                  <a:lnTo>
                    <a:pt x="75946" y="200110"/>
                  </a:lnTo>
                  <a:lnTo>
                    <a:pt x="68165" y="205987"/>
                  </a:lnTo>
                  <a:lnTo>
                    <a:pt x="60785" y="212391"/>
                  </a:lnTo>
                  <a:lnTo>
                    <a:pt x="54048" y="219522"/>
                  </a:lnTo>
                  <a:lnTo>
                    <a:pt x="48032" y="227426"/>
                  </a:lnTo>
                  <a:lnTo>
                    <a:pt x="42625" y="235943"/>
                  </a:lnTo>
                  <a:lnTo>
                    <a:pt x="36968" y="245831"/>
                  </a:lnTo>
                  <a:lnTo>
                    <a:pt x="29447" y="260194"/>
                  </a:lnTo>
                  <a:lnTo>
                    <a:pt x="17363" y="2842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53222" y="3053264"/>
              <a:ext cx="43044" cy="147400"/>
            </a:xfrm>
            <a:custGeom>
              <a:avLst/>
              <a:gdLst/>
              <a:ahLst/>
              <a:cxnLst/>
              <a:rect l="0" t="0" r="0" b="0"/>
              <a:pathLst>
                <a:path w="43044" h="147400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28" y="19235"/>
                  </a:lnTo>
                  <a:lnTo>
                    <a:pt x="19448" y="27175"/>
                  </a:lnTo>
                  <a:lnTo>
                    <a:pt x="23462" y="35822"/>
                  </a:lnTo>
                  <a:lnTo>
                    <a:pt x="27324" y="45016"/>
                  </a:lnTo>
                  <a:lnTo>
                    <a:pt x="31076" y="54616"/>
                  </a:lnTo>
                  <a:lnTo>
                    <a:pt x="34751" y="64505"/>
                  </a:lnTo>
                  <a:lnTo>
                    <a:pt x="38360" y="74594"/>
                  </a:lnTo>
                  <a:lnTo>
                    <a:pt x="41427" y="84654"/>
                  </a:lnTo>
                  <a:lnTo>
                    <a:pt x="43043" y="94336"/>
                  </a:lnTo>
                  <a:lnTo>
                    <a:pt x="42827" y="103472"/>
                  </a:lnTo>
                  <a:lnTo>
                    <a:pt x="40812" y="111969"/>
                  </a:lnTo>
                  <a:lnTo>
                    <a:pt x="36771" y="120649"/>
                  </a:lnTo>
                  <a:lnTo>
                    <a:pt x="28110" y="131389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97846" y="2748084"/>
              <a:ext cx="155460" cy="326238"/>
            </a:xfrm>
            <a:custGeom>
              <a:avLst/>
              <a:gdLst/>
              <a:ahLst/>
              <a:cxnLst/>
              <a:rect l="0" t="0" r="0" b="0"/>
              <a:pathLst>
                <a:path w="155460" h="326238">
                  <a:moveTo>
                    <a:pt x="60703" y="126195"/>
                  </a:moveTo>
                  <a:lnTo>
                    <a:pt x="69571" y="123262"/>
                  </a:lnTo>
                  <a:lnTo>
                    <a:pt x="78558" y="120479"/>
                  </a:lnTo>
                  <a:lnTo>
                    <a:pt x="88540" y="117570"/>
                  </a:lnTo>
                  <a:lnTo>
                    <a:pt x="99002" y="114185"/>
                  </a:lnTo>
                  <a:lnTo>
                    <a:pt x="108868" y="109723"/>
                  </a:lnTo>
                  <a:lnTo>
                    <a:pt x="117563" y="103948"/>
                  </a:lnTo>
                  <a:lnTo>
                    <a:pt x="124851" y="96786"/>
                  </a:lnTo>
                  <a:lnTo>
                    <a:pt x="130594" y="88153"/>
                  </a:lnTo>
                  <a:lnTo>
                    <a:pt x="134890" y="78164"/>
                  </a:lnTo>
                  <a:lnTo>
                    <a:pt x="137825" y="67220"/>
                  </a:lnTo>
                  <a:lnTo>
                    <a:pt x="139369" y="55890"/>
                  </a:lnTo>
                  <a:lnTo>
                    <a:pt x="139627" y="44544"/>
                  </a:lnTo>
                  <a:lnTo>
                    <a:pt x="138499" y="33657"/>
                  </a:lnTo>
                  <a:lnTo>
                    <a:pt x="135616" y="23880"/>
                  </a:lnTo>
                  <a:lnTo>
                    <a:pt x="130930" y="15465"/>
                  </a:lnTo>
                  <a:lnTo>
                    <a:pt x="124511" y="8646"/>
                  </a:lnTo>
                  <a:lnTo>
                    <a:pt x="116383" y="3807"/>
                  </a:lnTo>
                  <a:lnTo>
                    <a:pt x="106734" y="963"/>
                  </a:lnTo>
                  <a:lnTo>
                    <a:pt x="96019" y="0"/>
                  </a:lnTo>
                  <a:lnTo>
                    <a:pt x="84844" y="858"/>
                  </a:lnTo>
                  <a:lnTo>
                    <a:pt x="73595" y="3329"/>
                  </a:lnTo>
                  <a:lnTo>
                    <a:pt x="62605" y="7426"/>
                  </a:lnTo>
                  <a:lnTo>
                    <a:pt x="52225" y="13448"/>
                  </a:lnTo>
                  <a:lnTo>
                    <a:pt x="42588" y="21388"/>
                  </a:lnTo>
                  <a:lnTo>
                    <a:pt x="33964" y="30972"/>
                  </a:lnTo>
                  <a:lnTo>
                    <a:pt x="26842" y="41847"/>
                  </a:lnTo>
                  <a:lnTo>
                    <a:pt x="21338" y="53670"/>
                  </a:lnTo>
                  <a:lnTo>
                    <a:pt x="16945" y="65845"/>
                  </a:lnTo>
                  <a:lnTo>
                    <a:pt x="12757" y="77550"/>
                  </a:lnTo>
                  <a:lnTo>
                    <a:pt x="8246" y="88385"/>
                  </a:lnTo>
                  <a:lnTo>
                    <a:pt x="3890" y="98471"/>
                  </a:lnTo>
                  <a:lnTo>
                    <a:pt x="937" y="108245"/>
                  </a:lnTo>
                  <a:lnTo>
                    <a:pt x="0" y="117997"/>
                  </a:lnTo>
                  <a:lnTo>
                    <a:pt x="1373" y="127362"/>
                  </a:lnTo>
                  <a:lnTo>
                    <a:pt x="5353" y="135447"/>
                  </a:lnTo>
                  <a:lnTo>
                    <a:pt x="11813" y="141840"/>
                  </a:lnTo>
                  <a:lnTo>
                    <a:pt x="20185" y="146285"/>
                  </a:lnTo>
                  <a:lnTo>
                    <a:pt x="29692" y="148445"/>
                  </a:lnTo>
                  <a:lnTo>
                    <a:pt x="39773" y="148373"/>
                  </a:lnTo>
                  <a:lnTo>
                    <a:pt x="49958" y="146409"/>
                  </a:lnTo>
                  <a:lnTo>
                    <a:pt x="59789" y="142973"/>
                  </a:lnTo>
                  <a:lnTo>
                    <a:pt x="69068" y="138452"/>
                  </a:lnTo>
                  <a:lnTo>
                    <a:pt x="77958" y="133320"/>
                  </a:lnTo>
                  <a:lnTo>
                    <a:pt x="86856" y="128119"/>
                  </a:lnTo>
                  <a:lnTo>
                    <a:pt x="95988" y="123136"/>
                  </a:lnTo>
                  <a:lnTo>
                    <a:pt x="105090" y="118130"/>
                  </a:lnTo>
                  <a:lnTo>
                    <a:pt x="113523" y="112470"/>
                  </a:lnTo>
                  <a:lnTo>
                    <a:pt x="120973" y="105842"/>
                  </a:lnTo>
                  <a:lnTo>
                    <a:pt x="127450" y="98251"/>
                  </a:lnTo>
                  <a:lnTo>
                    <a:pt x="133110" y="89852"/>
                  </a:lnTo>
                  <a:lnTo>
                    <a:pt x="138110" y="80907"/>
                  </a:lnTo>
                  <a:lnTo>
                    <a:pt x="141662" y="74401"/>
                  </a:lnTo>
                  <a:lnTo>
                    <a:pt x="142546" y="73883"/>
                  </a:lnTo>
                  <a:lnTo>
                    <a:pt x="140992" y="78260"/>
                  </a:lnTo>
                  <a:lnTo>
                    <a:pt x="137985" y="85941"/>
                  </a:lnTo>
                  <a:lnTo>
                    <a:pt x="134705" y="95792"/>
                  </a:lnTo>
                  <a:lnTo>
                    <a:pt x="131818" y="107072"/>
                  </a:lnTo>
                  <a:lnTo>
                    <a:pt x="129531" y="119456"/>
                  </a:lnTo>
                  <a:lnTo>
                    <a:pt x="127824" y="132932"/>
                  </a:lnTo>
                  <a:lnTo>
                    <a:pt x="126600" y="147414"/>
                  </a:lnTo>
                  <a:lnTo>
                    <a:pt x="125909" y="162571"/>
                  </a:lnTo>
                  <a:lnTo>
                    <a:pt x="125959" y="177902"/>
                  </a:lnTo>
                  <a:lnTo>
                    <a:pt x="126803" y="193102"/>
                  </a:lnTo>
                  <a:lnTo>
                    <a:pt x="128350" y="207903"/>
                  </a:lnTo>
                  <a:lnTo>
                    <a:pt x="130459" y="221995"/>
                  </a:lnTo>
                  <a:lnTo>
                    <a:pt x="132988" y="235293"/>
                  </a:lnTo>
                  <a:lnTo>
                    <a:pt x="135821" y="248037"/>
                  </a:lnTo>
                  <a:lnTo>
                    <a:pt x="138869" y="260675"/>
                  </a:lnTo>
                  <a:lnTo>
                    <a:pt x="142060" y="273462"/>
                  </a:lnTo>
                  <a:lnTo>
                    <a:pt x="145196" y="285879"/>
                  </a:lnTo>
                  <a:lnTo>
                    <a:pt x="148256" y="297941"/>
                  </a:lnTo>
                  <a:lnTo>
                    <a:pt x="151505" y="310715"/>
                  </a:lnTo>
                  <a:lnTo>
                    <a:pt x="155459" y="32623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79647" y="3021678"/>
              <a:ext cx="74983" cy="178986"/>
            </a:xfrm>
            <a:custGeom>
              <a:avLst/>
              <a:gdLst/>
              <a:ahLst/>
              <a:cxnLst/>
              <a:rect l="0" t="0" r="0" b="0"/>
              <a:pathLst>
                <a:path w="74983" h="178986">
                  <a:moveTo>
                    <a:pt x="0" y="0"/>
                  </a:moveTo>
                  <a:lnTo>
                    <a:pt x="8734" y="5935"/>
                  </a:lnTo>
                  <a:lnTo>
                    <a:pt x="16441" y="12140"/>
                  </a:lnTo>
                  <a:lnTo>
                    <a:pt x="23844" y="19240"/>
                  </a:lnTo>
                  <a:lnTo>
                    <a:pt x="31104" y="27353"/>
                  </a:lnTo>
                  <a:lnTo>
                    <a:pt x="38283" y="36648"/>
                  </a:lnTo>
                  <a:lnTo>
                    <a:pt x="45404" y="47091"/>
                  </a:lnTo>
                  <a:lnTo>
                    <a:pt x="52322" y="58343"/>
                  </a:lnTo>
                  <a:lnTo>
                    <a:pt x="58740" y="69881"/>
                  </a:lnTo>
                  <a:lnTo>
                    <a:pt x="64528" y="81377"/>
                  </a:lnTo>
                  <a:lnTo>
                    <a:pt x="69397" y="92703"/>
                  </a:lnTo>
                  <a:lnTo>
                    <a:pt x="72838" y="103841"/>
                  </a:lnTo>
                  <a:lnTo>
                    <a:pt x="74699" y="114809"/>
                  </a:lnTo>
                  <a:lnTo>
                    <a:pt x="74982" y="125480"/>
                  </a:lnTo>
                  <a:lnTo>
                    <a:pt x="73660" y="135579"/>
                  </a:lnTo>
                  <a:lnTo>
                    <a:pt x="70886" y="144996"/>
                  </a:lnTo>
                  <a:lnTo>
                    <a:pt x="67048" y="153484"/>
                  </a:lnTo>
                  <a:lnTo>
                    <a:pt x="62182" y="161413"/>
                  </a:lnTo>
                  <a:lnTo>
                    <a:pt x="54749" y="169478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74445" y="2747937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21057" y="14669"/>
                  </a:lnTo>
                  <a:lnTo>
                    <a:pt x="21057" y="28581"/>
                  </a:lnTo>
                  <a:lnTo>
                    <a:pt x="21048" y="43069"/>
                  </a:lnTo>
                  <a:lnTo>
                    <a:pt x="20702" y="57925"/>
                  </a:lnTo>
                  <a:lnTo>
                    <a:pt x="19406" y="72454"/>
                  </a:lnTo>
                  <a:lnTo>
                    <a:pt x="16913" y="86267"/>
                  </a:lnTo>
                  <a:lnTo>
                    <a:pt x="13780" y="99306"/>
                  </a:lnTo>
                  <a:lnTo>
                    <a:pt x="11133" y="111669"/>
                  </a:lnTo>
                  <a:lnTo>
                    <a:pt x="9575" y="123506"/>
                  </a:lnTo>
                  <a:lnTo>
                    <a:pt x="9043" y="135116"/>
                  </a:lnTo>
                  <a:lnTo>
                    <a:pt x="9075" y="146918"/>
                  </a:lnTo>
                  <a:lnTo>
                    <a:pt x="9322" y="159135"/>
                  </a:lnTo>
                  <a:lnTo>
                    <a:pt x="9605" y="172124"/>
                  </a:lnTo>
                  <a:lnTo>
                    <a:pt x="9854" y="186441"/>
                  </a:lnTo>
                  <a:lnTo>
                    <a:pt x="10049" y="202263"/>
                  </a:lnTo>
                  <a:lnTo>
                    <a:pt x="10195" y="219448"/>
                  </a:lnTo>
                  <a:lnTo>
                    <a:pt x="10299" y="237733"/>
                  </a:lnTo>
                  <a:lnTo>
                    <a:pt x="10368" y="256838"/>
                  </a:lnTo>
                  <a:lnTo>
                    <a:pt x="10245" y="276207"/>
                  </a:lnTo>
                  <a:lnTo>
                    <a:pt x="9632" y="295050"/>
                  </a:lnTo>
                  <a:lnTo>
                    <a:pt x="8406" y="312963"/>
                  </a:lnTo>
                  <a:lnTo>
                    <a:pt x="6761" y="329514"/>
                  </a:lnTo>
                  <a:lnTo>
                    <a:pt x="4947" y="345781"/>
                  </a:lnTo>
                  <a:lnTo>
                    <a:pt x="2803" y="36430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45409" y="2768015"/>
              <a:ext cx="171193" cy="348772"/>
            </a:xfrm>
            <a:custGeom>
              <a:avLst/>
              <a:gdLst/>
              <a:ahLst/>
              <a:cxnLst/>
              <a:rect l="0" t="0" r="0" b="0"/>
              <a:pathLst>
                <a:path w="171193" h="348772">
                  <a:moveTo>
                    <a:pt x="34321" y="32565"/>
                  </a:moveTo>
                  <a:lnTo>
                    <a:pt x="37389" y="23898"/>
                  </a:lnTo>
                  <a:lnTo>
                    <a:pt x="41452" y="16831"/>
                  </a:lnTo>
                  <a:lnTo>
                    <a:pt x="46944" y="10735"/>
                  </a:lnTo>
                  <a:lnTo>
                    <a:pt x="53704" y="5679"/>
                  </a:lnTo>
                  <a:lnTo>
                    <a:pt x="61502" y="2113"/>
                  </a:lnTo>
                  <a:lnTo>
                    <a:pt x="70094" y="170"/>
                  </a:lnTo>
                  <a:lnTo>
                    <a:pt x="79107" y="0"/>
                  </a:lnTo>
                  <a:lnTo>
                    <a:pt x="88064" y="1930"/>
                  </a:lnTo>
                  <a:lnTo>
                    <a:pt x="96706" y="5933"/>
                  </a:lnTo>
                  <a:lnTo>
                    <a:pt x="104810" y="11705"/>
                  </a:lnTo>
                  <a:lnTo>
                    <a:pt x="112106" y="18857"/>
                  </a:lnTo>
                  <a:lnTo>
                    <a:pt x="118528" y="27039"/>
                  </a:lnTo>
                  <a:lnTo>
                    <a:pt x="124010" y="36123"/>
                  </a:lnTo>
                  <a:lnTo>
                    <a:pt x="128402" y="46197"/>
                  </a:lnTo>
                  <a:lnTo>
                    <a:pt x="131730" y="57231"/>
                  </a:lnTo>
                  <a:lnTo>
                    <a:pt x="134153" y="69081"/>
                  </a:lnTo>
                  <a:lnTo>
                    <a:pt x="135870" y="81567"/>
                  </a:lnTo>
                  <a:lnTo>
                    <a:pt x="137066" y="94528"/>
                  </a:lnTo>
                  <a:lnTo>
                    <a:pt x="137888" y="107996"/>
                  </a:lnTo>
                  <a:lnTo>
                    <a:pt x="138449" y="122175"/>
                  </a:lnTo>
                  <a:lnTo>
                    <a:pt x="138825" y="137118"/>
                  </a:lnTo>
                  <a:lnTo>
                    <a:pt x="138908" y="152577"/>
                  </a:lnTo>
                  <a:lnTo>
                    <a:pt x="138432" y="168108"/>
                  </a:lnTo>
                  <a:lnTo>
                    <a:pt x="137294" y="183443"/>
                  </a:lnTo>
                  <a:lnTo>
                    <a:pt x="135546" y="198504"/>
                  </a:lnTo>
                  <a:lnTo>
                    <a:pt x="133301" y="213303"/>
                  </a:lnTo>
                  <a:lnTo>
                    <a:pt x="130675" y="227888"/>
                  </a:lnTo>
                  <a:lnTo>
                    <a:pt x="127608" y="242310"/>
                  </a:lnTo>
                  <a:lnTo>
                    <a:pt x="123870" y="256614"/>
                  </a:lnTo>
                  <a:lnTo>
                    <a:pt x="119393" y="270824"/>
                  </a:lnTo>
                  <a:lnTo>
                    <a:pt x="114251" y="284640"/>
                  </a:lnTo>
                  <a:lnTo>
                    <a:pt x="108575" y="297465"/>
                  </a:lnTo>
                  <a:lnTo>
                    <a:pt x="102492" y="309048"/>
                  </a:lnTo>
                  <a:lnTo>
                    <a:pt x="95950" y="319300"/>
                  </a:lnTo>
                  <a:lnTo>
                    <a:pt x="88727" y="328122"/>
                  </a:lnTo>
                  <a:lnTo>
                    <a:pt x="80757" y="335603"/>
                  </a:lnTo>
                  <a:lnTo>
                    <a:pt x="72116" y="341644"/>
                  </a:lnTo>
                  <a:lnTo>
                    <a:pt x="62937" y="345888"/>
                  </a:lnTo>
                  <a:lnTo>
                    <a:pt x="53359" y="348291"/>
                  </a:lnTo>
                  <a:lnTo>
                    <a:pt x="43656" y="348771"/>
                  </a:lnTo>
                  <a:lnTo>
                    <a:pt x="34222" y="347049"/>
                  </a:lnTo>
                  <a:lnTo>
                    <a:pt x="25259" y="343181"/>
                  </a:lnTo>
                  <a:lnTo>
                    <a:pt x="17106" y="337330"/>
                  </a:lnTo>
                  <a:lnTo>
                    <a:pt x="10309" y="329591"/>
                  </a:lnTo>
                  <a:lnTo>
                    <a:pt x="5045" y="320211"/>
                  </a:lnTo>
                  <a:lnTo>
                    <a:pt x="1493" y="309848"/>
                  </a:lnTo>
                  <a:lnTo>
                    <a:pt x="0" y="299441"/>
                  </a:lnTo>
                  <a:lnTo>
                    <a:pt x="557" y="289523"/>
                  </a:lnTo>
                  <a:lnTo>
                    <a:pt x="3030" y="280240"/>
                  </a:lnTo>
                  <a:lnTo>
                    <a:pt x="7348" y="271545"/>
                  </a:lnTo>
                  <a:lnTo>
                    <a:pt x="13287" y="263339"/>
                  </a:lnTo>
                  <a:lnTo>
                    <a:pt x="20526" y="255998"/>
                  </a:lnTo>
                  <a:lnTo>
                    <a:pt x="28746" y="250342"/>
                  </a:lnTo>
                  <a:lnTo>
                    <a:pt x="37679" y="246690"/>
                  </a:lnTo>
                  <a:lnTo>
                    <a:pt x="47115" y="245051"/>
                  </a:lnTo>
                  <a:lnTo>
                    <a:pt x="56902" y="245387"/>
                  </a:lnTo>
                  <a:lnTo>
                    <a:pt x="66925" y="247472"/>
                  </a:lnTo>
                  <a:lnTo>
                    <a:pt x="76943" y="251123"/>
                  </a:lnTo>
                  <a:lnTo>
                    <a:pt x="86596" y="256308"/>
                  </a:lnTo>
                  <a:lnTo>
                    <a:pt x="95724" y="262859"/>
                  </a:lnTo>
                  <a:lnTo>
                    <a:pt x="104499" y="270356"/>
                  </a:lnTo>
                  <a:lnTo>
                    <a:pt x="113310" y="278225"/>
                  </a:lnTo>
                  <a:lnTo>
                    <a:pt x="122382" y="286098"/>
                  </a:lnTo>
                  <a:lnTo>
                    <a:pt x="131504" y="293528"/>
                  </a:lnTo>
                  <a:lnTo>
                    <a:pt x="141128" y="300622"/>
                  </a:lnTo>
                  <a:lnTo>
                    <a:pt x="153222" y="307998"/>
                  </a:lnTo>
                  <a:lnTo>
                    <a:pt x="171192" y="31683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90300" y="3105906"/>
              <a:ext cx="57959" cy="147400"/>
            </a:xfrm>
            <a:custGeom>
              <a:avLst/>
              <a:gdLst/>
              <a:ahLst/>
              <a:cxnLst/>
              <a:rect l="0" t="0" r="0" b="0"/>
              <a:pathLst>
                <a:path w="57959" h="147400">
                  <a:moveTo>
                    <a:pt x="0" y="0"/>
                  </a:moveTo>
                  <a:lnTo>
                    <a:pt x="8734" y="5868"/>
                  </a:lnTo>
                  <a:lnTo>
                    <a:pt x="16441" y="11432"/>
                  </a:lnTo>
                  <a:lnTo>
                    <a:pt x="23839" y="17236"/>
                  </a:lnTo>
                  <a:lnTo>
                    <a:pt x="30927" y="23489"/>
                  </a:lnTo>
                  <a:lnTo>
                    <a:pt x="37457" y="30468"/>
                  </a:lnTo>
                  <a:lnTo>
                    <a:pt x="43325" y="38254"/>
                  </a:lnTo>
                  <a:lnTo>
                    <a:pt x="48417" y="46928"/>
                  </a:lnTo>
                  <a:lnTo>
                    <a:pt x="52539" y="56655"/>
                  </a:lnTo>
                  <a:lnTo>
                    <a:pt x="55672" y="67413"/>
                  </a:lnTo>
                  <a:lnTo>
                    <a:pt x="57623" y="78721"/>
                  </a:lnTo>
                  <a:lnTo>
                    <a:pt x="57958" y="89771"/>
                  </a:lnTo>
                  <a:lnTo>
                    <a:pt x="56590" y="100119"/>
                  </a:lnTo>
                  <a:lnTo>
                    <a:pt x="53649" y="109581"/>
                  </a:lnTo>
                  <a:lnTo>
                    <a:pt x="48813" y="119086"/>
                  </a:lnTo>
                  <a:lnTo>
                    <a:pt x="39423" y="13058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48909" y="2800580"/>
              <a:ext cx="4605" cy="294799"/>
            </a:xfrm>
            <a:custGeom>
              <a:avLst/>
              <a:gdLst/>
              <a:ahLst/>
              <a:cxnLst/>
              <a:rect l="0" t="0" r="0" b="0"/>
              <a:pathLst>
                <a:path w="4605" h="294799">
                  <a:moveTo>
                    <a:pt x="4604" y="0"/>
                  </a:moveTo>
                  <a:lnTo>
                    <a:pt x="3167" y="10106"/>
                  </a:lnTo>
                  <a:lnTo>
                    <a:pt x="1426" y="24022"/>
                  </a:lnTo>
                  <a:lnTo>
                    <a:pt x="251" y="38727"/>
                  </a:lnTo>
                  <a:lnTo>
                    <a:pt x="0" y="52997"/>
                  </a:lnTo>
                  <a:lnTo>
                    <a:pt x="509" y="66992"/>
                  </a:lnTo>
                  <a:lnTo>
                    <a:pt x="1325" y="81659"/>
                  </a:lnTo>
                  <a:lnTo>
                    <a:pt x="2137" y="97516"/>
                  </a:lnTo>
                  <a:lnTo>
                    <a:pt x="2819" y="114453"/>
                  </a:lnTo>
                  <a:lnTo>
                    <a:pt x="3344" y="131986"/>
                  </a:lnTo>
                  <a:lnTo>
                    <a:pt x="3730" y="149751"/>
                  </a:lnTo>
                  <a:lnTo>
                    <a:pt x="4004" y="167564"/>
                  </a:lnTo>
                  <a:lnTo>
                    <a:pt x="4195" y="185349"/>
                  </a:lnTo>
                  <a:lnTo>
                    <a:pt x="4327" y="203071"/>
                  </a:lnTo>
                  <a:lnTo>
                    <a:pt x="4418" y="220360"/>
                  </a:lnTo>
                  <a:lnTo>
                    <a:pt x="4489" y="238404"/>
                  </a:lnTo>
                  <a:lnTo>
                    <a:pt x="4547" y="261025"/>
                  </a:lnTo>
                  <a:lnTo>
                    <a:pt x="4604" y="2947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58798" y="2768994"/>
              <a:ext cx="173618" cy="341512"/>
            </a:xfrm>
            <a:custGeom>
              <a:avLst/>
              <a:gdLst/>
              <a:ahLst/>
              <a:cxnLst/>
              <a:rect l="0" t="0" r="0" b="0"/>
              <a:pathLst>
                <a:path w="173618" h="341512">
                  <a:moveTo>
                    <a:pt x="126342" y="0"/>
                  </a:moveTo>
                  <a:lnTo>
                    <a:pt x="117540" y="2934"/>
                  </a:lnTo>
                  <a:lnTo>
                    <a:pt x="109193" y="5717"/>
                  </a:lnTo>
                  <a:lnTo>
                    <a:pt x="100495" y="8616"/>
                  </a:lnTo>
                  <a:lnTo>
                    <a:pt x="91374" y="11656"/>
                  </a:lnTo>
                  <a:lnTo>
                    <a:pt x="81879" y="14821"/>
                  </a:lnTo>
                  <a:lnTo>
                    <a:pt x="72087" y="18090"/>
                  </a:lnTo>
                  <a:lnTo>
                    <a:pt x="62073" y="21600"/>
                  </a:lnTo>
                  <a:lnTo>
                    <a:pt x="51899" y="25640"/>
                  </a:lnTo>
                  <a:lnTo>
                    <a:pt x="41622" y="30331"/>
                  </a:lnTo>
                  <a:lnTo>
                    <a:pt x="31604" y="35957"/>
                  </a:lnTo>
                  <a:lnTo>
                    <a:pt x="22483" y="43023"/>
                  </a:lnTo>
                  <a:lnTo>
                    <a:pt x="14544" y="51670"/>
                  </a:lnTo>
                  <a:lnTo>
                    <a:pt x="8062" y="61732"/>
                  </a:lnTo>
                  <a:lnTo>
                    <a:pt x="3457" y="72928"/>
                  </a:lnTo>
                  <a:lnTo>
                    <a:pt x="783" y="84958"/>
                  </a:lnTo>
                  <a:lnTo>
                    <a:pt x="276" y="96931"/>
                  </a:lnTo>
                  <a:lnTo>
                    <a:pt x="2505" y="107437"/>
                  </a:lnTo>
                  <a:lnTo>
                    <a:pt x="7518" y="115820"/>
                  </a:lnTo>
                  <a:lnTo>
                    <a:pt x="14781" y="121953"/>
                  </a:lnTo>
                  <a:lnTo>
                    <a:pt x="23474" y="125866"/>
                  </a:lnTo>
                  <a:lnTo>
                    <a:pt x="32990" y="127837"/>
                  </a:lnTo>
                  <a:lnTo>
                    <a:pt x="43290" y="128419"/>
                  </a:lnTo>
                  <a:lnTo>
                    <a:pt x="54787" y="128304"/>
                  </a:lnTo>
                  <a:lnTo>
                    <a:pt x="67617" y="127953"/>
                  </a:lnTo>
                  <a:lnTo>
                    <a:pt x="81164" y="127912"/>
                  </a:lnTo>
                  <a:lnTo>
                    <a:pt x="94272" y="128877"/>
                  </a:lnTo>
                  <a:lnTo>
                    <a:pt x="106310" y="131125"/>
                  </a:lnTo>
                  <a:lnTo>
                    <a:pt x="117171" y="134585"/>
                  </a:lnTo>
                  <a:lnTo>
                    <a:pt x="127002" y="139043"/>
                  </a:lnTo>
                  <a:lnTo>
                    <a:pt x="136015" y="144264"/>
                  </a:lnTo>
                  <a:lnTo>
                    <a:pt x="144255" y="150208"/>
                  </a:lnTo>
                  <a:lnTo>
                    <a:pt x="151584" y="157020"/>
                  </a:lnTo>
                  <a:lnTo>
                    <a:pt x="158000" y="164716"/>
                  </a:lnTo>
                  <a:lnTo>
                    <a:pt x="163465" y="173340"/>
                  </a:lnTo>
                  <a:lnTo>
                    <a:pt x="167839" y="183039"/>
                  </a:lnTo>
                  <a:lnTo>
                    <a:pt x="171141" y="193785"/>
                  </a:lnTo>
                  <a:lnTo>
                    <a:pt x="173205" y="205256"/>
                  </a:lnTo>
                  <a:lnTo>
                    <a:pt x="173617" y="216948"/>
                  </a:lnTo>
                  <a:lnTo>
                    <a:pt x="172300" y="228551"/>
                  </a:lnTo>
                  <a:lnTo>
                    <a:pt x="169467" y="239950"/>
                  </a:lnTo>
                  <a:lnTo>
                    <a:pt x="165431" y="251137"/>
                  </a:lnTo>
                  <a:lnTo>
                    <a:pt x="160492" y="262139"/>
                  </a:lnTo>
                  <a:lnTo>
                    <a:pt x="154738" y="272833"/>
                  </a:lnTo>
                  <a:lnTo>
                    <a:pt x="148052" y="282948"/>
                  </a:lnTo>
                  <a:lnTo>
                    <a:pt x="140446" y="292384"/>
                  </a:lnTo>
                  <a:lnTo>
                    <a:pt x="132050" y="301196"/>
                  </a:lnTo>
                  <a:lnTo>
                    <a:pt x="123038" y="309502"/>
                  </a:lnTo>
                  <a:lnTo>
                    <a:pt x="113561" y="317416"/>
                  </a:lnTo>
                  <a:lnTo>
                    <a:pt x="103587" y="324714"/>
                  </a:lnTo>
                  <a:lnTo>
                    <a:pt x="92905" y="330864"/>
                  </a:lnTo>
                  <a:lnTo>
                    <a:pt x="81465" y="335663"/>
                  </a:lnTo>
                  <a:lnTo>
                    <a:pt x="69510" y="339054"/>
                  </a:lnTo>
                  <a:lnTo>
                    <a:pt x="57487" y="340964"/>
                  </a:lnTo>
                  <a:lnTo>
                    <a:pt x="45671" y="341511"/>
                  </a:lnTo>
                  <a:lnTo>
                    <a:pt x="34598" y="341094"/>
                  </a:lnTo>
                  <a:lnTo>
                    <a:pt x="24049" y="340254"/>
                  </a:lnTo>
                  <a:lnTo>
                    <a:pt x="13101" y="33892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53596" y="3084849"/>
              <a:ext cx="49095" cy="252685"/>
            </a:xfrm>
            <a:custGeom>
              <a:avLst/>
              <a:gdLst/>
              <a:ahLst/>
              <a:cxnLst/>
              <a:rect l="0" t="0" r="0" b="0"/>
              <a:pathLst>
                <a:path w="49095" h="252685">
                  <a:moveTo>
                    <a:pt x="0" y="0"/>
                  </a:moveTo>
                  <a:lnTo>
                    <a:pt x="5800" y="8802"/>
                  </a:lnTo>
                  <a:lnTo>
                    <a:pt x="10725" y="17149"/>
                  </a:lnTo>
                  <a:lnTo>
                    <a:pt x="15227" y="25847"/>
                  </a:lnTo>
                  <a:lnTo>
                    <a:pt x="19448" y="34968"/>
                  </a:lnTo>
                  <a:lnTo>
                    <a:pt x="23462" y="44463"/>
                  </a:lnTo>
                  <a:lnTo>
                    <a:pt x="27323" y="54255"/>
                  </a:lnTo>
                  <a:lnTo>
                    <a:pt x="31075" y="64269"/>
                  </a:lnTo>
                  <a:lnTo>
                    <a:pt x="34751" y="74443"/>
                  </a:lnTo>
                  <a:lnTo>
                    <a:pt x="38368" y="84734"/>
                  </a:lnTo>
                  <a:lnTo>
                    <a:pt x="41781" y="95271"/>
                  </a:lnTo>
                  <a:lnTo>
                    <a:pt x="44693" y="106336"/>
                  </a:lnTo>
                  <a:lnTo>
                    <a:pt x="46979" y="118044"/>
                  </a:lnTo>
                  <a:lnTo>
                    <a:pt x="48514" y="130348"/>
                  </a:lnTo>
                  <a:lnTo>
                    <a:pt x="49094" y="143139"/>
                  </a:lnTo>
                  <a:lnTo>
                    <a:pt x="48700" y="156292"/>
                  </a:lnTo>
                  <a:lnTo>
                    <a:pt x="47300" y="169378"/>
                  </a:lnTo>
                  <a:lnTo>
                    <a:pt x="44765" y="181704"/>
                  </a:lnTo>
                  <a:lnTo>
                    <a:pt x="41134" y="192954"/>
                  </a:lnTo>
                  <a:lnTo>
                    <a:pt x="36578" y="203150"/>
                  </a:lnTo>
                  <a:lnTo>
                    <a:pt x="31304" y="212467"/>
                  </a:lnTo>
                  <a:lnTo>
                    <a:pt x="25508" y="221098"/>
                  </a:lnTo>
                  <a:lnTo>
                    <a:pt x="19647" y="228921"/>
                  </a:lnTo>
                  <a:lnTo>
                    <a:pt x="13857" y="236266"/>
                  </a:lnTo>
                  <a:lnTo>
                    <a:pt x="7636" y="24378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4927336" y="2706961"/>
            <a:ext cx="4148381" cy="483174"/>
            <a:chOff x="4927336" y="2706961"/>
            <a:chExt cx="4148381" cy="483174"/>
          </a:xfrm>
        </p:grpSpPr>
        <p:sp>
          <p:nvSpPr>
            <p:cNvPr id="112" name="Freeform 111"/>
            <p:cNvSpPr/>
            <p:nvPr/>
          </p:nvSpPr>
          <p:spPr>
            <a:xfrm>
              <a:off x="4927336" y="2747937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10"/>
                  </a:lnTo>
                  <a:lnTo>
                    <a:pt x="2075" y="74414"/>
                  </a:lnTo>
                  <a:lnTo>
                    <a:pt x="3727" y="89419"/>
                  </a:lnTo>
                  <a:lnTo>
                    <a:pt x="5376" y="104632"/>
                  </a:lnTo>
                  <a:lnTo>
                    <a:pt x="6783" y="119755"/>
                  </a:lnTo>
                  <a:lnTo>
                    <a:pt x="8049" y="134840"/>
                  </a:lnTo>
                  <a:lnTo>
                    <a:pt x="9505" y="150186"/>
                  </a:lnTo>
                  <a:lnTo>
                    <a:pt x="11332" y="165951"/>
                  </a:lnTo>
                  <a:lnTo>
                    <a:pt x="13390" y="181980"/>
                  </a:lnTo>
                  <a:lnTo>
                    <a:pt x="15318" y="197901"/>
                  </a:lnTo>
                  <a:lnTo>
                    <a:pt x="16911" y="213503"/>
                  </a:lnTo>
                  <a:lnTo>
                    <a:pt x="18134" y="228743"/>
                  </a:lnTo>
                  <a:lnTo>
                    <a:pt x="19029" y="243664"/>
                  </a:lnTo>
                  <a:lnTo>
                    <a:pt x="19666" y="258321"/>
                  </a:lnTo>
                  <a:lnTo>
                    <a:pt x="20112" y="272559"/>
                  </a:lnTo>
                  <a:lnTo>
                    <a:pt x="20467" y="287612"/>
                  </a:lnTo>
                  <a:lnTo>
                    <a:pt x="20764" y="307040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55383" y="2723738"/>
              <a:ext cx="141124" cy="326160"/>
            </a:xfrm>
            <a:custGeom>
              <a:avLst/>
              <a:gdLst/>
              <a:ahLst/>
              <a:cxnLst/>
              <a:rect l="0" t="0" r="0" b="0"/>
              <a:pathLst>
                <a:path w="141124" h="326160">
                  <a:moveTo>
                    <a:pt x="135166" y="76842"/>
                  </a:moveTo>
                  <a:lnTo>
                    <a:pt x="129298" y="82776"/>
                  </a:lnTo>
                  <a:lnTo>
                    <a:pt x="123734" y="88981"/>
                  </a:lnTo>
                  <a:lnTo>
                    <a:pt x="117939" y="96082"/>
                  </a:lnTo>
                  <a:lnTo>
                    <a:pt x="112032" y="104195"/>
                  </a:lnTo>
                  <a:lnTo>
                    <a:pt x="106350" y="113489"/>
                  </a:lnTo>
                  <a:lnTo>
                    <a:pt x="101076" y="123932"/>
                  </a:lnTo>
                  <a:lnTo>
                    <a:pt x="96225" y="135185"/>
                  </a:lnTo>
                  <a:lnTo>
                    <a:pt x="91738" y="146723"/>
                  </a:lnTo>
                  <a:lnTo>
                    <a:pt x="87533" y="158223"/>
                  </a:lnTo>
                  <a:lnTo>
                    <a:pt x="83368" y="169722"/>
                  </a:lnTo>
                  <a:lnTo>
                    <a:pt x="78879" y="181508"/>
                  </a:lnTo>
                  <a:lnTo>
                    <a:pt x="73896" y="193729"/>
                  </a:lnTo>
                  <a:lnTo>
                    <a:pt x="68580" y="206226"/>
                  </a:lnTo>
                  <a:lnTo>
                    <a:pt x="63320" y="218622"/>
                  </a:lnTo>
                  <a:lnTo>
                    <a:pt x="58338" y="230708"/>
                  </a:lnTo>
                  <a:lnTo>
                    <a:pt x="53690" y="242605"/>
                  </a:lnTo>
                  <a:lnTo>
                    <a:pt x="49341" y="254660"/>
                  </a:lnTo>
                  <a:lnTo>
                    <a:pt x="45246" y="267057"/>
                  </a:lnTo>
                  <a:lnTo>
                    <a:pt x="41836" y="279503"/>
                  </a:lnTo>
                  <a:lnTo>
                    <a:pt x="39983" y="291332"/>
                  </a:lnTo>
                  <a:lnTo>
                    <a:pt x="40040" y="302201"/>
                  </a:lnTo>
                  <a:lnTo>
                    <a:pt x="42046" y="311618"/>
                  </a:lnTo>
                  <a:lnTo>
                    <a:pt x="45984" y="318807"/>
                  </a:lnTo>
                  <a:lnTo>
                    <a:pt x="51635" y="323556"/>
                  </a:lnTo>
                  <a:lnTo>
                    <a:pt x="58665" y="325964"/>
                  </a:lnTo>
                  <a:lnTo>
                    <a:pt x="66739" y="326159"/>
                  </a:lnTo>
                  <a:lnTo>
                    <a:pt x="75565" y="324442"/>
                  </a:lnTo>
                  <a:lnTo>
                    <a:pt x="84758" y="321209"/>
                  </a:lnTo>
                  <a:lnTo>
                    <a:pt x="93849" y="316840"/>
                  </a:lnTo>
                  <a:lnTo>
                    <a:pt x="102585" y="311645"/>
                  </a:lnTo>
                  <a:lnTo>
                    <a:pt x="110756" y="305703"/>
                  </a:lnTo>
                  <a:lnTo>
                    <a:pt x="118098" y="298884"/>
                  </a:lnTo>
                  <a:lnTo>
                    <a:pt x="124551" y="291180"/>
                  </a:lnTo>
                  <a:lnTo>
                    <a:pt x="130055" y="282548"/>
                  </a:lnTo>
                  <a:lnTo>
                    <a:pt x="134462" y="272843"/>
                  </a:lnTo>
                  <a:lnTo>
                    <a:pt x="137794" y="262093"/>
                  </a:lnTo>
                  <a:lnTo>
                    <a:pt x="140050" y="250619"/>
                  </a:lnTo>
                  <a:lnTo>
                    <a:pt x="141123" y="238925"/>
                  </a:lnTo>
                  <a:lnTo>
                    <a:pt x="141065" y="227325"/>
                  </a:lnTo>
                  <a:lnTo>
                    <a:pt x="139891" y="216098"/>
                  </a:lnTo>
                  <a:lnTo>
                    <a:pt x="137508" y="205558"/>
                  </a:lnTo>
                  <a:lnTo>
                    <a:pt x="133980" y="195805"/>
                  </a:lnTo>
                  <a:lnTo>
                    <a:pt x="129493" y="186763"/>
                  </a:lnTo>
                  <a:lnTo>
                    <a:pt x="124264" y="178297"/>
                  </a:lnTo>
                  <a:lnTo>
                    <a:pt x="118486" y="170268"/>
                  </a:lnTo>
                  <a:lnTo>
                    <a:pt x="112148" y="162720"/>
                  </a:lnTo>
                  <a:lnTo>
                    <a:pt x="105064" y="155870"/>
                  </a:lnTo>
                  <a:lnTo>
                    <a:pt x="97186" y="149779"/>
                  </a:lnTo>
                  <a:lnTo>
                    <a:pt x="88607" y="144366"/>
                  </a:lnTo>
                  <a:lnTo>
                    <a:pt x="79470" y="139495"/>
                  </a:lnTo>
                  <a:lnTo>
                    <a:pt x="69920" y="135028"/>
                  </a:lnTo>
                  <a:lnTo>
                    <a:pt x="60236" y="130688"/>
                  </a:lnTo>
                  <a:lnTo>
                    <a:pt x="50814" y="126081"/>
                  </a:lnTo>
                  <a:lnTo>
                    <a:pt x="41850" y="121013"/>
                  </a:lnTo>
                  <a:lnTo>
                    <a:pt x="33357" y="115472"/>
                  </a:lnTo>
                  <a:lnTo>
                    <a:pt x="25267" y="109527"/>
                  </a:lnTo>
                  <a:lnTo>
                    <a:pt x="17503" y="103259"/>
                  </a:lnTo>
                  <a:lnTo>
                    <a:pt x="10474" y="96423"/>
                  </a:lnTo>
                  <a:lnTo>
                    <a:pt x="5038" y="88471"/>
                  </a:lnTo>
                  <a:lnTo>
                    <a:pt x="1537" y="79202"/>
                  </a:lnTo>
                  <a:lnTo>
                    <a:pt x="0" y="69045"/>
                  </a:lnTo>
                  <a:lnTo>
                    <a:pt x="406" y="58843"/>
                  </a:lnTo>
                  <a:lnTo>
                    <a:pt x="2538" y="49094"/>
                  </a:lnTo>
                  <a:lnTo>
                    <a:pt x="6221" y="39940"/>
                  </a:lnTo>
                  <a:lnTo>
                    <a:pt x="11425" y="31340"/>
                  </a:lnTo>
                  <a:lnTo>
                    <a:pt x="18000" y="23197"/>
                  </a:lnTo>
                  <a:lnTo>
                    <a:pt x="25852" y="15729"/>
                  </a:lnTo>
                  <a:lnTo>
                    <a:pt x="35024" y="9457"/>
                  </a:lnTo>
                  <a:lnTo>
                    <a:pt x="45409" y="4578"/>
                  </a:lnTo>
                  <a:lnTo>
                    <a:pt x="56466" y="1301"/>
                  </a:lnTo>
                  <a:lnTo>
                    <a:pt x="67347" y="0"/>
                  </a:lnTo>
                  <a:lnTo>
                    <a:pt x="77583" y="687"/>
                  </a:lnTo>
                  <a:lnTo>
                    <a:pt x="86911" y="3251"/>
                  </a:lnTo>
                  <a:lnTo>
                    <a:pt x="95105" y="7630"/>
                  </a:lnTo>
                  <a:lnTo>
                    <a:pt x="102164" y="13610"/>
                  </a:lnTo>
                  <a:lnTo>
                    <a:pt x="108110" y="20993"/>
                  </a:lnTo>
                  <a:lnTo>
                    <a:pt x="113458" y="30724"/>
                  </a:lnTo>
                  <a:lnTo>
                    <a:pt x="118680" y="47006"/>
                  </a:lnTo>
                  <a:lnTo>
                    <a:pt x="124638" y="768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95834" y="3053264"/>
              <a:ext cx="32274" cy="126343"/>
            </a:xfrm>
            <a:custGeom>
              <a:avLst/>
              <a:gdLst/>
              <a:ahLst/>
              <a:cxnLst/>
              <a:rect l="0" t="0" r="0" b="0"/>
              <a:pathLst>
                <a:path w="32274" h="126343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28" y="25847"/>
                  </a:lnTo>
                  <a:lnTo>
                    <a:pt x="19448" y="34967"/>
                  </a:lnTo>
                  <a:lnTo>
                    <a:pt x="23462" y="44463"/>
                  </a:lnTo>
                  <a:lnTo>
                    <a:pt x="27310" y="54255"/>
                  </a:lnTo>
                  <a:lnTo>
                    <a:pt x="30543" y="64268"/>
                  </a:lnTo>
                  <a:lnTo>
                    <a:pt x="32273" y="74442"/>
                  </a:lnTo>
                  <a:lnTo>
                    <a:pt x="32141" y="84715"/>
                  </a:lnTo>
                  <a:lnTo>
                    <a:pt x="30380" y="94597"/>
                  </a:lnTo>
                  <a:lnTo>
                    <a:pt x="27282" y="104143"/>
                  </a:lnTo>
                  <a:lnTo>
                    <a:pt x="21455" y="114190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484715" y="2749342"/>
              <a:ext cx="221731" cy="302151"/>
            </a:xfrm>
            <a:custGeom>
              <a:avLst/>
              <a:gdLst/>
              <a:ahLst/>
              <a:cxnLst/>
              <a:rect l="0" t="0" r="0" b="0"/>
              <a:pathLst>
                <a:path w="221731" h="302151">
                  <a:moveTo>
                    <a:pt x="632" y="61766"/>
                  </a:moveTo>
                  <a:lnTo>
                    <a:pt x="3632" y="53032"/>
                  </a:lnTo>
                  <a:lnTo>
                    <a:pt x="7055" y="45325"/>
                  </a:lnTo>
                  <a:lnTo>
                    <a:pt x="11251" y="37923"/>
                  </a:lnTo>
                  <a:lnTo>
                    <a:pt x="16151" y="30662"/>
                  </a:lnTo>
                  <a:lnTo>
                    <a:pt x="21633" y="23484"/>
                  </a:lnTo>
                  <a:lnTo>
                    <a:pt x="27568" y="16372"/>
                  </a:lnTo>
                  <a:lnTo>
                    <a:pt x="34002" y="9800"/>
                  </a:lnTo>
                  <a:lnTo>
                    <a:pt x="41149" y="4678"/>
                  </a:lnTo>
                  <a:lnTo>
                    <a:pt x="49062" y="1392"/>
                  </a:lnTo>
                  <a:lnTo>
                    <a:pt x="57493" y="0"/>
                  </a:lnTo>
                  <a:lnTo>
                    <a:pt x="65998" y="505"/>
                  </a:lnTo>
                  <a:lnTo>
                    <a:pt x="74307" y="2707"/>
                  </a:lnTo>
                  <a:lnTo>
                    <a:pt x="82173" y="6608"/>
                  </a:lnTo>
                  <a:lnTo>
                    <a:pt x="89302" y="12491"/>
                  </a:lnTo>
                  <a:lnTo>
                    <a:pt x="95613" y="20334"/>
                  </a:lnTo>
                  <a:lnTo>
                    <a:pt x="101189" y="29853"/>
                  </a:lnTo>
                  <a:lnTo>
                    <a:pt x="106177" y="40682"/>
                  </a:lnTo>
                  <a:lnTo>
                    <a:pt x="110726" y="52475"/>
                  </a:lnTo>
                  <a:lnTo>
                    <a:pt x="115123" y="64628"/>
                  </a:lnTo>
                  <a:lnTo>
                    <a:pt x="119769" y="76320"/>
                  </a:lnTo>
                  <a:lnTo>
                    <a:pt x="124854" y="87150"/>
                  </a:lnTo>
                  <a:lnTo>
                    <a:pt x="130067" y="97403"/>
                  </a:lnTo>
                  <a:lnTo>
                    <a:pt x="134727" y="107821"/>
                  </a:lnTo>
                  <a:lnTo>
                    <a:pt x="138483" y="118837"/>
                  </a:lnTo>
                  <a:lnTo>
                    <a:pt x="141154" y="130545"/>
                  </a:lnTo>
                  <a:lnTo>
                    <a:pt x="142572" y="142870"/>
                  </a:lnTo>
                  <a:lnTo>
                    <a:pt x="142782" y="155682"/>
                  </a:lnTo>
                  <a:lnTo>
                    <a:pt x="141972" y="168694"/>
                  </a:lnTo>
                  <a:lnTo>
                    <a:pt x="140373" y="181496"/>
                  </a:lnTo>
                  <a:lnTo>
                    <a:pt x="138189" y="193879"/>
                  </a:lnTo>
                  <a:lnTo>
                    <a:pt x="135419" y="205819"/>
                  </a:lnTo>
                  <a:lnTo>
                    <a:pt x="131884" y="217377"/>
                  </a:lnTo>
                  <a:lnTo>
                    <a:pt x="127542" y="228630"/>
                  </a:lnTo>
                  <a:lnTo>
                    <a:pt x="122491" y="239494"/>
                  </a:lnTo>
                  <a:lnTo>
                    <a:pt x="116877" y="249724"/>
                  </a:lnTo>
                  <a:lnTo>
                    <a:pt x="110839" y="259237"/>
                  </a:lnTo>
                  <a:lnTo>
                    <a:pt x="104497" y="268102"/>
                  </a:lnTo>
                  <a:lnTo>
                    <a:pt x="97941" y="276442"/>
                  </a:lnTo>
                  <a:lnTo>
                    <a:pt x="91226" y="284374"/>
                  </a:lnTo>
                  <a:lnTo>
                    <a:pt x="84074" y="291515"/>
                  </a:lnTo>
                  <a:lnTo>
                    <a:pt x="75900" y="297027"/>
                  </a:lnTo>
                  <a:lnTo>
                    <a:pt x="66476" y="300579"/>
                  </a:lnTo>
                  <a:lnTo>
                    <a:pt x="56042" y="302150"/>
                  </a:lnTo>
                  <a:lnTo>
                    <a:pt x="45121" y="301766"/>
                  </a:lnTo>
                  <a:lnTo>
                    <a:pt x="34086" y="299646"/>
                  </a:lnTo>
                  <a:lnTo>
                    <a:pt x="23593" y="295799"/>
                  </a:lnTo>
                  <a:lnTo>
                    <a:pt x="14620" y="289952"/>
                  </a:lnTo>
                  <a:lnTo>
                    <a:pt x="7566" y="282143"/>
                  </a:lnTo>
                  <a:lnTo>
                    <a:pt x="2646" y="272987"/>
                  </a:lnTo>
                  <a:lnTo>
                    <a:pt x="154" y="263465"/>
                  </a:lnTo>
                  <a:lnTo>
                    <a:pt x="0" y="254181"/>
                  </a:lnTo>
                  <a:lnTo>
                    <a:pt x="1979" y="245511"/>
                  </a:lnTo>
                  <a:lnTo>
                    <a:pt x="5957" y="237767"/>
                  </a:lnTo>
                  <a:lnTo>
                    <a:pt x="11672" y="231012"/>
                  </a:lnTo>
                  <a:lnTo>
                    <a:pt x="19099" y="225290"/>
                  </a:lnTo>
                  <a:lnTo>
                    <a:pt x="28509" y="220730"/>
                  </a:lnTo>
                  <a:lnTo>
                    <a:pt x="39872" y="217296"/>
                  </a:lnTo>
                  <a:lnTo>
                    <a:pt x="52740" y="215139"/>
                  </a:lnTo>
                  <a:lnTo>
                    <a:pt x="66439" y="214664"/>
                  </a:lnTo>
                  <a:lnTo>
                    <a:pt x="80499" y="215938"/>
                  </a:lnTo>
                  <a:lnTo>
                    <a:pt x="94513" y="218742"/>
                  </a:lnTo>
                  <a:lnTo>
                    <a:pt x="108070" y="222758"/>
                  </a:lnTo>
                  <a:lnTo>
                    <a:pt x="121004" y="227670"/>
                  </a:lnTo>
                  <a:lnTo>
                    <a:pt x="133502" y="232897"/>
                  </a:lnTo>
                  <a:lnTo>
                    <a:pt x="145975" y="237633"/>
                  </a:lnTo>
                  <a:lnTo>
                    <a:pt x="158656" y="241475"/>
                  </a:lnTo>
                  <a:lnTo>
                    <a:pt x="171200" y="244398"/>
                  </a:lnTo>
                  <a:lnTo>
                    <a:pt x="184106" y="246840"/>
                  </a:lnTo>
                  <a:lnTo>
                    <a:pt x="199631" y="249011"/>
                  </a:lnTo>
                  <a:lnTo>
                    <a:pt x="221730" y="25127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22899" y="2747937"/>
              <a:ext cx="46718" cy="273742"/>
            </a:xfrm>
            <a:custGeom>
              <a:avLst/>
              <a:gdLst/>
              <a:ahLst/>
              <a:cxnLst/>
              <a:rect l="0" t="0" r="0" b="0"/>
              <a:pathLst>
                <a:path w="46718" h="273742">
                  <a:moveTo>
                    <a:pt x="4603" y="0"/>
                  </a:moveTo>
                  <a:lnTo>
                    <a:pt x="1803" y="8869"/>
                  </a:lnTo>
                  <a:lnTo>
                    <a:pt x="302" y="17856"/>
                  </a:lnTo>
                  <a:lnTo>
                    <a:pt x="0" y="27855"/>
                  </a:lnTo>
                  <a:lnTo>
                    <a:pt x="852" y="39009"/>
                  </a:lnTo>
                  <a:lnTo>
                    <a:pt x="2968" y="51469"/>
                  </a:lnTo>
                  <a:lnTo>
                    <a:pt x="6286" y="65176"/>
                  </a:lnTo>
                  <a:lnTo>
                    <a:pt x="10448" y="79766"/>
                  </a:lnTo>
                  <a:lnTo>
                    <a:pt x="14919" y="94695"/>
                  </a:lnTo>
                  <a:lnTo>
                    <a:pt x="19359" y="109620"/>
                  </a:lnTo>
                  <a:lnTo>
                    <a:pt x="23472" y="124401"/>
                  </a:lnTo>
                  <a:lnTo>
                    <a:pt x="26928" y="139011"/>
                  </a:lnTo>
                  <a:lnTo>
                    <a:pt x="29619" y="153468"/>
                  </a:lnTo>
                  <a:lnTo>
                    <a:pt x="31612" y="167805"/>
                  </a:lnTo>
                  <a:lnTo>
                    <a:pt x="33039" y="182051"/>
                  </a:lnTo>
                  <a:lnTo>
                    <a:pt x="34045" y="196223"/>
                  </a:lnTo>
                  <a:lnTo>
                    <a:pt x="34941" y="210120"/>
                  </a:lnTo>
                  <a:lnTo>
                    <a:pt x="36392" y="224900"/>
                  </a:lnTo>
                  <a:lnTo>
                    <a:pt x="39648" y="244098"/>
                  </a:lnTo>
                  <a:lnTo>
                    <a:pt x="46717" y="2737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853844" y="3021678"/>
              <a:ext cx="54164" cy="157929"/>
            </a:xfrm>
            <a:custGeom>
              <a:avLst/>
              <a:gdLst/>
              <a:ahLst/>
              <a:cxnLst/>
              <a:rect l="0" t="0" r="0" b="0"/>
              <a:pathLst>
                <a:path w="54164" h="157929">
                  <a:moveTo>
                    <a:pt x="10529" y="0"/>
                  </a:moveTo>
                  <a:lnTo>
                    <a:pt x="16396" y="5935"/>
                  </a:lnTo>
                  <a:lnTo>
                    <a:pt x="21960" y="12140"/>
                  </a:lnTo>
                  <a:lnTo>
                    <a:pt x="27755" y="19240"/>
                  </a:lnTo>
                  <a:lnTo>
                    <a:pt x="33663" y="27353"/>
                  </a:lnTo>
                  <a:lnTo>
                    <a:pt x="39345" y="36648"/>
                  </a:lnTo>
                  <a:lnTo>
                    <a:pt x="44611" y="47091"/>
                  </a:lnTo>
                  <a:lnTo>
                    <a:pt x="49116" y="58343"/>
                  </a:lnTo>
                  <a:lnTo>
                    <a:pt x="52305" y="69881"/>
                  </a:lnTo>
                  <a:lnTo>
                    <a:pt x="53996" y="81373"/>
                  </a:lnTo>
                  <a:lnTo>
                    <a:pt x="54163" y="92526"/>
                  </a:lnTo>
                  <a:lnTo>
                    <a:pt x="52762" y="103015"/>
                  </a:lnTo>
                  <a:lnTo>
                    <a:pt x="49927" y="112730"/>
                  </a:lnTo>
                  <a:lnTo>
                    <a:pt x="45755" y="121575"/>
                  </a:lnTo>
                  <a:lnTo>
                    <a:pt x="40213" y="129378"/>
                  </a:lnTo>
                  <a:lnTo>
                    <a:pt x="33428" y="136143"/>
                  </a:lnTo>
                  <a:lnTo>
                    <a:pt x="26081" y="141875"/>
                  </a:lnTo>
                  <a:lnTo>
                    <a:pt x="18603" y="147050"/>
                  </a:lnTo>
                  <a:lnTo>
                    <a:pt x="10340" y="15212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01243" y="2768958"/>
              <a:ext cx="252685" cy="273507"/>
            </a:xfrm>
            <a:custGeom>
              <a:avLst/>
              <a:gdLst/>
              <a:ahLst/>
              <a:cxnLst/>
              <a:rect l="0" t="0" r="0" b="0"/>
              <a:pathLst>
                <a:path w="252685" h="273507">
                  <a:moveTo>
                    <a:pt x="0" y="63207"/>
                  </a:moveTo>
                  <a:lnTo>
                    <a:pt x="2386" y="71480"/>
                  </a:lnTo>
                  <a:lnTo>
                    <a:pt x="1474" y="74751"/>
                  </a:lnTo>
                  <a:lnTo>
                    <a:pt x="140" y="73273"/>
                  </a:lnTo>
                  <a:lnTo>
                    <a:pt x="185" y="68169"/>
                  </a:lnTo>
                  <a:lnTo>
                    <a:pt x="1901" y="60548"/>
                  </a:lnTo>
                  <a:lnTo>
                    <a:pt x="5073" y="51468"/>
                  </a:lnTo>
                  <a:lnTo>
                    <a:pt x="9381" y="41640"/>
                  </a:lnTo>
                  <a:lnTo>
                    <a:pt x="14689" y="31774"/>
                  </a:lnTo>
                  <a:lnTo>
                    <a:pt x="21063" y="22681"/>
                  </a:lnTo>
                  <a:lnTo>
                    <a:pt x="28461" y="14724"/>
                  </a:lnTo>
                  <a:lnTo>
                    <a:pt x="36883" y="8212"/>
                  </a:lnTo>
                  <a:lnTo>
                    <a:pt x="46446" y="3578"/>
                  </a:lnTo>
                  <a:lnTo>
                    <a:pt x="57096" y="871"/>
                  </a:lnTo>
                  <a:lnTo>
                    <a:pt x="68332" y="0"/>
                  </a:lnTo>
                  <a:lnTo>
                    <a:pt x="79335" y="919"/>
                  </a:lnTo>
                  <a:lnTo>
                    <a:pt x="89648" y="3431"/>
                  </a:lnTo>
                  <a:lnTo>
                    <a:pt x="98857" y="7554"/>
                  </a:lnTo>
                  <a:lnTo>
                    <a:pt x="106440" y="13595"/>
                  </a:lnTo>
                  <a:lnTo>
                    <a:pt x="112284" y="21542"/>
                  </a:lnTo>
                  <a:lnTo>
                    <a:pt x="116921" y="30961"/>
                  </a:lnTo>
                  <a:lnTo>
                    <a:pt x="121280" y="41193"/>
                  </a:lnTo>
                  <a:lnTo>
                    <a:pt x="125918" y="51781"/>
                  </a:lnTo>
                  <a:lnTo>
                    <a:pt x="130701" y="62650"/>
                  </a:lnTo>
                  <a:lnTo>
                    <a:pt x="135006" y="74006"/>
                  </a:lnTo>
                  <a:lnTo>
                    <a:pt x="138486" y="85941"/>
                  </a:lnTo>
                  <a:lnTo>
                    <a:pt x="140789" y="98413"/>
                  </a:lnTo>
                  <a:lnTo>
                    <a:pt x="141419" y="111325"/>
                  </a:lnTo>
                  <a:lnTo>
                    <a:pt x="140282" y="124572"/>
                  </a:lnTo>
                  <a:lnTo>
                    <a:pt x="137753" y="138062"/>
                  </a:lnTo>
                  <a:lnTo>
                    <a:pt x="134461" y="151724"/>
                  </a:lnTo>
                  <a:lnTo>
                    <a:pt x="130843" y="165503"/>
                  </a:lnTo>
                  <a:lnTo>
                    <a:pt x="126960" y="179195"/>
                  </a:lnTo>
                  <a:lnTo>
                    <a:pt x="122602" y="192469"/>
                  </a:lnTo>
                  <a:lnTo>
                    <a:pt x="117673" y="205176"/>
                  </a:lnTo>
                  <a:lnTo>
                    <a:pt x="112210" y="217336"/>
                  </a:lnTo>
                  <a:lnTo>
                    <a:pt x="106312" y="229042"/>
                  </a:lnTo>
                  <a:lnTo>
                    <a:pt x="100072" y="240387"/>
                  </a:lnTo>
                  <a:lnTo>
                    <a:pt x="93252" y="250973"/>
                  </a:lnTo>
                  <a:lnTo>
                    <a:pt x="85310" y="259951"/>
                  </a:lnTo>
                  <a:lnTo>
                    <a:pt x="76048" y="266974"/>
                  </a:lnTo>
                  <a:lnTo>
                    <a:pt x="65895" y="271690"/>
                  </a:lnTo>
                  <a:lnTo>
                    <a:pt x="55696" y="273506"/>
                  </a:lnTo>
                  <a:lnTo>
                    <a:pt x="45963" y="272389"/>
                  </a:lnTo>
                  <a:lnTo>
                    <a:pt x="37328" y="268741"/>
                  </a:lnTo>
                  <a:lnTo>
                    <a:pt x="30673" y="263103"/>
                  </a:lnTo>
                  <a:lnTo>
                    <a:pt x="26285" y="255990"/>
                  </a:lnTo>
                  <a:lnTo>
                    <a:pt x="24121" y="247984"/>
                  </a:lnTo>
                  <a:lnTo>
                    <a:pt x="24091" y="239706"/>
                  </a:lnTo>
                  <a:lnTo>
                    <a:pt x="25923" y="231522"/>
                  </a:lnTo>
                  <a:lnTo>
                    <a:pt x="29403" y="223724"/>
                  </a:lnTo>
                  <a:lnTo>
                    <a:pt x="34470" y="216634"/>
                  </a:lnTo>
                  <a:lnTo>
                    <a:pt x="40947" y="210355"/>
                  </a:lnTo>
                  <a:lnTo>
                    <a:pt x="48563" y="205137"/>
                  </a:lnTo>
                  <a:lnTo>
                    <a:pt x="57045" y="201455"/>
                  </a:lnTo>
                  <a:lnTo>
                    <a:pt x="66157" y="199422"/>
                  </a:lnTo>
                  <a:lnTo>
                    <a:pt x="75715" y="198852"/>
                  </a:lnTo>
                  <a:lnTo>
                    <a:pt x="85584" y="199450"/>
                  </a:lnTo>
                  <a:lnTo>
                    <a:pt x="95667" y="200922"/>
                  </a:lnTo>
                  <a:lnTo>
                    <a:pt x="105895" y="203026"/>
                  </a:lnTo>
                  <a:lnTo>
                    <a:pt x="116221" y="205576"/>
                  </a:lnTo>
                  <a:lnTo>
                    <a:pt x="126614" y="208434"/>
                  </a:lnTo>
                  <a:lnTo>
                    <a:pt x="137052" y="211503"/>
                  </a:lnTo>
                  <a:lnTo>
                    <a:pt x="147520" y="214716"/>
                  </a:lnTo>
                  <a:lnTo>
                    <a:pt x="158013" y="218022"/>
                  </a:lnTo>
                  <a:lnTo>
                    <a:pt x="168688" y="221226"/>
                  </a:lnTo>
                  <a:lnTo>
                    <a:pt x="179846" y="223998"/>
                  </a:lnTo>
                  <a:lnTo>
                    <a:pt x="191603" y="226195"/>
                  </a:lnTo>
                  <a:lnTo>
                    <a:pt x="203504" y="227842"/>
                  </a:lnTo>
                  <a:lnTo>
                    <a:pt x="215900" y="229210"/>
                  </a:lnTo>
                  <a:lnTo>
                    <a:pt x="231001" y="230415"/>
                  </a:lnTo>
                  <a:lnTo>
                    <a:pt x="252684" y="23166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41246" y="2758466"/>
              <a:ext cx="17967" cy="284270"/>
            </a:xfrm>
            <a:custGeom>
              <a:avLst/>
              <a:gdLst/>
              <a:ahLst/>
              <a:cxnLst/>
              <a:rect l="0" t="0" r="0" b="0"/>
              <a:pathLst>
                <a:path w="17967" h="284270">
                  <a:moveTo>
                    <a:pt x="7438" y="0"/>
                  </a:moveTo>
                  <a:lnTo>
                    <a:pt x="4571" y="8868"/>
                  </a:lnTo>
                  <a:lnTo>
                    <a:pt x="2429" y="17855"/>
                  </a:lnTo>
                  <a:lnTo>
                    <a:pt x="835" y="27850"/>
                  </a:lnTo>
                  <a:lnTo>
                    <a:pt x="0" y="38831"/>
                  </a:lnTo>
                  <a:lnTo>
                    <a:pt x="449" y="50642"/>
                  </a:lnTo>
                  <a:lnTo>
                    <a:pt x="2348" y="63101"/>
                  </a:lnTo>
                  <a:lnTo>
                    <a:pt x="5239" y="76039"/>
                  </a:lnTo>
                  <a:lnTo>
                    <a:pt x="8252" y="89320"/>
                  </a:lnTo>
                  <a:lnTo>
                    <a:pt x="10864" y="102841"/>
                  </a:lnTo>
                  <a:lnTo>
                    <a:pt x="12919" y="116530"/>
                  </a:lnTo>
                  <a:lnTo>
                    <a:pt x="14446" y="130332"/>
                  </a:lnTo>
                  <a:lnTo>
                    <a:pt x="15543" y="144215"/>
                  </a:lnTo>
                  <a:lnTo>
                    <a:pt x="16313" y="158320"/>
                  </a:lnTo>
                  <a:lnTo>
                    <a:pt x="16845" y="172935"/>
                  </a:lnTo>
                  <a:lnTo>
                    <a:pt x="17210" y="188169"/>
                  </a:lnTo>
                  <a:lnTo>
                    <a:pt x="17458" y="203799"/>
                  </a:lnTo>
                  <a:lnTo>
                    <a:pt x="17653" y="221205"/>
                  </a:lnTo>
                  <a:lnTo>
                    <a:pt x="17812" y="245272"/>
                  </a:lnTo>
                  <a:lnTo>
                    <a:pt x="17966" y="2842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14331" y="2737409"/>
              <a:ext cx="155411" cy="153249"/>
            </a:xfrm>
            <a:custGeom>
              <a:avLst/>
              <a:gdLst/>
              <a:ahLst/>
              <a:cxnLst/>
              <a:rect l="0" t="0" r="0" b="0"/>
              <a:pathLst>
                <a:path w="155411" h="153249">
                  <a:moveTo>
                    <a:pt x="155410" y="126342"/>
                  </a:moveTo>
                  <a:lnTo>
                    <a:pt x="146541" y="129276"/>
                  </a:lnTo>
                  <a:lnTo>
                    <a:pt x="137555" y="132058"/>
                  </a:lnTo>
                  <a:lnTo>
                    <a:pt x="127564" y="134958"/>
                  </a:lnTo>
                  <a:lnTo>
                    <a:pt x="116756" y="137998"/>
                  </a:lnTo>
                  <a:lnTo>
                    <a:pt x="105592" y="141163"/>
                  </a:lnTo>
                  <a:lnTo>
                    <a:pt x="94383" y="144422"/>
                  </a:lnTo>
                  <a:lnTo>
                    <a:pt x="83098" y="147587"/>
                  </a:lnTo>
                  <a:lnTo>
                    <a:pt x="71465" y="150331"/>
                  </a:lnTo>
                  <a:lnTo>
                    <a:pt x="59355" y="152483"/>
                  </a:lnTo>
                  <a:lnTo>
                    <a:pt x="47105" y="153248"/>
                  </a:lnTo>
                  <a:lnTo>
                    <a:pt x="35408" y="151182"/>
                  </a:lnTo>
                  <a:lnTo>
                    <a:pt x="24627" y="145754"/>
                  </a:lnTo>
                  <a:lnTo>
                    <a:pt x="15270" y="137547"/>
                  </a:lnTo>
                  <a:lnTo>
                    <a:pt x="8121" y="127754"/>
                  </a:lnTo>
                  <a:lnTo>
                    <a:pt x="3394" y="117249"/>
                  </a:lnTo>
                  <a:lnTo>
                    <a:pt x="830" y="106490"/>
                  </a:lnTo>
                  <a:lnTo>
                    <a:pt x="0" y="95682"/>
                  </a:lnTo>
                  <a:lnTo>
                    <a:pt x="476" y="84906"/>
                  </a:lnTo>
                  <a:lnTo>
                    <a:pt x="2062" y="74181"/>
                  </a:lnTo>
                  <a:lnTo>
                    <a:pt x="4786" y="63507"/>
                  </a:lnTo>
                  <a:lnTo>
                    <a:pt x="8567" y="52883"/>
                  </a:lnTo>
                  <a:lnTo>
                    <a:pt x="12919" y="42561"/>
                  </a:lnTo>
                  <a:lnTo>
                    <a:pt x="17456" y="31926"/>
                  </a:lnTo>
                  <a:lnTo>
                    <a:pt x="22574" y="18925"/>
                  </a:lnTo>
                  <a:lnTo>
                    <a:pt x="2906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485554" y="3042735"/>
              <a:ext cx="51506" cy="147400"/>
            </a:xfrm>
            <a:custGeom>
              <a:avLst/>
              <a:gdLst/>
              <a:ahLst/>
              <a:cxnLst/>
              <a:rect l="0" t="0" r="0" b="0"/>
              <a:pathLst>
                <a:path w="51506" h="147400">
                  <a:moveTo>
                    <a:pt x="0" y="0"/>
                  </a:moveTo>
                  <a:lnTo>
                    <a:pt x="5868" y="5868"/>
                  </a:lnTo>
                  <a:lnTo>
                    <a:pt x="11432" y="11433"/>
                  </a:lnTo>
                  <a:lnTo>
                    <a:pt x="17232" y="17236"/>
                  </a:lnTo>
                  <a:lnTo>
                    <a:pt x="23313" y="23490"/>
                  </a:lnTo>
                  <a:lnTo>
                    <a:pt x="29642" y="30468"/>
                  </a:lnTo>
                  <a:lnTo>
                    <a:pt x="36157" y="38254"/>
                  </a:lnTo>
                  <a:lnTo>
                    <a:pt x="42314" y="46928"/>
                  </a:lnTo>
                  <a:lnTo>
                    <a:pt x="47152" y="56655"/>
                  </a:lnTo>
                  <a:lnTo>
                    <a:pt x="50245" y="67413"/>
                  </a:lnTo>
                  <a:lnTo>
                    <a:pt x="51505" y="78721"/>
                  </a:lnTo>
                  <a:lnTo>
                    <a:pt x="50912" y="89770"/>
                  </a:lnTo>
                  <a:lnTo>
                    <a:pt x="48664" y="100119"/>
                  </a:lnTo>
                  <a:lnTo>
                    <a:pt x="45196" y="109581"/>
                  </a:lnTo>
                  <a:lnTo>
                    <a:pt x="40627" y="119087"/>
                  </a:lnTo>
                  <a:lnTo>
                    <a:pt x="33444" y="13058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64538" y="2747865"/>
              <a:ext cx="252685" cy="308564"/>
            </a:xfrm>
            <a:custGeom>
              <a:avLst/>
              <a:gdLst/>
              <a:ahLst/>
              <a:cxnLst/>
              <a:rect l="0" t="0" r="0" b="0"/>
              <a:pathLst>
                <a:path w="252685" h="308564">
                  <a:moveTo>
                    <a:pt x="0" y="73772"/>
                  </a:moveTo>
                  <a:lnTo>
                    <a:pt x="135" y="62171"/>
                  </a:lnTo>
                  <a:lnTo>
                    <a:pt x="1414" y="52322"/>
                  </a:lnTo>
                  <a:lnTo>
                    <a:pt x="4013" y="43322"/>
                  </a:lnTo>
                  <a:lnTo>
                    <a:pt x="7905" y="35053"/>
                  </a:lnTo>
                  <a:lnTo>
                    <a:pt x="13186" y="27674"/>
                  </a:lnTo>
                  <a:lnTo>
                    <a:pt x="19772" y="21204"/>
                  </a:lnTo>
                  <a:lnTo>
                    <a:pt x="27445" y="15525"/>
                  </a:lnTo>
                  <a:lnTo>
                    <a:pt x="35956" y="10471"/>
                  </a:lnTo>
                  <a:lnTo>
                    <a:pt x="45078" y="5896"/>
                  </a:lnTo>
                  <a:lnTo>
                    <a:pt x="54472" y="2162"/>
                  </a:lnTo>
                  <a:lnTo>
                    <a:pt x="63697" y="90"/>
                  </a:lnTo>
                  <a:lnTo>
                    <a:pt x="72528" y="0"/>
                  </a:lnTo>
                  <a:lnTo>
                    <a:pt x="80932" y="1908"/>
                  </a:lnTo>
                  <a:lnTo>
                    <a:pt x="88962" y="5780"/>
                  </a:lnTo>
                  <a:lnTo>
                    <a:pt x="96696" y="11387"/>
                  </a:lnTo>
                  <a:lnTo>
                    <a:pt x="104043" y="18388"/>
                  </a:lnTo>
                  <a:lnTo>
                    <a:pt x="110758" y="26441"/>
                  </a:lnTo>
                  <a:lnTo>
                    <a:pt x="116768" y="35263"/>
                  </a:lnTo>
                  <a:lnTo>
                    <a:pt x="122466" y="44793"/>
                  </a:lnTo>
                  <a:lnTo>
                    <a:pt x="128592" y="55175"/>
                  </a:lnTo>
                  <a:lnTo>
                    <a:pt x="135521" y="66419"/>
                  </a:lnTo>
                  <a:lnTo>
                    <a:pt x="142803" y="78411"/>
                  </a:lnTo>
                  <a:lnTo>
                    <a:pt x="149398" y="90993"/>
                  </a:lnTo>
                  <a:lnTo>
                    <a:pt x="154758" y="104014"/>
                  </a:lnTo>
                  <a:lnTo>
                    <a:pt x="158828" y="117352"/>
                  </a:lnTo>
                  <a:lnTo>
                    <a:pt x="161792" y="130912"/>
                  </a:lnTo>
                  <a:lnTo>
                    <a:pt x="163888" y="144626"/>
                  </a:lnTo>
                  <a:lnTo>
                    <a:pt x="165177" y="158445"/>
                  </a:lnTo>
                  <a:lnTo>
                    <a:pt x="165534" y="172336"/>
                  </a:lnTo>
                  <a:lnTo>
                    <a:pt x="164960" y="186271"/>
                  </a:lnTo>
                  <a:lnTo>
                    <a:pt x="163426" y="200070"/>
                  </a:lnTo>
                  <a:lnTo>
                    <a:pt x="160794" y="213415"/>
                  </a:lnTo>
                  <a:lnTo>
                    <a:pt x="157096" y="226166"/>
                  </a:lnTo>
                  <a:lnTo>
                    <a:pt x="152492" y="238186"/>
                  </a:lnTo>
                  <a:lnTo>
                    <a:pt x="147185" y="249266"/>
                  </a:lnTo>
                  <a:lnTo>
                    <a:pt x="141354" y="259385"/>
                  </a:lnTo>
                  <a:lnTo>
                    <a:pt x="134982" y="268674"/>
                  </a:lnTo>
                  <a:lnTo>
                    <a:pt x="127873" y="277307"/>
                  </a:lnTo>
                  <a:lnTo>
                    <a:pt x="119975" y="285443"/>
                  </a:lnTo>
                  <a:lnTo>
                    <a:pt x="111214" y="292892"/>
                  </a:lnTo>
                  <a:lnTo>
                    <a:pt x="101421" y="299144"/>
                  </a:lnTo>
                  <a:lnTo>
                    <a:pt x="90617" y="304006"/>
                  </a:lnTo>
                  <a:lnTo>
                    <a:pt x="79277" y="307270"/>
                  </a:lnTo>
                  <a:lnTo>
                    <a:pt x="68206" y="308563"/>
                  </a:lnTo>
                  <a:lnTo>
                    <a:pt x="57842" y="307868"/>
                  </a:lnTo>
                  <a:lnTo>
                    <a:pt x="48428" y="305300"/>
                  </a:lnTo>
                  <a:lnTo>
                    <a:pt x="40177" y="300917"/>
                  </a:lnTo>
                  <a:lnTo>
                    <a:pt x="33088" y="294940"/>
                  </a:lnTo>
                  <a:lnTo>
                    <a:pt x="27480" y="287845"/>
                  </a:lnTo>
                  <a:lnTo>
                    <a:pt x="24061" y="280254"/>
                  </a:lnTo>
                  <a:lnTo>
                    <a:pt x="23019" y="272561"/>
                  </a:lnTo>
                  <a:lnTo>
                    <a:pt x="24098" y="264941"/>
                  </a:lnTo>
                  <a:lnTo>
                    <a:pt x="26872" y="257445"/>
                  </a:lnTo>
                  <a:lnTo>
                    <a:pt x="30926" y="250075"/>
                  </a:lnTo>
                  <a:lnTo>
                    <a:pt x="36067" y="242972"/>
                  </a:lnTo>
                  <a:lnTo>
                    <a:pt x="42334" y="236422"/>
                  </a:lnTo>
                  <a:lnTo>
                    <a:pt x="49663" y="230536"/>
                  </a:lnTo>
                  <a:lnTo>
                    <a:pt x="58212" y="225430"/>
                  </a:lnTo>
                  <a:lnTo>
                    <a:pt x="68391" y="221298"/>
                  </a:lnTo>
                  <a:lnTo>
                    <a:pt x="80273" y="218153"/>
                  </a:lnTo>
                  <a:lnTo>
                    <a:pt x="93321" y="216025"/>
                  </a:lnTo>
                  <a:lnTo>
                    <a:pt x="106611" y="215037"/>
                  </a:lnTo>
                  <a:lnTo>
                    <a:pt x="119578" y="215154"/>
                  </a:lnTo>
                  <a:lnTo>
                    <a:pt x="131875" y="216368"/>
                  </a:lnTo>
                  <a:lnTo>
                    <a:pt x="143207" y="218776"/>
                  </a:lnTo>
                  <a:lnTo>
                    <a:pt x="153533" y="222318"/>
                  </a:lnTo>
                  <a:lnTo>
                    <a:pt x="163145" y="226644"/>
                  </a:lnTo>
                  <a:lnTo>
                    <a:pt x="172535" y="231232"/>
                  </a:lnTo>
                  <a:lnTo>
                    <a:pt x="182009" y="235753"/>
                  </a:lnTo>
                  <a:lnTo>
                    <a:pt x="191803" y="239937"/>
                  </a:lnTo>
                  <a:lnTo>
                    <a:pt x="203442" y="243886"/>
                  </a:lnTo>
                  <a:lnTo>
                    <a:pt x="221306" y="247943"/>
                  </a:lnTo>
                  <a:lnTo>
                    <a:pt x="252684" y="2527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875109" y="2746063"/>
              <a:ext cx="172406" cy="307202"/>
            </a:xfrm>
            <a:custGeom>
              <a:avLst/>
              <a:gdLst/>
              <a:ahLst/>
              <a:cxnLst/>
              <a:rect l="0" t="0" r="0" b="0"/>
              <a:pathLst>
                <a:path w="172406" h="307202">
                  <a:moveTo>
                    <a:pt x="0" y="12403"/>
                  </a:moveTo>
                  <a:lnTo>
                    <a:pt x="11802" y="12403"/>
                  </a:lnTo>
                  <a:lnTo>
                    <a:pt x="23572" y="12403"/>
                  </a:lnTo>
                  <a:lnTo>
                    <a:pt x="36462" y="12399"/>
                  </a:lnTo>
                  <a:lnTo>
                    <a:pt x="50309" y="12226"/>
                  </a:lnTo>
                  <a:lnTo>
                    <a:pt x="64637" y="11578"/>
                  </a:lnTo>
                  <a:lnTo>
                    <a:pt x="79102" y="10324"/>
                  </a:lnTo>
                  <a:lnTo>
                    <a:pt x="93379" y="8499"/>
                  </a:lnTo>
                  <a:lnTo>
                    <a:pt x="107106" y="6202"/>
                  </a:lnTo>
                  <a:lnTo>
                    <a:pt x="120143" y="3560"/>
                  </a:lnTo>
                  <a:lnTo>
                    <a:pt x="132370" y="1160"/>
                  </a:lnTo>
                  <a:lnTo>
                    <a:pt x="143595" y="0"/>
                  </a:lnTo>
                  <a:lnTo>
                    <a:pt x="153797" y="535"/>
                  </a:lnTo>
                  <a:lnTo>
                    <a:pt x="162463" y="3034"/>
                  </a:lnTo>
                  <a:lnTo>
                    <a:pt x="168550" y="7836"/>
                  </a:lnTo>
                  <a:lnTo>
                    <a:pt x="171719" y="14881"/>
                  </a:lnTo>
                  <a:lnTo>
                    <a:pt x="172405" y="23661"/>
                  </a:lnTo>
                  <a:lnTo>
                    <a:pt x="171430" y="33448"/>
                  </a:lnTo>
                  <a:lnTo>
                    <a:pt x="169452" y="43729"/>
                  </a:lnTo>
                  <a:lnTo>
                    <a:pt x="167045" y="54390"/>
                  </a:lnTo>
                  <a:lnTo>
                    <a:pt x="164758" y="65605"/>
                  </a:lnTo>
                  <a:lnTo>
                    <a:pt x="162857" y="77444"/>
                  </a:lnTo>
                  <a:lnTo>
                    <a:pt x="161229" y="89852"/>
                  </a:lnTo>
                  <a:lnTo>
                    <a:pt x="159515" y="102721"/>
                  </a:lnTo>
                  <a:lnTo>
                    <a:pt x="157504" y="115939"/>
                  </a:lnTo>
                  <a:lnTo>
                    <a:pt x="155149" y="129410"/>
                  </a:lnTo>
                  <a:lnTo>
                    <a:pt x="152487" y="143060"/>
                  </a:lnTo>
                  <a:lnTo>
                    <a:pt x="149583" y="156834"/>
                  </a:lnTo>
                  <a:lnTo>
                    <a:pt x="146497" y="170694"/>
                  </a:lnTo>
                  <a:lnTo>
                    <a:pt x="143278" y="184612"/>
                  </a:lnTo>
                  <a:lnTo>
                    <a:pt x="139968" y="198569"/>
                  </a:lnTo>
                  <a:lnTo>
                    <a:pt x="136594" y="212553"/>
                  </a:lnTo>
                  <a:lnTo>
                    <a:pt x="133175" y="226555"/>
                  </a:lnTo>
                  <a:lnTo>
                    <a:pt x="129731" y="240555"/>
                  </a:lnTo>
                  <a:lnTo>
                    <a:pt x="126424" y="254136"/>
                  </a:lnTo>
                  <a:lnTo>
                    <a:pt x="123232" y="267925"/>
                  </a:lnTo>
                  <a:lnTo>
                    <a:pt x="119873" y="284250"/>
                  </a:lnTo>
                  <a:lnTo>
                    <a:pt x="115813" y="30720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106735" y="3011150"/>
              <a:ext cx="43636" cy="157928"/>
            </a:xfrm>
            <a:custGeom>
              <a:avLst/>
              <a:gdLst/>
              <a:ahLst/>
              <a:cxnLst/>
              <a:rect l="0" t="0" r="0" b="0"/>
              <a:pathLst>
                <a:path w="43636" h="157928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7" y="17236"/>
                  </a:lnTo>
                  <a:lnTo>
                    <a:pt x="23136" y="23489"/>
                  </a:lnTo>
                  <a:lnTo>
                    <a:pt x="28817" y="30468"/>
                  </a:lnTo>
                  <a:lnTo>
                    <a:pt x="34083" y="38253"/>
                  </a:lnTo>
                  <a:lnTo>
                    <a:pt x="38586" y="46928"/>
                  </a:lnTo>
                  <a:lnTo>
                    <a:pt x="41777" y="56655"/>
                  </a:lnTo>
                  <a:lnTo>
                    <a:pt x="43468" y="67417"/>
                  </a:lnTo>
                  <a:lnTo>
                    <a:pt x="43635" y="78898"/>
                  </a:lnTo>
                  <a:lnTo>
                    <a:pt x="42234" y="90595"/>
                  </a:lnTo>
                  <a:lnTo>
                    <a:pt x="39413" y="102192"/>
                  </a:lnTo>
                  <a:lnTo>
                    <a:pt x="35740" y="113316"/>
                  </a:lnTo>
                  <a:lnTo>
                    <a:pt x="31748" y="124648"/>
                  </a:lnTo>
                  <a:lnTo>
                    <a:pt x="27091" y="138298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06777" y="2706961"/>
              <a:ext cx="257949" cy="358114"/>
            </a:xfrm>
            <a:custGeom>
              <a:avLst/>
              <a:gdLst/>
              <a:ahLst/>
              <a:cxnLst/>
              <a:rect l="0" t="0" r="0" b="0"/>
              <a:pathLst>
                <a:path w="257949" h="358114">
                  <a:moveTo>
                    <a:pt x="0" y="51505"/>
                  </a:moveTo>
                  <a:lnTo>
                    <a:pt x="5867" y="45638"/>
                  </a:lnTo>
                  <a:lnTo>
                    <a:pt x="11432" y="40073"/>
                  </a:lnTo>
                  <a:lnTo>
                    <a:pt x="17231" y="34274"/>
                  </a:lnTo>
                  <a:lnTo>
                    <a:pt x="23312" y="28193"/>
                  </a:lnTo>
                  <a:lnTo>
                    <a:pt x="29643" y="21863"/>
                  </a:lnTo>
                  <a:lnTo>
                    <a:pt x="36180" y="15349"/>
                  </a:lnTo>
                  <a:lnTo>
                    <a:pt x="43201" y="9191"/>
                  </a:lnTo>
                  <a:lnTo>
                    <a:pt x="51280" y="4354"/>
                  </a:lnTo>
                  <a:lnTo>
                    <a:pt x="60639" y="1260"/>
                  </a:lnTo>
                  <a:lnTo>
                    <a:pt x="71026" y="0"/>
                  </a:lnTo>
                  <a:lnTo>
                    <a:pt x="81916" y="593"/>
                  </a:lnTo>
                  <a:lnTo>
                    <a:pt x="92935" y="2850"/>
                  </a:lnTo>
                  <a:lnTo>
                    <a:pt x="103586" y="6617"/>
                  </a:lnTo>
                  <a:lnTo>
                    <a:pt x="113199" y="11879"/>
                  </a:lnTo>
                  <a:lnTo>
                    <a:pt x="121509" y="18487"/>
                  </a:lnTo>
                  <a:lnTo>
                    <a:pt x="128595" y="26191"/>
                  </a:lnTo>
                  <a:lnTo>
                    <a:pt x="134678" y="34732"/>
                  </a:lnTo>
                  <a:lnTo>
                    <a:pt x="139988" y="43888"/>
                  </a:lnTo>
                  <a:lnTo>
                    <a:pt x="144404" y="53645"/>
                  </a:lnTo>
                  <a:lnTo>
                    <a:pt x="147475" y="64180"/>
                  </a:lnTo>
                  <a:lnTo>
                    <a:pt x="149057" y="75518"/>
                  </a:lnTo>
                  <a:lnTo>
                    <a:pt x="149136" y="87234"/>
                  </a:lnTo>
                  <a:lnTo>
                    <a:pt x="147670" y="98566"/>
                  </a:lnTo>
                  <a:lnTo>
                    <a:pt x="144798" y="109117"/>
                  </a:lnTo>
                  <a:lnTo>
                    <a:pt x="140938" y="118997"/>
                  </a:lnTo>
                  <a:lnTo>
                    <a:pt x="136670" y="128626"/>
                  </a:lnTo>
                  <a:lnTo>
                    <a:pt x="132427" y="138262"/>
                  </a:lnTo>
                  <a:lnTo>
                    <a:pt x="130618" y="146991"/>
                  </a:lnTo>
                  <a:lnTo>
                    <a:pt x="133632" y="153331"/>
                  </a:lnTo>
                  <a:lnTo>
                    <a:pt x="140024" y="157543"/>
                  </a:lnTo>
                  <a:lnTo>
                    <a:pt x="148519" y="160823"/>
                  </a:lnTo>
                  <a:lnTo>
                    <a:pt x="158157" y="164217"/>
                  </a:lnTo>
                  <a:lnTo>
                    <a:pt x="168342" y="168210"/>
                  </a:lnTo>
                  <a:lnTo>
                    <a:pt x="178603" y="172900"/>
                  </a:lnTo>
                  <a:lnTo>
                    <a:pt x="188485" y="178211"/>
                  </a:lnTo>
                  <a:lnTo>
                    <a:pt x="197795" y="184018"/>
                  </a:lnTo>
                  <a:lnTo>
                    <a:pt x="206538" y="190361"/>
                  </a:lnTo>
                  <a:lnTo>
                    <a:pt x="214805" y="197444"/>
                  </a:lnTo>
                  <a:lnTo>
                    <a:pt x="222700" y="205317"/>
                  </a:lnTo>
                  <a:lnTo>
                    <a:pt x="230158" y="213891"/>
                  </a:lnTo>
                  <a:lnTo>
                    <a:pt x="236947" y="223024"/>
                  </a:lnTo>
                  <a:lnTo>
                    <a:pt x="242994" y="232581"/>
                  </a:lnTo>
                  <a:lnTo>
                    <a:pt x="248207" y="242609"/>
                  </a:lnTo>
                  <a:lnTo>
                    <a:pt x="252411" y="253325"/>
                  </a:lnTo>
                  <a:lnTo>
                    <a:pt x="255600" y="264786"/>
                  </a:lnTo>
                  <a:lnTo>
                    <a:pt x="257587" y="276583"/>
                  </a:lnTo>
                  <a:lnTo>
                    <a:pt x="257948" y="287969"/>
                  </a:lnTo>
                  <a:lnTo>
                    <a:pt x="256597" y="298552"/>
                  </a:lnTo>
                  <a:lnTo>
                    <a:pt x="253741" y="308284"/>
                  </a:lnTo>
                  <a:lnTo>
                    <a:pt x="249691" y="317281"/>
                  </a:lnTo>
                  <a:lnTo>
                    <a:pt x="244741" y="325699"/>
                  </a:lnTo>
                  <a:lnTo>
                    <a:pt x="238980" y="333522"/>
                  </a:lnTo>
                  <a:lnTo>
                    <a:pt x="232289" y="340564"/>
                  </a:lnTo>
                  <a:lnTo>
                    <a:pt x="224671" y="346779"/>
                  </a:lnTo>
                  <a:lnTo>
                    <a:pt x="215928" y="351937"/>
                  </a:lnTo>
                  <a:lnTo>
                    <a:pt x="205617" y="355572"/>
                  </a:lnTo>
                  <a:lnTo>
                    <a:pt x="193646" y="357569"/>
                  </a:lnTo>
                  <a:lnTo>
                    <a:pt x="180539" y="358113"/>
                  </a:lnTo>
                  <a:lnTo>
                    <a:pt x="167210" y="357498"/>
                  </a:lnTo>
                  <a:lnTo>
                    <a:pt x="154208" y="356009"/>
                  </a:lnTo>
                  <a:lnTo>
                    <a:pt x="141548" y="353723"/>
                  </a:lnTo>
                  <a:lnTo>
                    <a:pt x="128907" y="350520"/>
                  </a:lnTo>
                  <a:lnTo>
                    <a:pt x="116084" y="346414"/>
                  </a:lnTo>
                  <a:lnTo>
                    <a:pt x="103432" y="341842"/>
                  </a:lnTo>
                  <a:lnTo>
                    <a:pt x="90434" y="337133"/>
                  </a:lnTo>
                  <a:lnTo>
                    <a:pt x="74828" y="331874"/>
                  </a:lnTo>
                  <a:lnTo>
                    <a:pt x="52642" y="32524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561332" y="2747140"/>
              <a:ext cx="213851" cy="301390"/>
            </a:xfrm>
            <a:custGeom>
              <a:avLst/>
              <a:gdLst/>
              <a:ahLst/>
              <a:cxnLst/>
              <a:rect l="0" t="0" r="0" b="0"/>
              <a:pathLst>
                <a:path w="213851" h="301390">
                  <a:moveTo>
                    <a:pt x="92886" y="11326"/>
                  </a:moveTo>
                  <a:lnTo>
                    <a:pt x="81285" y="14327"/>
                  </a:lnTo>
                  <a:lnTo>
                    <a:pt x="71436" y="17749"/>
                  </a:lnTo>
                  <a:lnTo>
                    <a:pt x="62431" y="21950"/>
                  </a:lnTo>
                  <a:lnTo>
                    <a:pt x="53989" y="27023"/>
                  </a:lnTo>
                  <a:lnTo>
                    <a:pt x="45962" y="33152"/>
                  </a:lnTo>
                  <a:lnTo>
                    <a:pt x="38239" y="40332"/>
                  </a:lnTo>
                  <a:lnTo>
                    <a:pt x="30734" y="48246"/>
                  </a:lnTo>
                  <a:lnTo>
                    <a:pt x="23383" y="56393"/>
                  </a:lnTo>
                  <a:lnTo>
                    <a:pt x="16157" y="64460"/>
                  </a:lnTo>
                  <a:lnTo>
                    <a:pt x="9677" y="72331"/>
                  </a:lnTo>
                  <a:lnTo>
                    <a:pt x="5149" y="79996"/>
                  </a:lnTo>
                  <a:lnTo>
                    <a:pt x="3061" y="87489"/>
                  </a:lnTo>
                  <a:lnTo>
                    <a:pt x="2779" y="95012"/>
                  </a:lnTo>
                  <a:lnTo>
                    <a:pt x="2971" y="102910"/>
                  </a:lnTo>
                  <a:lnTo>
                    <a:pt x="2800" y="111345"/>
                  </a:lnTo>
                  <a:lnTo>
                    <a:pt x="2136" y="120470"/>
                  </a:lnTo>
                  <a:lnTo>
                    <a:pt x="1286" y="130507"/>
                  </a:lnTo>
                  <a:lnTo>
                    <a:pt x="486" y="141489"/>
                  </a:lnTo>
                  <a:lnTo>
                    <a:pt x="0" y="153458"/>
                  </a:lnTo>
                  <a:lnTo>
                    <a:pt x="146" y="166549"/>
                  </a:lnTo>
                  <a:lnTo>
                    <a:pt x="1031" y="180717"/>
                  </a:lnTo>
                  <a:lnTo>
                    <a:pt x="2598" y="195467"/>
                  </a:lnTo>
                  <a:lnTo>
                    <a:pt x="4713" y="209981"/>
                  </a:lnTo>
                  <a:lnTo>
                    <a:pt x="7250" y="223809"/>
                  </a:lnTo>
                  <a:lnTo>
                    <a:pt x="10256" y="236701"/>
                  </a:lnTo>
                  <a:lnTo>
                    <a:pt x="13952" y="248441"/>
                  </a:lnTo>
                  <a:lnTo>
                    <a:pt x="18404" y="259035"/>
                  </a:lnTo>
                  <a:lnTo>
                    <a:pt x="23700" y="268489"/>
                  </a:lnTo>
                  <a:lnTo>
                    <a:pt x="30012" y="276709"/>
                  </a:lnTo>
                  <a:lnTo>
                    <a:pt x="37339" y="283758"/>
                  </a:lnTo>
                  <a:lnTo>
                    <a:pt x="45701" y="289664"/>
                  </a:lnTo>
                  <a:lnTo>
                    <a:pt x="55217" y="294341"/>
                  </a:lnTo>
                  <a:lnTo>
                    <a:pt x="65837" y="297856"/>
                  </a:lnTo>
                  <a:lnTo>
                    <a:pt x="77221" y="300234"/>
                  </a:lnTo>
                  <a:lnTo>
                    <a:pt x="88854" y="301389"/>
                  </a:lnTo>
                  <a:lnTo>
                    <a:pt x="100412" y="301384"/>
                  </a:lnTo>
                  <a:lnTo>
                    <a:pt x="111613" y="300247"/>
                  </a:lnTo>
                  <a:lnTo>
                    <a:pt x="122134" y="297889"/>
                  </a:lnTo>
                  <a:lnTo>
                    <a:pt x="131875" y="294376"/>
                  </a:lnTo>
                  <a:lnTo>
                    <a:pt x="140908" y="289900"/>
                  </a:lnTo>
                  <a:lnTo>
                    <a:pt x="149369" y="284679"/>
                  </a:lnTo>
                  <a:lnTo>
                    <a:pt x="157395" y="278905"/>
                  </a:lnTo>
                  <a:lnTo>
                    <a:pt x="164940" y="272571"/>
                  </a:lnTo>
                  <a:lnTo>
                    <a:pt x="171788" y="265489"/>
                  </a:lnTo>
                  <a:lnTo>
                    <a:pt x="177883" y="257612"/>
                  </a:lnTo>
                  <a:lnTo>
                    <a:pt x="183468" y="249035"/>
                  </a:lnTo>
                  <a:lnTo>
                    <a:pt x="188986" y="239898"/>
                  </a:lnTo>
                  <a:lnTo>
                    <a:pt x="194693" y="230335"/>
                  </a:lnTo>
                  <a:lnTo>
                    <a:pt x="200340" y="220132"/>
                  </a:lnTo>
                  <a:lnTo>
                    <a:pt x="205299" y="208766"/>
                  </a:lnTo>
                  <a:lnTo>
                    <a:pt x="209258" y="196047"/>
                  </a:lnTo>
                  <a:lnTo>
                    <a:pt x="212068" y="182250"/>
                  </a:lnTo>
                  <a:lnTo>
                    <a:pt x="213579" y="167919"/>
                  </a:lnTo>
                  <a:lnTo>
                    <a:pt x="213850" y="153426"/>
                  </a:lnTo>
                  <a:lnTo>
                    <a:pt x="213084" y="138951"/>
                  </a:lnTo>
                  <a:lnTo>
                    <a:pt x="211514" y="124552"/>
                  </a:lnTo>
                  <a:lnTo>
                    <a:pt x="209347" y="110245"/>
                  </a:lnTo>
                  <a:lnTo>
                    <a:pt x="206591" y="96180"/>
                  </a:lnTo>
                  <a:lnTo>
                    <a:pt x="203064" y="82649"/>
                  </a:lnTo>
                  <a:lnTo>
                    <a:pt x="198728" y="69770"/>
                  </a:lnTo>
                  <a:lnTo>
                    <a:pt x="193681" y="57663"/>
                  </a:lnTo>
                  <a:lnTo>
                    <a:pt x="188068" y="46524"/>
                  </a:lnTo>
                  <a:lnTo>
                    <a:pt x="182028" y="36368"/>
                  </a:lnTo>
                  <a:lnTo>
                    <a:pt x="175514" y="27226"/>
                  </a:lnTo>
                  <a:lnTo>
                    <a:pt x="168310" y="19223"/>
                  </a:lnTo>
                  <a:lnTo>
                    <a:pt x="160351" y="12328"/>
                  </a:lnTo>
                  <a:lnTo>
                    <a:pt x="151720" y="6697"/>
                  </a:lnTo>
                  <a:lnTo>
                    <a:pt x="142548" y="2736"/>
                  </a:lnTo>
                  <a:lnTo>
                    <a:pt x="132973" y="521"/>
                  </a:lnTo>
                  <a:lnTo>
                    <a:pt x="123273" y="0"/>
                  </a:lnTo>
                  <a:lnTo>
                    <a:pt x="113841" y="1162"/>
                  </a:lnTo>
                  <a:lnTo>
                    <a:pt x="104873" y="3832"/>
                  </a:lnTo>
                  <a:lnTo>
                    <a:pt x="96492" y="7801"/>
                  </a:lnTo>
                  <a:lnTo>
                    <a:pt x="87904" y="13512"/>
                  </a:lnTo>
                  <a:lnTo>
                    <a:pt x="77238" y="23698"/>
                  </a:lnTo>
                  <a:lnTo>
                    <a:pt x="61300" y="429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833202" y="3032207"/>
              <a:ext cx="37699" cy="157928"/>
            </a:xfrm>
            <a:custGeom>
              <a:avLst/>
              <a:gdLst/>
              <a:ahLst/>
              <a:cxnLst/>
              <a:rect l="0" t="0" r="0" b="0"/>
              <a:pathLst>
                <a:path w="37699" h="157928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27" y="25847"/>
                  </a:lnTo>
                  <a:lnTo>
                    <a:pt x="19448" y="34968"/>
                  </a:lnTo>
                  <a:lnTo>
                    <a:pt x="23461" y="44462"/>
                  </a:lnTo>
                  <a:lnTo>
                    <a:pt x="27318" y="54259"/>
                  </a:lnTo>
                  <a:lnTo>
                    <a:pt x="30897" y="64446"/>
                  </a:lnTo>
                  <a:lnTo>
                    <a:pt x="33924" y="75268"/>
                  </a:lnTo>
                  <a:lnTo>
                    <a:pt x="36285" y="86798"/>
                  </a:lnTo>
                  <a:lnTo>
                    <a:pt x="37698" y="98642"/>
                  </a:lnTo>
                  <a:lnTo>
                    <a:pt x="37666" y="110060"/>
                  </a:lnTo>
                  <a:lnTo>
                    <a:pt x="36048" y="120655"/>
                  </a:lnTo>
                  <a:lnTo>
                    <a:pt x="32937" y="130085"/>
                  </a:lnTo>
                  <a:lnTo>
                    <a:pt x="27969" y="138822"/>
                  </a:lnTo>
                  <a:lnTo>
                    <a:pt x="18470" y="14762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05856" y="2735816"/>
              <a:ext cx="196931" cy="297732"/>
            </a:xfrm>
            <a:custGeom>
              <a:avLst/>
              <a:gdLst/>
              <a:ahLst/>
              <a:cxnLst/>
              <a:rect l="0" t="0" r="0" b="0"/>
              <a:pathLst>
                <a:path w="196931" h="297732">
                  <a:moveTo>
                    <a:pt x="6330" y="33178"/>
                  </a:moveTo>
                  <a:lnTo>
                    <a:pt x="1006" y="38213"/>
                  </a:lnTo>
                  <a:lnTo>
                    <a:pt x="0" y="37286"/>
                  </a:lnTo>
                  <a:lnTo>
                    <a:pt x="2053" y="32980"/>
                  </a:lnTo>
                  <a:lnTo>
                    <a:pt x="5843" y="27376"/>
                  </a:lnTo>
                  <a:lnTo>
                    <a:pt x="10881" y="21357"/>
                  </a:lnTo>
                  <a:lnTo>
                    <a:pt x="17103" y="15501"/>
                  </a:lnTo>
                  <a:lnTo>
                    <a:pt x="24407" y="10073"/>
                  </a:lnTo>
                  <a:lnTo>
                    <a:pt x="32602" y="5439"/>
                  </a:lnTo>
                  <a:lnTo>
                    <a:pt x="41483" y="2153"/>
                  </a:lnTo>
                  <a:lnTo>
                    <a:pt x="50867" y="389"/>
                  </a:lnTo>
                  <a:lnTo>
                    <a:pt x="60611" y="0"/>
                  </a:lnTo>
                  <a:lnTo>
                    <a:pt x="70603" y="719"/>
                  </a:lnTo>
                  <a:lnTo>
                    <a:pt x="80756" y="2286"/>
                  </a:lnTo>
                  <a:lnTo>
                    <a:pt x="90522" y="4964"/>
                  </a:lnTo>
                  <a:lnTo>
                    <a:pt x="98941" y="9495"/>
                  </a:lnTo>
                  <a:lnTo>
                    <a:pt x="105596" y="16132"/>
                  </a:lnTo>
                  <a:lnTo>
                    <a:pt x="110401" y="24521"/>
                  </a:lnTo>
                  <a:lnTo>
                    <a:pt x="113342" y="33987"/>
                  </a:lnTo>
                  <a:lnTo>
                    <a:pt x="114612" y="44019"/>
                  </a:lnTo>
                  <a:lnTo>
                    <a:pt x="114365" y="54330"/>
                  </a:lnTo>
                  <a:lnTo>
                    <a:pt x="112622" y="64771"/>
                  </a:lnTo>
                  <a:lnTo>
                    <a:pt x="109533" y="75269"/>
                  </a:lnTo>
                  <a:lnTo>
                    <a:pt x="105514" y="85792"/>
                  </a:lnTo>
                  <a:lnTo>
                    <a:pt x="101134" y="96323"/>
                  </a:lnTo>
                  <a:lnTo>
                    <a:pt x="96783" y="106830"/>
                  </a:lnTo>
                  <a:lnTo>
                    <a:pt x="93899" y="116346"/>
                  </a:lnTo>
                  <a:lnTo>
                    <a:pt x="94485" y="123037"/>
                  </a:lnTo>
                  <a:lnTo>
                    <a:pt x="98808" y="126583"/>
                  </a:lnTo>
                  <a:lnTo>
                    <a:pt x="106481" y="128111"/>
                  </a:lnTo>
                  <a:lnTo>
                    <a:pt x="116396" y="128956"/>
                  </a:lnTo>
                  <a:lnTo>
                    <a:pt x="126984" y="130310"/>
                  </a:lnTo>
                  <a:lnTo>
                    <a:pt x="137294" y="132719"/>
                  </a:lnTo>
                  <a:lnTo>
                    <a:pt x="146980" y="136404"/>
                  </a:lnTo>
                  <a:lnTo>
                    <a:pt x="156014" y="141519"/>
                  </a:lnTo>
                  <a:lnTo>
                    <a:pt x="164491" y="147987"/>
                  </a:lnTo>
                  <a:lnTo>
                    <a:pt x="172371" y="155745"/>
                  </a:lnTo>
                  <a:lnTo>
                    <a:pt x="179460" y="164844"/>
                  </a:lnTo>
                  <a:lnTo>
                    <a:pt x="185709" y="175178"/>
                  </a:lnTo>
                  <a:lnTo>
                    <a:pt x="190893" y="186368"/>
                  </a:lnTo>
                  <a:lnTo>
                    <a:pt x="194545" y="197871"/>
                  </a:lnTo>
                  <a:lnTo>
                    <a:pt x="196551" y="209341"/>
                  </a:lnTo>
                  <a:lnTo>
                    <a:pt x="196930" y="220482"/>
                  </a:lnTo>
                  <a:lnTo>
                    <a:pt x="195672" y="230963"/>
                  </a:lnTo>
                  <a:lnTo>
                    <a:pt x="192938" y="240678"/>
                  </a:lnTo>
                  <a:lnTo>
                    <a:pt x="189003" y="249693"/>
                  </a:lnTo>
                  <a:lnTo>
                    <a:pt x="184154" y="258142"/>
                  </a:lnTo>
                  <a:lnTo>
                    <a:pt x="178622" y="266160"/>
                  </a:lnTo>
                  <a:lnTo>
                    <a:pt x="172115" y="273699"/>
                  </a:lnTo>
                  <a:lnTo>
                    <a:pt x="163851" y="280544"/>
                  </a:lnTo>
                  <a:lnTo>
                    <a:pt x="153550" y="286622"/>
                  </a:lnTo>
                  <a:lnTo>
                    <a:pt x="141546" y="291688"/>
                  </a:lnTo>
                  <a:lnTo>
                    <a:pt x="128500" y="295260"/>
                  </a:lnTo>
                  <a:lnTo>
                    <a:pt x="114914" y="297215"/>
                  </a:lnTo>
                  <a:lnTo>
                    <a:pt x="101235" y="297731"/>
                  </a:lnTo>
                  <a:lnTo>
                    <a:pt x="87911" y="297096"/>
                  </a:lnTo>
                  <a:lnTo>
                    <a:pt x="75155" y="295603"/>
                  </a:lnTo>
                  <a:lnTo>
                    <a:pt x="63417" y="293645"/>
                  </a:lnTo>
                  <a:lnTo>
                    <a:pt x="52335" y="291522"/>
                  </a:lnTo>
                  <a:lnTo>
                    <a:pt x="40937" y="289052"/>
                  </a:lnTo>
                  <a:lnTo>
                    <a:pt x="27387" y="28586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227131" y="2730967"/>
              <a:ext cx="200616" cy="282034"/>
            </a:xfrm>
            <a:custGeom>
              <a:avLst/>
              <a:gdLst/>
              <a:ahLst/>
              <a:cxnLst/>
              <a:rect l="0" t="0" r="0" b="0"/>
              <a:pathLst>
                <a:path w="200616" h="282034">
                  <a:moveTo>
                    <a:pt x="6154" y="16970"/>
                  </a:moveTo>
                  <a:lnTo>
                    <a:pt x="833" y="22010"/>
                  </a:lnTo>
                  <a:lnTo>
                    <a:pt x="0" y="21255"/>
                  </a:lnTo>
                  <a:lnTo>
                    <a:pt x="2703" y="17597"/>
                  </a:lnTo>
                  <a:lnTo>
                    <a:pt x="7746" y="13248"/>
                  </a:lnTo>
                  <a:lnTo>
                    <a:pt x="14608" y="9053"/>
                  </a:lnTo>
                  <a:lnTo>
                    <a:pt x="23128" y="5493"/>
                  </a:lnTo>
                  <a:lnTo>
                    <a:pt x="33081" y="2717"/>
                  </a:lnTo>
                  <a:lnTo>
                    <a:pt x="44023" y="829"/>
                  </a:lnTo>
                  <a:lnTo>
                    <a:pt x="55360" y="0"/>
                  </a:lnTo>
                  <a:lnTo>
                    <a:pt x="66720" y="220"/>
                  </a:lnTo>
                  <a:lnTo>
                    <a:pt x="77789" y="1502"/>
                  </a:lnTo>
                  <a:lnTo>
                    <a:pt x="88221" y="3957"/>
                  </a:lnTo>
                  <a:lnTo>
                    <a:pt x="97889" y="7543"/>
                  </a:lnTo>
                  <a:lnTo>
                    <a:pt x="106364" y="12407"/>
                  </a:lnTo>
                  <a:lnTo>
                    <a:pt x="112855" y="18953"/>
                  </a:lnTo>
                  <a:lnTo>
                    <a:pt x="117103" y="27244"/>
                  </a:lnTo>
                  <a:lnTo>
                    <a:pt x="119159" y="36895"/>
                  </a:lnTo>
                  <a:lnTo>
                    <a:pt x="119110" y="47282"/>
                  </a:lnTo>
                  <a:lnTo>
                    <a:pt x="117224" y="57961"/>
                  </a:lnTo>
                  <a:lnTo>
                    <a:pt x="113704" y="68382"/>
                  </a:lnTo>
                  <a:lnTo>
                    <a:pt x="108611" y="77840"/>
                  </a:lnTo>
                  <a:lnTo>
                    <a:pt x="102196" y="86039"/>
                  </a:lnTo>
                  <a:lnTo>
                    <a:pt x="97517" y="92775"/>
                  </a:lnTo>
                  <a:lnTo>
                    <a:pt x="97945" y="97805"/>
                  </a:lnTo>
                  <a:lnTo>
                    <a:pt x="102112" y="101460"/>
                  </a:lnTo>
                  <a:lnTo>
                    <a:pt x="108747" y="104612"/>
                  </a:lnTo>
                  <a:lnTo>
                    <a:pt x="117295" y="108063"/>
                  </a:lnTo>
                  <a:lnTo>
                    <a:pt x="127353" y="112173"/>
                  </a:lnTo>
                  <a:lnTo>
                    <a:pt x="138239" y="117149"/>
                  </a:lnTo>
                  <a:lnTo>
                    <a:pt x="149028" y="123202"/>
                  </a:lnTo>
                  <a:lnTo>
                    <a:pt x="159212" y="130330"/>
                  </a:lnTo>
                  <a:lnTo>
                    <a:pt x="168511" y="138378"/>
                  </a:lnTo>
                  <a:lnTo>
                    <a:pt x="176688" y="147147"/>
                  </a:lnTo>
                  <a:lnTo>
                    <a:pt x="183739" y="156453"/>
                  </a:lnTo>
                  <a:lnTo>
                    <a:pt x="189660" y="166310"/>
                  </a:lnTo>
                  <a:lnTo>
                    <a:pt x="194356" y="176912"/>
                  </a:lnTo>
                  <a:lnTo>
                    <a:pt x="197881" y="188299"/>
                  </a:lnTo>
                  <a:lnTo>
                    <a:pt x="200099" y="200217"/>
                  </a:lnTo>
                  <a:lnTo>
                    <a:pt x="200615" y="212217"/>
                  </a:lnTo>
                  <a:lnTo>
                    <a:pt x="199363" y="224021"/>
                  </a:lnTo>
                  <a:lnTo>
                    <a:pt x="196405" y="235217"/>
                  </a:lnTo>
                  <a:lnTo>
                    <a:pt x="191752" y="245203"/>
                  </a:lnTo>
                  <a:lnTo>
                    <a:pt x="185582" y="253768"/>
                  </a:lnTo>
                  <a:lnTo>
                    <a:pt x="178016" y="261027"/>
                  </a:lnTo>
                  <a:lnTo>
                    <a:pt x="169043" y="267226"/>
                  </a:lnTo>
                  <a:lnTo>
                    <a:pt x="158787" y="272614"/>
                  </a:lnTo>
                  <a:lnTo>
                    <a:pt x="147477" y="277082"/>
                  </a:lnTo>
                  <a:lnTo>
                    <a:pt x="135363" y="280188"/>
                  </a:lnTo>
                  <a:lnTo>
                    <a:pt x="122672" y="281798"/>
                  </a:lnTo>
                  <a:lnTo>
                    <a:pt x="109991" y="282033"/>
                  </a:lnTo>
                  <a:lnTo>
                    <a:pt x="96914" y="281024"/>
                  </a:lnTo>
                  <a:lnTo>
                    <a:pt x="81175" y="277564"/>
                  </a:lnTo>
                  <a:lnTo>
                    <a:pt x="58796" y="2696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485969" y="3021678"/>
              <a:ext cx="53332" cy="136872"/>
            </a:xfrm>
            <a:custGeom>
              <a:avLst/>
              <a:gdLst/>
              <a:ahLst/>
              <a:cxnLst/>
              <a:rect l="0" t="0" r="0" b="0"/>
              <a:pathLst>
                <a:path w="53332" h="136872">
                  <a:moveTo>
                    <a:pt x="21057" y="0"/>
                  </a:moveTo>
                  <a:lnTo>
                    <a:pt x="26858" y="5935"/>
                  </a:lnTo>
                  <a:lnTo>
                    <a:pt x="31783" y="12140"/>
                  </a:lnTo>
                  <a:lnTo>
                    <a:pt x="36285" y="19240"/>
                  </a:lnTo>
                  <a:lnTo>
                    <a:pt x="40505" y="27353"/>
                  </a:lnTo>
                  <a:lnTo>
                    <a:pt x="44518" y="36648"/>
                  </a:lnTo>
                  <a:lnTo>
                    <a:pt x="48366" y="47086"/>
                  </a:lnTo>
                  <a:lnTo>
                    <a:pt x="51601" y="58166"/>
                  </a:lnTo>
                  <a:lnTo>
                    <a:pt x="53331" y="69056"/>
                  </a:lnTo>
                  <a:lnTo>
                    <a:pt x="53193" y="79298"/>
                  </a:lnTo>
                  <a:lnTo>
                    <a:pt x="51302" y="88799"/>
                  </a:lnTo>
                  <a:lnTo>
                    <a:pt x="47972" y="97640"/>
                  </a:lnTo>
                  <a:lnTo>
                    <a:pt x="43549" y="105947"/>
                  </a:lnTo>
                  <a:lnTo>
                    <a:pt x="38247" y="113553"/>
                  </a:lnTo>
                  <a:lnTo>
                    <a:pt x="31423" y="120727"/>
                  </a:lnTo>
                  <a:lnTo>
                    <a:pt x="20247" y="12810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684817" y="2727061"/>
              <a:ext cx="157169" cy="310877"/>
            </a:xfrm>
            <a:custGeom>
              <a:avLst/>
              <a:gdLst/>
              <a:ahLst/>
              <a:cxnLst/>
              <a:rect l="0" t="0" r="0" b="0"/>
              <a:pathLst>
                <a:path w="157169" h="310877">
                  <a:moveTo>
                    <a:pt x="11721" y="20876"/>
                  </a:moveTo>
                  <a:lnTo>
                    <a:pt x="3444" y="23244"/>
                  </a:lnTo>
                  <a:lnTo>
                    <a:pt x="0" y="21640"/>
                  </a:lnTo>
                  <a:lnTo>
                    <a:pt x="830" y="17713"/>
                  </a:lnTo>
                  <a:lnTo>
                    <a:pt x="4686" y="12759"/>
                  </a:lnTo>
                  <a:lnTo>
                    <a:pt x="10655" y="7692"/>
                  </a:lnTo>
                  <a:lnTo>
                    <a:pt x="18085" y="3622"/>
                  </a:lnTo>
                  <a:lnTo>
                    <a:pt x="26526" y="1062"/>
                  </a:lnTo>
                  <a:lnTo>
                    <a:pt x="35818" y="0"/>
                  </a:lnTo>
                  <a:lnTo>
                    <a:pt x="46048" y="197"/>
                  </a:lnTo>
                  <a:lnTo>
                    <a:pt x="57181" y="1378"/>
                  </a:lnTo>
                  <a:lnTo>
                    <a:pt x="68591" y="3609"/>
                  </a:lnTo>
                  <a:lnTo>
                    <a:pt x="79187" y="7302"/>
                  </a:lnTo>
                  <a:lnTo>
                    <a:pt x="88414" y="12564"/>
                  </a:lnTo>
                  <a:lnTo>
                    <a:pt x="95911" y="19383"/>
                  </a:lnTo>
                  <a:lnTo>
                    <a:pt x="101274" y="27788"/>
                  </a:lnTo>
                  <a:lnTo>
                    <a:pt x="104501" y="37621"/>
                  </a:lnTo>
                  <a:lnTo>
                    <a:pt x="105736" y="48291"/>
                  </a:lnTo>
                  <a:lnTo>
                    <a:pt x="105068" y="58905"/>
                  </a:lnTo>
                  <a:lnTo>
                    <a:pt x="102742" y="68967"/>
                  </a:lnTo>
                  <a:lnTo>
                    <a:pt x="99253" y="78517"/>
                  </a:lnTo>
                  <a:lnTo>
                    <a:pt x="95236" y="87923"/>
                  </a:lnTo>
                  <a:lnTo>
                    <a:pt x="91089" y="97428"/>
                  </a:lnTo>
                  <a:lnTo>
                    <a:pt x="86663" y="106796"/>
                  </a:lnTo>
                  <a:lnTo>
                    <a:pt x="81399" y="115415"/>
                  </a:lnTo>
                  <a:lnTo>
                    <a:pt x="75126" y="122985"/>
                  </a:lnTo>
                  <a:lnTo>
                    <a:pt x="70879" y="129234"/>
                  </a:lnTo>
                  <a:lnTo>
                    <a:pt x="72239" y="133883"/>
                  </a:lnTo>
                  <a:lnTo>
                    <a:pt x="77854" y="137290"/>
                  </a:lnTo>
                  <a:lnTo>
                    <a:pt x="86094" y="140299"/>
                  </a:lnTo>
                  <a:lnTo>
                    <a:pt x="95716" y="143667"/>
                  </a:lnTo>
                  <a:lnTo>
                    <a:pt x="105972" y="147732"/>
                  </a:lnTo>
                  <a:lnTo>
                    <a:pt x="116324" y="152681"/>
                  </a:lnTo>
                  <a:lnTo>
                    <a:pt x="126287" y="158718"/>
                  </a:lnTo>
                  <a:lnTo>
                    <a:pt x="135646" y="165842"/>
                  </a:lnTo>
                  <a:lnTo>
                    <a:pt x="143919" y="174057"/>
                  </a:lnTo>
                  <a:lnTo>
                    <a:pt x="150274" y="183470"/>
                  </a:lnTo>
                  <a:lnTo>
                    <a:pt x="154438" y="194023"/>
                  </a:lnTo>
                  <a:lnTo>
                    <a:pt x="156608" y="205532"/>
                  </a:lnTo>
                  <a:lnTo>
                    <a:pt x="157168" y="217780"/>
                  </a:lnTo>
                  <a:lnTo>
                    <a:pt x="156508" y="230565"/>
                  </a:lnTo>
                  <a:lnTo>
                    <a:pt x="154797" y="243403"/>
                  </a:lnTo>
                  <a:lnTo>
                    <a:pt x="151987" y="255562"/>
                  </a:lnTo>
                  <a:lnTo>
                    <a:pt x="148137" y="266695"/>
                  </a:lnTo>
                  <a:lnTo>
                    <a:pt x="143248" y="276643"/>
                  </a:lnTo>
                  <a:lnTo>
                    <a:pt x="137211" y="285261"/>
                  </a:lnTo>
                  <a:lnTo>
                    <a:pt x="130067" y="292609"/>
                  </a:lnTo>
                  <a:lnTo>
                    <a:pt x="121829" y="298732"/>
                  </a:lnTo>
                  <a:lnTo>
                    <a:pt x="112396" y="303562"/>
                  </a:lnTo>
                  <a:lnTo>
                    <a:pt x="101831" y="307183"/>
                  </a:lnTo>
                  <a:lnTo>
                    <a:pt x="90483" y="309634"/>
                  </a:lnTo>
                  <a:lnTo>
                    <a:pt x="78875" y="310838"/>
                  </a:lnTo>
                  <a:lnTo>
                    <a:pt x="67337" y="310876"/>
                  </a:lnTo>
                  <a:lnTo>
                    <a:pt x="56253" y="310100"/>
                  </a:lnTo>
                  <a:lnTo>
                    <a:pt x="44951" y="308972"/>
                  </a:lnTo>
                  <a:lnTo>
                    <a:pt x="31327" y="307395"/>
                  </a:lnTo>
                  <a:lnTo>
                    <a:pt x="11721" y="30514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917637" y="2726880"/>
              <a:ext cx="158080" cy="313705"/>
            </a:xfrm>
            <a:custGeom>
              <a:avLst/>
              <a:gdLst/>
              <a:ahLst/>
              <a:cxnLst/>
              <a:rect l="0" t="0" r="0" b="0"/>
              <a:pathLst>
                <a:path w="158080" h="313705">
                  <a:moveTo>
                    <a:pt x="94757" y="0"/>
                  </a:moveTo>
                  <a:lnTo>
                    <a:pt x="88889" y="8802"/>
                  </a:lnTo>
                  <a:lnTo>
                    <a:pt x="83325" y="17149"/>
                  </a:lnTo>
                  <a:lnTo>
                    <a:pt x="77530" y="25852"/>
                  </a:lnTo>
                  <a:lnTo>
                    <a:pt x="71623" y="35146"/>
                  </a:lnTo>
                  <a:lnTo>
                    <a:pt x="65941" y="45289"/>
                  </a:lnTo>
                  <a:lnTo>
                    <a:pt x="60661" y="56334"/>
                  </a:lnTo>
                  <a:lnTo>
                    <a:pt x="55638" y="68174"/>
                  </a:lnTo>
                  <a:lnTo>
                    <a:pt x="50503" y="80644"/>
                  </a:lnTo>
                  <a:lnTo>
                    <a:pt x="45053" y="93586"/>
                  </a:lnTo>
                  <a:lnTo>
                    <a:pt x="39410" y="106869"/>
                  </a:lnTo>
                  <a:lnTo>
                    <a:pt x="33921" y="120391"/>
                  </a:lnTo>
                  <a:lnTo>
                    <a:pt x="28782" y="134079"/>
                  </a:lnTo>
                  <a:lnTo>
                    <a:pt x="24028" y="147881"/>
                  </a:lnTo>
                  <a:lnTo>
                    <a:pt x="19606" y="161760"/>
                  </a:lnTo>
                  <a:lnTo>
                    <a:pt x="15454" y="175691"/>
                  </a:lnTo>
                  <a:lnTo>
                    <a:pt x="11666" y="189658"/>
                  </a:lnTo>
                  <a:lnTo>
                    <a:pt x="8494" y="203647"/>
                  </a:lnTo>
                  <a:lnTo>
                    <a:pt x="6033" y="217649"/>
                  </a:lnTo>
                  <a:lnTo>
                    <a:pt x="4377" y="231493"/>
                  </a:lnTo>
                  <a:lnTo>
                    <a:pt x="3716" y="244868"/>
                  </a:lnTo>
                  <a:lnTo>
                    <a:pt x="4054" y="257639"/>
                  </a:lnTo>
                  <a:lnTo>
                    <a:pt x="5417" y="269672"/>
                  </a:lnTo>
                  <a:lnTo>
                    <a:pt x="7927" y="280761"/>
                  </a:lnTo>
                  <a:lnTo>
                    <a:pt x="11551" y="290873"/>
                  </a:lnTo>
                  <a:lnTo>
                    <a:pt x="16441" y="299647"/>
                  </a:lnTo>
                  <a:lnTo>
                    <a:pt x="23004" y="306338"/>
                  </a:lnTo>
                  <a:lnTo>
                    <a:pt x="31307" y="310725"/>
                  </a:lnTo>
                  <a:lnTo>
                    <a:pt x="40966" y="313045"/>
                  </a:lnTo>
                  <a:lnTo>
                    <a:pt x="51359" y="313704"/>
                  </a:lnTo>
                  <a:lnTo>
                    <a:pt x="62045" y="313110"/>
                  </a:lnTo>
                  <a:lnTo>
                    <a:pt x="72642" y="311444"/>
                  </a:lnTo>
                  <a:lnTo>
                    <a:pt x="82750" y="308664"/>
                  </a:lnTo>
                  <a:lnTo>
                    <a:pt x="92210" y="304833"/>
                  </a:lnTo>
                  <a:lnTo>
                    <a:pt x="101052" y="299957"/>
                  </a:lnTo>
                  <a:lnTo>
                    <a:pt x="109387" y="293928"/>
                  </a:lnTo>
                  <a:lnTo>
                    <a:pt x="117327" y="286795"/>
                  </a:lnTo>
                  <a:lnTo>
                    <a:pt x="124814" y="278733"/>
                  </a:lnTo>
                  <a:lnTo>
                    <a:pt x="131623" y="269951"/>
                  </a:lnTo>
                  <a:lnTo>
                    <a:pt x="137687" y="260637"/>
                  </a:lnTo>
                  <a:lnTo>
                    <a:pt x="143083" y="250943"/>
                  </a:lnTo>
                  <a:lnTo>
                    <a:pt x="147940" y="240983"/>
                  </a:lnTo>
                  <a:lnTo>
                    <a:pt x="152382" y="230844"/>
                  </a:lnTo>
                  <a:lnTo>
                    <a:pt x="156026" y="220748"/>
                  </a:lnTo>
                  <a:lnTo>
                    <a:pt x="158036" y="211042"/>
                  </a:lnTo>
                  <a:lnTo>
                    <a:pt x="158079" y="201893"/>
                  </a:lnTo>
                  <a:lnTo>
                    <a:pt x="155971" y="193614"/>
                  </a:lnTo>
                  <a:lnTo>
                    <a:pt x="151432" y="186732"/>
                  </a:lnTo>
                  <a:lnTo>
                    <a:pt x="144560" y="181410"/>
                  </a:lnTo>
                  <a:lnTo>
                    <a:pt x="135725" y="177820"/>
                  </a:lnTo>
                  <a:lnTo>
                    <a:pt x="125369" y="176301"/>
                  </a:lnTo>
                  <a:lnTo>
                    <a:pt x="113901" y="176840"/>
                  </a:lnTo>
                  <a:lnTo>
                    <a:pt x="101969" y="179303"/>
                  </a:lnTo>
                  <a:lnTo>
                    <a:pt x="90426" y="183613"/>
                  </a:lnTo>
                  <a:lnTo>
                    <a:pt x="79706" y="189547"/>
                  </a:lnTo>
                  <a:lnTo>
                    <a:pt x="69867" y="196782"/>
                  </a:lnTo>
                  <a:lnTo>
                    <a:pt x="60790" y="205000"/>
                  </a:lnTo>
                  <a:lnTo>
                    <a:pt x="52310" y="213935"/>
                  </a:lnTo>
                  <a:lnTo>
                    <a:pt x="44274" y="223544"/>
                  </a:lnTo>
                  <a:lnTo>
                    <a:pt x="36556" y="233979"/>
                  </a:lnTo>
                  <a:lnTo>
                    <a:pt x="29070" y="245244"/>
                  </a:lnTo>
                  <a:lnTo>
                    <a:pt x="22048" y="256816"/>
                  </a:lnTo>
                  <a:lnTo>
                    <a:pt x="15344" y="268955"/>
                  </a:lnTo>
                  <a:lnTo>
                    <a:pt x="8369" y="28384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3003136" y="1206819"/>
            <a:ext cx="1491098" cy="1418990"/>
            <a:chOff x="3003136" y="1206819"/>
            <a:chExt cx="1491098" cy="1418990"/>
          </a:xfrm>
        </p:grpSpPr>
        <p:sp>
          <p:nvSpPr>
            <p:cNvPr id="134" name="Freeform 133"/>
            <p:cNvSpPr/>
            <p:nvPr/>
          </p:nvSpPr>
          <p:spPr>
            <a:xfrm>
              <a:off x="3718020" y="1206819"/>
              <a:ext cx="776214" cy="687719"/>
            </a:xfrm>
            <a:custGeom>
              <a:avLst/>
              <a:gdLst/>
              <a:ahLst/>
              <a:cxnLst/>
              <a:rect l="0" t="0" r="0" b="0"/>
              <a:pathLst>
                <a:path w="776214" h="687719">
                  <a:moveTo>
                    <a:pt x="388094" y="35543"/>
                  </a:moveTo>
                  <a:lnTo>
                    <a:pt x="376359" y="38477"/>
                  </a:lnTo>
                  <a:lnTo>
                    <a:pt x="365230" y="41259"/>
                  </a:lnTo>
                  <a:lnTo>
                    <a:pt x="353631" y="44159"/>
                  </a:lnTo>
                  <a:lnTo>
                    <a:pt x="341470" y="47199"/>
                  </a:lnTo>
                  <a:lnTo>
                    <a:pt x="328810" y="50364"/>
                  </a:lnTo>
                  <a:lnTo>
                    <a:pt x="315758" y="53628"/>
                  </a:lnTo>
                  <a:lnTo>
                    <a:pt x="302579" y="56966"/>
                  </a:lnTo>
                  <a:lnTo>
                    <a:pt x="289663" y="60357"/>
                  </a:lnTo>
                  <a:lnTo>
                    <a:pt x="277196" y="63791"/>
                  </a:lnTo>
                  <a:lnTo>
                    <a:pt x="265030" y="67418"/>
                  </a:lnTo>
                  <a:lnTo>
                    <a:pt x="252788" y="71539"/>
                  </a:lnTo>
                  <a:lnTo>
                    <a:pt x="240256" y="76277"/>
                  </a:lnTo>
                  <a:lnTo>
                    <a:pt x="227551" y="81595"/>
                  </a:lnTo>
                  <a:lnTo>
                    <a:pt x="215015" y="87390"/>
                  </a:lnTo>
                  <a:lnTo>
                    <a:pt x="202842" y="93548"/>
                  </a:lnTo>
                  <a:lnTo>
                    <a:pt x="191227" y="99971"/>
                  </a:lnTo>
                  <a:lnTo>
                    <a:pt x="180427" y="106582"/>
                  </a:lnTo>
                  <a:lnTo>
                    <a:pt x="170493" y="113323"/>
                  </a:lnTo>
                  <a:lnTo>
                    <a:pt x="161162" y="120154"/>
                  </a:lnTo>
                  <a:lnTo>
                    <a:pt x="151968" y="127047"/>
                  </a:lnTo>
                  <a:lnTo>
                    <a:pt x="142630" y="133985"/>
                  </a:lnTo>
                  <a:lnTo>
                    <a:pt x="133048" y="141120"/>
                  </a:lnTo>
                  <a:lnTo>
                    <a:pt x="123230" y="148750"/>
                  </a:lnTo>
                  <a:lnTo>
                    <a:pt x="113219" y="156996"/>
                  </a:lnTo>
                  <a:lnTo>
                    <a:pt x="103224" y="165824"/>
                  </a:lnTo>
                  <a:lnTo>
                    <a:pt x="93594" y="175128"/>
                  </a:lnTo>
                  <a:lnTo>
                    <a:pt x="84490" y="184795"/>
                  </a:lnTo>
                  <a:lnTo>
                    <a:pt x="75904" y="194728"/>
                  </a:lnTo>
                  <a:lnTo>
                    <a:pt x="67750" y="204848"/>
                  </a:lnTo>
                  <a:lnTo>
                    <a:pt x="59935" y="215099"/>
                  </a:lnTo>
                  <a:lnTo>
                    <a:pt x="52534" y="225439"/>
                  </a:lnTo>
                  <a:lnTo>
                    <a:pt x="45782" y="235841"/>
                  </a:lnTo>
                  <a:lnTo>
                    <a:pt x="39757" y="246290"/>
                  </a:lnTo>
                  <a:lnTo>
                    <a:pt x="34388" y="256934"/>
                  </a:lnTo>
                  <a:lnTo>
                    <a:pt x="29547" y="268073"/>
                  </a:lnTo>
                  <a:lnTo>
                    <a:pt x="25105" y="279829"/>
                  </a:lnTo>
                  <a:lnTo>
                    <a:pt x="20950" y="292166"/>
                  </a:lnTo>
                  <a:lnTo>
                    <a:pt x="17000" y="304980"/>
                  </a:lnTo>
                  <a:lnTo>
                    <a:pt x="13197" y="318156"/>
                  </a:lnTo>
                  <a:lnTo>
                    <a:pt x="9658" y="331598"/>
                  </a:lnTo>
                  <a:lnTo>
                    <a:pt x="6660" y="345228"/>
                  </a:lnTo>
                  <a:lnTo>
                    <a:pt x="4312" y="358988"/>
                  </a:lnTo>
                  <a:lnTo>
                    <a:pt x="2567" y="372838"/>
                  </a:lnTo>
                  <a:lnTo>
                    <a:pt x="1313" y="386750"/>
                  </a:lnTo>
                  <a:lnTo>
                    <a:pt x="437" y="400698"/>
                  </a:lnTo>
                  <a:lnTo>
                    <a:pt x="0" y="414507"/>
                  </a:lnTo>
                  <a:lnTo>
                    <a:pt x="231" y="427858"/>
                  </a:lnTo>
                  <a:lnTo>
                    <a:pt x="1196" y="440622"/>
                  </a:lnTo>
                  <a:lnTo>
                    <a:pt x="2657" y="452990"/>
                  </a:lnTo>
                  <a:lnTo>
                    <a:pt x="4176" y="465369"/>
                  </a:lnTo>
                  <a:lnTo>
                    <a:pt x="5501" y="477987"/>
                  </a:lnTo>
                  <a:lnTo>
                    <a:pt x="6882" y="490582"/>
                  </a:lnTo>
                  <a:lnTo>
                    <a:pt x="8948" y="502512"/>
                  </a:lnTo>
                  <a:lnTo>
                    <a:pt x="12006" y="513467"/>
                  </a:lnTo>
                  <a:lnTo>
                    <a:pt x="16045" y="523621"/>
                  </a:lnTo>
                  <a:lnTo>
                    <a:pt x="20906" y="533434"/>
                  </a:lnTo>
                  <a:lnTo>
                    <a:pt x="26402" y="543217"/>
                  </a:lnTo>
                  <a:lnTo>
                    <a:pt x="32363" y="552940"/>
                  </a:lnTo>
                  <a:lnTo>
                    <a:pt x="38656" y="562329"/>
                  </a:lnTo>
                  <a:lnTo>
                    <a:pt x="45180" y="571243"/>
                  </a:lnTo>
                  <a:lnTo>
                    <a:pt x="51865" y="579688"/>
                  </a:lnTo>
                  <a:lnTo>
                    <a:pt x="58659" y="587739"/>
                  </a:lnTo>
                  <a:lnTo>
                    <a:pt x="65526" y="595487"/>
                  </a:lnTo>
                  <a:lnTo>
                    <a:pt x="72444" y="603012"/>
                  </a:lnTo>
                  <a:lnTo>
                    <a:pt x="79394" y="610378"/>
                  </a:lnTo>
                  <a:lnTo>
                    <a:pt x="86373" y="617633"/>
                  </a:lnTo>
                  <a:lnTo>
                    <a:pt x="93534" y="624812"/>
                  </a:lnTo>
                  <a:lnTo>
                    <a:pt x="101181" y="631939"/>
                  </a:lnTo>
                  <a:lnTo>
                    <a:pt x="109440" y="639026"/>
                  </a:lnTo>
                  <a:lnTo>
                    <a:pt x="118275" y="645921"/>
                  </a:lnTo>
                  <a:lnTo>
                    <a:pt x="127584" y="652324"/>
                  </a:lnTo>
                  <a:lnTo>
                    <a:pt x="137260" y="658111"/>
                  </a:lnTo>
                  <a:lnTo>
                    <a:pt x="147368" y="663319"/>
                  </a:lnTo>
                  <a:lnTo>
                    <a:pt x="158138" y="668052"/>
                  </a:lnTo>
                  <a:lnTo>
                    <a:pt x="169643" y="672417"/>
                  </a:lnTo>
                  <a:lnTo>
                    <a:pt x="181810" y="676349"/>
                  </a:lnTo>
                  <a:lnTo>
                    <a:pt x="194509" y="679618"/>
                  </a:lnTo>
                  <a:lnTo>
                    <a:pt x="207609" y="682152"/>
                  </a:lnTo>
                  <a:lnTo>
                    <a:pt x="220999" y="684023"/>
                  </a:lnTo>
                  <a:lnTo>
                    <a:pt x="234594" y="685362"/>
                  </a:lnTo>
                  <a:lnTo>
                    <a:pt x="248331" y="686301"/>
                  </a:lnTo>
                  <a:lnTo>
                    <a:pt x="262166" y="686948"/>
                  </a:lnTo>
                  <a:lnTo>
                    <a:pt x="276067" y="687392"/>
                  </a:lnTo>
                  <a:lnTo>
                    <a:pt x="290014" y="687688"/>
                  </a:lnTo>
                  <a:lnTo>
                    <a:pt x="303990" y="687718"/>
                  </a:lnTo>
                  <a:lnTo>
                    <a:pt x="317987" y="687207"/>
                  </a:lnTo>
                  <a:lnTo>
                    <a:pt x="331997" y="686050"/>
                  </a:lnTo>
                  <a:lnTo>
                    <a:pt x="346017" y="684459"/>
                  </a:lnTo>
                  <a:lnTo>
                    <a:pt x="360042" y="682852"/>
                  </a:lnTo>
                  <a:lnTo>
                    <a:pt x="374068" y="681468"/>
                  </a:lnTo>
                  <a:lnTo>
                    <a:pt x="387927" y="680047"/>
                  </a:lnTo>
                  <a:lnTo>
                    <a:pt x="401313" y="677955"/>
                  </a:lnTo>
                  <a:lnTo>
                    <a:pt x="414100" y="674883"/>
                  </a:lnTo>
                  <a:lnTo>
                    <a:pt x="426484" y="671006"/>
                  </a:lnTo>
                  <a:lnTo>
                    <a:pt x="438872" y="666785"/>
                  </a:lnTo>
                  <a:lnTo>
                    <a:pt x="451502" y="662533"/>
                  </a:lnTo>
                  <a:lnTo>
                    <a:pt x="464274" y="658221"/>
                  </a:lnTo>
                  <a:lnTo>
                    <a:pt x="476856" y="653574"/>
                  </a:lnTo>
                  <a:lnTo>
                    <a:pt x="489062" y="648450"/>
                  </a:lnTo>
                  <a:lnTo>
                    <a:pt x="500870" y="642857"/>
                  </a:lnTo>
                  <a:lnTo>
                    <a:pt x="512331" y="636871"/>
                  </a:lnTo>
                  <a:lnTo>
                    <a:pt x="523522" y="630581"/>
                  </a:lnTo>
                  <a:lnTo>
                    <a:pt x="534512" y="624068"/>
                  </a:lnTo>
                  <a:lnTo>
                    <a:pt x="545358" y="617397"/>
                  </a:lnTo>
                  <a:lnTo>
                    <a:pt x="556107" y="610610"/>
                  </a:lnTo>
                  <a:lnTo>
                    <a:pt x="566956" y="603578"/>
                  </a:lnTo>
                  <a:lnTo>
                    <a:pt x="578231" y="596018"/>
                  </a:lnTo>
                  <a:lnTo>
                    <a:pt x="590075" y="587823"/>
                  </a:lnTo>
                  <a:lnTo>
                    <a:pt x="602301" y="579200"/>
                  </a:lnTo>
                  <a:lnTo>
                    <a:pt x="614507" y="570565"/>
                  </a:lnTo>
                  <a:lnTo>
                    <a:pt x="626454" y="562161"/>
                  </a:lnTo>
                  <a:lnTo>
                    <a:pt x="637916" y="553891"/>
                  </a:lnTo>
                  <a:lnTo>
                    <a:pt x="648613" y="545425"/>
                  </a:lnTo>
                  <a:lnTo>
                    <a:pt x="658472" y="536586"/>
                  </a:lnTo>
                  <a:lnTo>
                    <a:pt x="667584" y="527514"/>
                  </a:lnTo>
                  <a:lnTo>
                    <a:pt x="676098" y="518570"/>
                  </a:lnTo>
                  <a:lnTo>
                    <a:pt x="684164" y="509954"/>
                  </a:lnTo>
                  <a:lnTo>
                    <a:pt x="691905" y="501541"/>
                  </a:lnTo>
                  <a:lnTo>
                    <a:pt x="699417" y="492979"/>
                  </a:lnTo>
                  <a:lnTo>
                    <a:pt x="706766" y="484070"/>
                  </a:lnTo>
                  <a:lnTo>
                    <a:pt x="713838" y="474781"/>
                  </a:lnTo>
                  <a:lnTo>
                    <a:pt x="720361" y="465160"/>
                  </a:lnTo>
                  <a:lnTo>
                    <a:pt x="726230" y="455276"/>
                  </a:lnTo>
                  <a:lnTo>
                    <a:pt x="731492" y="445197"/>
                  </a:lnTo>
                  <a:lnTo>
                    <a:pt x="736260" y="434979"/>
                  </a:lnTo>
                  <a:lnTo>
                    <a:pt x="740654" y="424657"/>
                  </a:lnTo>
                  <a:lnTo>
                    <a:pt x="744775" y="414099"/>
                  </a:lnTo>
                  <a:lnTo>
                    <a:pt x="748703" y="403018"/>
                  </a:lnTo>
                  <a:lnTo>
                    <a:pt x="752497" y="391306"/>
                  </a:lnTo>
                  <a:lnTo>
                    <a:pt x="756199" y="379169"/>
                  </a:lnTo>
                  <a:lnTo>
                    <a:pt x="759838" y="367021"/>
                  </a:lnTo>
                  <a:lnTo>
                    <a:pt x="763430" y="355100"/>
                  </a:lnTo>
                  <a:lnTo>
                    <a:pt x="766825" y="343146"/>
                  </a:lnTo>
                  <a:lnTo>
                    <a:pt x="769725" y="330522"/>
                  </a:lnTo>
                  <a:lnTo>
                    <a:pt x="772008" y="316915"/>
                  </a:lnTo>
                  <a:lnTo>
                    <a:pt x="773709" y="302334"/>
                  </a:lnTo>
                  <a:lnTo>
                    <a:pt x="774933" y="286936"/>
                  </a:lnTo>
                  <a:lnTo>
                    <a:pt x="775790" y="270915"/>
                  </a:lnTo>
                  <a:lnTo>
                    <a:pt x="776213" y="254767"/>
                  </a:lnTo>
                  <a:lnTo>
                    <a:pt x="775973" y="239239"/>
                  </a:lnTo>
                  <a:lnTo>
                    <a:pt x="774998" y="224690"/>
                  </a:lnTo>
                  <a:lnTo>
                    <a:pt x="773360" y="211127"/>
                  </a:lnTo>
                  <a:lnTo>
                    <a:pt x="771190" y="198397"/>
                  </a:lnTo>
                  <a:lnTo>
                    <a:pt x="768615" y="186313"/>
                  </a:lnTo>
                  <a:lnTo>
                    <a:pt x="765581" y="174703"/>
                  </a:lnTo>
                  <a:lnTo>
                    <a:pt x="761866" y="163432"/>
                  </a:lnTo>
                  <a:lnTo>
                    <a:pt x="757404" y="152398"/>
                  </a:lnTo>
                  <a:lnTo>
                    <a:pt x="752272" y="141528"/>
                  </a:lnTo>
                  <a:lnTo>
                    <a:pt x="746603" y="130769"/>
                  </a:lnTo>
                  <a:lnTo>
                    <a:pt x="740525" y="120090"/>
                  </a:lnTo>
                  <a:lnTo>
                    <a:pt x="733986" y="109630"/>
                  </a:lnTo>
                  <a:lnTo>
                    <a:pt x="726765" y="99680"/>
                  </a:lnTo>
                  <a:lnTo>
                    <a:pt x="718800" y="90358"/>
                  </a:lnTo>
                  <a:lnTo>
                    <a:pt x="710333" y="81624"/>
                  </a:lnTo>
                  <a:lnTo>
                    <a:pt x="701804" y="73371"/>
                  </a:lnTo>
                  <a:lnTo>
                    <a:pt x="693470" y="65485"/>
                  </a:lnTo>
                  <a:lnTo>
                    <a:pt x="685247" y="57866"/>
                  </a:lnTo>
                  <a:lnTo>
                    <a:pt x="676813" y="50435"/>
                  </a:lnTo>
                  <a:lnTo>
                    <a:pt x="667990" y="43142"/>
                  </a:lnTo>
                  <a:lnTo>
                    <a:pt x="658759" y="36106"/>
                  </a:lnTo>
                  <a:lnTo>
                    <a:pt x="649177" y="29608"/>
                  </a:lnTo>
                  <a:lnTo>
                    <a:pt x="639315" y="23762"/>
                  </a:lnTo>
                  <a:lnTo>
                    <a:pt x="629080" y="18684"/>
                  </a:lnTo>
                  <a:lnTo>
                    <a:pt x="618225" y="14571"/>
                  </a:lnTo>
                  <a:lnTo>
                    <a:pt x="606666" y="11431"/>
                  </a:lnTo>
                  <a:lnTo>
                    <a:pt x="594633" y="8966"/>
                  </a:lnTo>
                  <a:lnTo>
                    <a:pt x="582557" y="6688"/>
                  </a:lnTo>
                  <a:lnTo>
                    <a:pt x="570693" y="4308"/>
                  </a:lnTo>
                  <a:lnTo>
                    <a:pt x="559116" y="2045"/>
                  </a:lnTo>
                  <a:lnTo>
                    <a:pt x="547811" y="511"/>
                  </a:lnTo>
                  <a:lnTo>
                    <a:pt x="536719" y="0"/>
                  </a:lnTo>
                  <a:lnTo>
                    <a:pt x="525626" y="488"/>
                  </a:lnTo>
                  <a:lnTo>
                    <a:pt x="514179" y="1813"/>
                  </a:lnTo>
                  <a:lnTo>
                    <a:pt x="502212" y="3780"/>
                  </a:lnTo>
                  <a:lnTo>
                    <a:pt x="489732" y="6220"/>
                  </a:lnTo>
                  <a:lnTo>
                    <a:pt x="476823" y="8996"/>
                  </a:lnTo>
                  <a:lnTo>
                    <a:pt x="463581" y="12006"/>
                  </a:lnTo>
                  <a:lnTo>
                    <a:pt x="450096" y="15177"/>
                  </a:lnTo>
                  <a:lnTo>
                    <a:pt x="436437" y="18459"/>
                  </a:lnTo>
                  <a:lnTo>
                    <a:pt x="422657" y="21820"/>
                  </a:lnTo>
                  <a:lnTo>
                    <a:pt x="408793" y="25399"/>
                  </a:lnTo>
                  <a:lnTo>
                    <a:pt x="394873" y="29488"/>
                  </a:lnTo>
                  <a:lnTo>
                    <a:pt x="380920" y="34205"/>
                  </a:lnTo>
                  <a:lnTo>
                    <a:pt x="367107" y="39509"/>
                  </a:lnTo>
                  <a:lnTo>
                    <a:pt x="353753" y="45295"/>
                  </a:lnTo>
                  <a:lnTo>
                    <a:pt x="340992" y="51447"/>
                  </a:lnTo>
                  <a:lnTo>
                    <a:pt x="328796" y="57865"/>
                  </a:lnTo>
                  <a:lnTo>
                    <a:pt x="317065" y="64473"/>
                  </a:lnTo>
                  <a:lnTo>
                    <a:pt x="305699" y="71208"/>
                  </a:lnTo>
                  <a:lnTo>
                    <a:pt x="294863" y="77919"/>
                  </a:lnTo>
                  <a:lnTo>
                    <a:pt x="283821" y="85122"/>
                  </a:lnTo>
                  <a:lnTo>
                    <a:pt x="270480" y="94568"/>
                  </a:lnTo>
                  <a:lnTo>
                    <a:pt x="251223" y="10924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003136" y="1962736"/>
              <a:ext cx="743469" cy="663073"/>
            </a:xfrm>
            <a:custGeom>
              <a:avLst/>
              <a:gdLst/>
              <a:ahLst/>
              <a:cxnLst/>
              <a:rect l="0" t="0" r="0" b="0"/>
              <a:pathLst>
                <a:path w="743469" h="663073">
                  <a:moveTo>
                    <a:pt x="281755" y="79792"/>
                  </a:moveTo>
                  <a:lnTo>
                    <a:pt x="267220" y="82793"/>
                  </a:lnTo>
                  <a:lnTo>
                    <a:pt x="254589" y="86215"/>
                  </a:lnTo>
                  <a:lnTo>
                    <a:pt x="242684" y="90411"/>
                  </a:lnTo>
                  <a:lnTo>
                    <a:pt x="231202" y="95312"/>
                  </a:lnTo>
                  <a:lnTo>
                    <a:pt x="220010" y="100793"/>
                  </a:lnTo>
                  <a:lnTo>
                    <a:pt x="209023" y="106724"/>
                  </a:lnTo>
                  <a:lnTo>
                    <a:pt x="198180" y="112985"/>
                  </a:lnTo>
                  <a:lnTo>
                    <a:pt x="187438" y="119483"/>
                  </a:lnTo>
                  <a:lnTo>
                    <a:pt x="176770" y="126152"/>
                  </a:lnTo>
                  <a:lnTo>
                    <a:pt x="166317" y="133104"/>
                  </a:lnTo>
                  <a:lnTo>
                    <a:pt x="156371" y="140609"/>
                  </a:lnTo>
                  <a:lnTo>
                    <a:pt x="147048" y="148768"/>
                  </a:lnTo>
                  <a:lnTo>
                    <a:pt x="138142" y="157366"/>
                  </a:lnTo>
                  <a:lnTo>
                    <a:pt x="129242" y="165985"/>
                  </a:lnTo>
                  <a:lnTo>
                    <a:pt x="120108" y="174383"/>
                  </a:lnTo>
                  <a:lnTo>
                    <a:pt x="110837" y="182818"/>
                  </a:lnTo>
                  <a:lnTo>
                    <a:pt x="101758" y="191927"/>
                  </a:lnTo>
                  <a:lnTo>
                    <a:pt x="93057" y="202016"/>
                  </a:lnTo>
                  <a:lnTo>
                    <a:pt x="84756" y="212912"/>
                  </a:lnTo>
                  <a:lnTo>
                    <a:pt x="76802" y="224151"/>
                  </a:lnTo>
                  <a:lnTo>
                    <a:pt x="69120" y="235417"/>
                  </a:lnTo>
                  <a:lnTo>
                    <a:pt x="61638" y="246575"/>
                  </a:lnTo>
                  <a:lnTo>
                    <a:pt x="54301" y="257593"/>
                  </a:lnTo>
                  <a:lnTo>
                    <a:pt x="47066" y="268487"/>
                  </a:lnTo>
                  <a:lnTo>
                    <a:pt x="39900" y="279446"/>
                  </a:lnTo>
                  <a:lnTo>
                    <a:pt x="32782" y="290803"/>
                  </a:lnTo>
                  <a:lnTo>
                    <a:pt x="25706" y="302709"/>
                  </a:lnTo>
                  <a:lnTo>
                    <a:pt x="18987" y="315148"/>
                  </a:lnTo>
                  <a:lnTo>
                    <a:pt x="13235" y="328030"/>
                  </a:lnTo>
                  <a:lnTo>
                    <a:pt x="8703" y="341258"/>
                  </a:lnTo>
                  <a:lnTo>
                    <a:pt x="5321" y="354904"/>
                  </a:lnTo>
                  <a:lnTo>
                    <a:pt x="2886" y="369203"/>
                  </a:lnTo>
                  <a:lnTo>
                    <a:pt x="1178" y="384222"/>
                  </a:lnTo>
                  <a:lnTo>
                    <a:pt x="164" y="399561"/>
                  </a:lnTo>
                  <a:lnTo>
                    <a:pt x="0" y="414479"/>
                  </a:lnTo>
                  <a:lnTo>
                    <a:pt x="701" y="428586"/>
                  </a:lnTo>
                  <a:lnTo>
                    <a:pt x="2153" y="441837"/>
                  </a:lnTo>
                  <a:lnTo>
                    <a:pt x="4197" y="454350"/>
                  </a:lnTo>
                  <a:lnTo>
                    <a:pt x="6689" y="466290"/>
                  </a:lnTo>
                  <a:lnTo>
                    <a:pt x="9667" y="477971"/>
                  </a:lnTo>
                  <a:lnTo>
                    <a:pt x="13344" y="489822"/>
                  </a:lnTo>
                  <a:lnTo>
                    <a:pt x="17780" y="502054"/>
                  </a:lnTo>
                  <a:lnTo>
                    <a:pt x="22895" y="514373"/>
                  </a:lnTo>
                  <a:lnTo>
                    <a:pt x="28553" y="526112"/>
                  </a:lnTo>
                  <a:lnTo>
                    <a:pt x="34619" y="536931"/>
                  </a:lnTo>
                  <a:lnTo>
                    <a:pt x="40980" y="546821"/>
                  </a:lnTo>
                  <a:lnTo>
                    <a:pt x="47550" y="555925"/>
                  </a:lnTo>
                  <a:lnTo>
                    <a:pt x="54268" y="564418"/>
                  </a:lnTo>
                  <a:lnTo>
                    <a:pt x="61254" y="572461"/>
                  </a:lnTo>
                  <a:lnTo>
                    <a:pt x="68783" y="580183"/>
                  </a:lnTo>
                  <a:lnTo>
                    <a:pt x="76961" y="587677"/>
                  </a:lnTo>
                  <a:lnTo>
                    <a:pt x="85744" y="594848"/>
                  </a:lnTo>
                  <a:lnTo>
                    <a:pt x="95017" y="601437"/>
                  </a:lnTo>
                  <a:lnTo>
                    <a:pt x="104669" y="607354"/>
                  </a:lnTo>
                  <a:lnTo>
                    <a:pt x="114761" y="612819"/>
                  </a:lnTo>
                  <a:lnTo>
                    <a:pt x="125520" y="618256"/>
                  </a:lnTo>
                  <a:lnTo>
                    <a:pt x="137018" y="623908"/>
                  </a:lnTo>
                  <a:lnTo>
                    <a:pt x="149180" y="629518"/>
                  </a:lnTo>
                  <a:lnTo>
                    <a:pt x="161876" y="634452"/>
                  </a:lnTo>
                  <a:lnTo>
                    <a:pt x="174969" y="638404"/>
                  </a:lnTo>
                  <a:lnTo>
                    <a:pt x="188185" y="641548"/>
                  </a:lnTo>
                  <a:lnTo>
                    <a:pt x="201131" y="644349"/>
                  </a:lnTo>
                  <a:lnTo>
                    <a:pt x="213619" y="647117"/>
                  </a:lnTo>
                  <a:lnTo>
                    <a:pt x="225801" y="649825"/>
                  </a:lnTo>
                  <a:lnTo>
                    <a:pt x="238053" y="652198"/>
                  </a:lnTo>
                  <a:lnTo>
                    <a:pt x="250596" y="654098"/>
                  </a:lnTo>
                  <a:lnTo>
                    <a:pt x="263480" y="655697"/>
                  </a:lnTo>
                  <a:lnTo>
                    <a:pt x="276669" y="657379"/>
                  </a:lnTo>
                  <a:lnTo>
                    <a:pt x="290096" y="659352"/>
                  </a:lnTo>
                  <a:lnTo>
                    <a:pt x="303538" y="661338"/>
                  </a:lnTo>
                  <a:lnTo>
                    <a:pt x="316636" y="662685"/>
                  </a:lnTo>
                  <a:lnTo>
                    <a:pt x="329226" y="663072"/>
                  </a:lnTo>
                  <a:lnTo>
                    <a:pt x="341476" y="662499"/>
                  </a:lnTo>
                  <a:lnTo>
                    <a:pt x="353774" y="661118"/>
                  </a:lnTo>
                  <a:lnTo>
                    <a:pt x="366344" y="659113"/>
                  </a:lnTo>
                  <a:lnTo>
                    <a:pt x="379075" y="656648"/>
                  </a:lnTo>
                  <a:lnTo>
                    <a:pt x="391629" y="653856"/>
                  </a:lnTo>
                  <a:lnTo>
                    <a:pt x="403817" y="650830"/>
                  </a:lnTo>
                  <a:lnTo>
                    <a:pt x="415612" y="647478"/>
                  </a:lnTo>
                  <a:lnTo>
                    <a:pt x="427066" y="643543"/>
                  </a:lnTo>
                  <a:lnTo>
                    <a:pt x="438251" y="638935"/>
                  </a:lnTo>
                  <a:lnTo>
                    <a:pt x="449237" y="633873"/>
                  </a:lnTo>
                  <a:lnTo>
                    <a:pt x="460081" y="628782"/>
                  </a:lnTo>
                  <a:lnTo>
                    <a:pt x="470824" y="623910"/>
                  </a:lnTo>
                  <a:lnTo>
                    <a:pt x="481498" y="619165"/>
                  </a:lnTo>
                  <a:lnTo>
                    <a:pt x="492125" y="614220"/>
                  </a:lnTo>
                  <a:lnTo>
                    <a:pt x="502715" y="608892"/>
                  </a:lnTo>
                  <a:lnTo>
                    <a:pt x="513115" y="603161"/>
                  </a:lnTo>
                  <a:lnTo>
                    <a:pt x="523025" y="597082"/>
                  </a:lnTo>
                  <a:lnTo>
                    <a:pt x="532324" y="590729"/>
                  </a:lnTo>
                  <a:lnTo>
                    <a:pt x="541214" y="584174"/>
                  </a:lnTo>
                  <a:lnTo>
                    <a:pt x="550103" y="577474"/>
                  </a:lnTo>
                  <a:lnTo>
                    <a:pt x="559235" y="570673"/>
                  </a:lnTo>
                  <a:lnTo>
                    <a:pt x="568675" y="563802"/>
                  </a:lnTo>
                  <a:lnTo>
                    <a:pt x="578397" y="556882"/>
                  </a:lnTo>
                  <a:lnTo>
                    <a:pt x="588349" y="549925"/>
                  </a:lnTo>
                  <a:lnTo>
                    <a:pt x="598474" y="542778"/>
                  </a:lnTo>
                  <a:lnTo>
                    <a:pt x="608723" y="535140"/>
                  </a:lnTo>
                  <a:lnTo>
                    <a:pt x="619057" y="526893"/>
                  </a:lnTo>
                  <a:lnTo>
                    <a:pt x="629283" y="518235"/>
                  </a:lnTo>
                  <a:lnTo>
                    <a:pt x="639076" y="509577"/>
                  </a:lnTo>
                  <a:lnTo>
                    <a:pt x="648292" y="501157"/>
                  </a:lnTo>
                  <a:lnTo>
                    <a:pt x="656956" y="492876"/>
                  </a:lnTo>
                  <a:lnTo>
                    <a:pt x="665162" y="484403"/>
                  </a:lnTo>
                  <a:lnTo>
                    <a:pt x="673017" y="475555"/>
                  </a:lnTo>
                  <a:lnTo>
                    <a:pt x="680615" y="466306"/>
                  </a:lnTo>
                  <a:lnTo>
                    <a:pt x="688031" y="456712"/>
                  </a:lnTo>
                  <a:lnTo>
                    <a:pt x="695316" y="446846"/>
                  </a:lnTo>
                  <a:lnTo>
                    <a:pt x="702344" y="436780"/>
                  </a:lnTo>
                  <a:lnTo>
                    <a:pt x="708838" y="426569"/>
                  </a:lnTo>
                  <a:lnTo>
                    <a:pt x="714687" y="416252"/>
                  </a:lnTo>
                  <a:lnTo>
                    <a:pt x="719935" y="405698"/>
                  </a:lnTo>
                  <a:lnTo>
                    <a:pt x="724695" y="394620"/>
                  </a:lnTo>
                  <a:lnTo>
                    <a:pt x="729078" y="382904"/>
                  </a:lnTo>
                  <a:lnTo>
                    <a:pt x="733023" y="370595"/>
                  </a:lnTo>
                  <a:lnTo>
                    <a:pt x="736300" y="357800"/>
                  </a:lnTo>
                  <a:lnTo>
                    <a:pt x="738839" y="344636"/>
                  </a:lnTo>
                  <a:lnTo>
                    <a:pt x="740714" y="331202"/>
                  </a:lnTo>
                  <a:lnTo>
                    <a:pt x="742056" y="317578"/>
                  </a:lnTo>
                  <a:lnTo>
                    <a:pt x="742991" y="303826"/>
                  </a:lnTo>
                  <a:lnTo>
                    <a:pt x="743468" y="290151"/>
                  </a:lnTo>
                  <a:lnTo>
                    <a:pt x="743264" y="276890"/>
                  </a:lnTo>
                  <a:lnTo>
                    <a:pt x="742312" y="264186"/>
                  </a:lnTo>
                  <a:lnTo>
                    <a:pt x="740689" y="251859"/>
                  </a:lnTo>
                  <a:lnTo>
                    <a:pt x="738530" y="239508"/>
                  </a:lnTo>
                  <a:lnTo>
                    <a:pt x="735966" y="226903"/>
                  </a:lnTo>
                  <a:lnTo>
                    <a:pt x="733109" y="214147"/>
                  </a:lnTo>
                  <a:lnTo>
                    <a:pt x="730046" y="201577"/>
                  </a:lnTo>
                  <a:lnTo>
                    <a:pt x="726835" y="189379"/>
                  </a:lnTo>
                  <a:lnTo>
                    <a:pt x="723357" y="177576"/>
                  </a:lnTo>
                  <a:lnTo>
                    <a:pt x="719337" y="166118"/>
                  </a:lnTo>
                  <a:lnTo>
                    <a:pt x="714667" y="154929"/>
                  </a:lnTo>
                  <a:lnTo>
                    <a:pt x="709394" y="143941"/>
                  </a:lnTo>
                  <a:lnTo>
                    <a:pt x="703629" y="133096"/>
                  </a:lnTo>
                  <a:lnTo>
                    <a:pt x="697487" y="122351"/>
                  </a:lnTo>
                  <a:lnTo>
                    <a:pt x="690905" y="111677"/>
                  </a:lnTo>
                  <a:lnTo>
                    <a:pt x="683655" y="101050"/>
                  </a:lnTo>
                  <a:lnTo>
                    <a:pt x="675666" y="90459"/>
                  </a:lnTo>
                  <a:lnTo>
                    <a:pt x="667014" y="80059"/>
                  </a:lnTo>
                  <a:lnTo>
                    <a:pt x="657827" y="70149"/>
                  </a:lnTo>
                  <a:lnTo>
                    <a:pt x="648239" y="60854"/>
                  </a:lnTo>
                  <a:lnTo>
                    <a:pt x="638359" y="52138"/>
                  </a:lnTo>
                  <a:lnTo>
                    <a:pt x="628275" y="43897"/>
                  </a:lnTo>
                  <a:lnTo>
                    <a:pt x="618044" y="36023"/>
                  </a:lnTo>
                  <a:lnTo>
                    <a:pt x="607546" y="28582"/>
                  </a:lnTo>
                  <a:lnTo>
                    <a:pt x="596506" y="21804"/>
                  </a:lnTo>
                  <a:lnTo>
                    <a:pt x="584816" y="15765"/>
                  </a:lnTo>
                  <a:lnTo>
                    <a:pt x="572524" y="10557"/>
                  </a:lnTo>
                  <a:lnTo>
                    <a:pt x="559740" y="6357"/>
                  </a:lnTo>
                  <a:lnTo>
                    <a:pt x="546583" y="3167"/>
                  </a:lnTo>
                  <a:lnTo>
                    <a:pt x="533155" y="1007"/>
                  </a:lnTo>
                  <a:lnTo>
                    <a:pt x="519534" y="0"/>
                  </a:lnTo>
                  <a:lnTo>
                    <a:pt x="505776" y="99"/>
                  </a:lnTo>
                  <a:lnTo>
                    <a:pt x="491756" y="1130"/>
                  </a:lnTo>
                  <a:lnTo>
                    <a:pt x="477199" y="2884"/>
                  </a:lnTo>
                  <a:lnTo>
                    <a:pt x="461995" y="5173"/>
                  </a:lnTo>
                  <a:lnTo>
                    <a:pt x="446189" y="7844"/>
                  </a:lnTo>
                  <a:lnTo>
                    <a:pt x="429893" y="10782"/>
                  </a:lnTo>
                  <a:lnTo>
                    <a:pt x="413226" y="13913"/>
                  </a:lnTo>
                  <a:lnTo>
                    <a:pt x="396286" y="17507"/>
                  </a:lnTo>
                  <a:lnTo>
                    <a:pt x="379156" y="22138"/>
                  </a:lnTo>
                  <a:lnTo>
                    <a:pt x="361896" y="28036"/>
                  </a:lnTo>
                  <a:lnTo>
                    <a:pt x="344713" y="35117"/>
                  </a:lnTo>
                  <a:lnTo>
                    <a:pt x="327942" y="43167"/>
                  </a:lnTo>
                  <a:lnTo>
                    <a:pt x="311739" y="51949"/>
                  </a:lnTo>
                  <a:lnTo>
                    <a:pt x="296248" y="61099"/>
                  </a:lnTo>
                  <a:lnTo>
                    <a:pt x="281684" y="70153"/>
                  </a:lnTo>
                  <a:lnTo>
                    <a:pt x="268072" y="78871"/>
                  </a:lnTo>
                  <a:lnTo>
                    <a:pt x="255286" y="87368"/>
                  </a:lnTo>
                  <a:lnTo>
                    <a:pt x="243151" y="95993"/>
                  </a:lnTo>
                  <a:lnTo>
                    <a:pt x="231515" y="104933"/>
                  </a:lnTo>
                  <a:lnTo>
                    <a:pt x="220695" y="113769"/>
                  </a:lnTo>
                  <a:lnTo>
                    <a:pt x="210408" y="122426"/>
                  </a:lnTo>
                  <a:lnTo>
                    <a:pt x="199748" y="131667"/>
                  </a:lnTo>
                  <a:lnTo>
                    <a:pt x="186998" y="14296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Freeform 136"/>
          <p:cNvSpPr/>
          <p:nvPr/>
        </p:nvSpPr>
        <p:spPr>
          <a:xfrm>
            <a:off x="8582298" y="2470647"/>
            <a:ext cx="655160" cy="676807"/>
          </a:xfrm>
          <a:custGeom>
            <a:avLst/>
            <a:gdLst/>
            <a:ahLst/>
            <a:cxnLst/>
            <a:rect l="0" t="0" r="0" b="0"/>
            <a:pathLst>
              <a:path w="655160" h="676807">
                <a:moveTo>
                  <a:pt x="324811" y="87778"/>
                </a:moveTo>
                <a:lnTo>
                  <a:pt x="313075" y="87845"/>
                </a:lnTo>
                <a:lnTo>
                  <a:pt x="301946" y="88485"/>
                </a:lnTo>
                <a:lnTo>
                  <a:pt x="290352" y="89781"/>
                </a:lnTo>
                <a:lnTo>
                  <a:pt x="278364" y="91641"/>
                </a:lnTo>
                <a:lnTo>
                  <a:pt x="266353" y="93957"/>
                </a:lnTo>
                <a:lnTo>
                  <a:pt x="254549" y="96629"/>
                </a:lnTo>
                <a:lnTo>
                  <a:pt x="243023" y="99725"/>
                </a:lnTo>
                <a:lnTo>
                  <a:pt x="231754" y="103480"/>
                </a:lnTo>
                <a:lnTo>
                  <a:pt x="220691" y="107969"/>
                </a:lnTo>
                <a:lnTo>
                  <a:pt x="209618" y="113118"/>
                </a:lnTo>
                <a:lnTo>
                  <a:pt x="198183" y="118799"/>
                </a:lnTo>
                <a:lnTo>
                  <a:pt x="186231" y="124881"/>
                </a:lnTo>
                <a:lnTo>
                  <a:pt x="173931" y="131252"/>
                </a:lnTo>
                <a:lnTo>
                  <a:pt x="161672" y="137828"/>
                </a:lnTo>
                <a:lnTo>
                  <a:pt x="149687" y="144551"/>
                </a:lnTo>
                <a:lnTo>
                  <a:pt x="138029" y="151540"/>
                </a:lnTo>
                <a:lnTo>
                  <a:pt x="126669" y="159070"/>
                </a:lnTo>
                <a:lnTo>
                  <a:pt x="115545" y="167251"/>
                </a:lnTo>
                <a:lnTo>
                  <a:pt x="104601" y="176034"/>
                </a:lnTo>
                <a:lnTo>
                  <a:pt x="93785" y="185308"/>
                </a:lnTo>
                <a:lnTo>
                  <a:pt x="83065" y="194956"/>
                </a:lnTo>
                <a:lnTo>
                  <a:pt x="72577" y="204875"/>
                </a:lnTo>
                <a:lnTo>
                  <a:pt x="62606" y="214986"/>
                </a:lnTo>
                <a:lnTo>
                  <a:pt x="53276" y="225235"/>
                </a:lnTo>
                <a:lnTo>
                  <a:pt x="44704" y="235745"/>
                </a:lnTo>
                <a:lnTo>
                  <a:pt x="37094" y="246792"/>
                </a:lnTo>
                <a:lnTo>
                  <a:pt x="30456" y="258487"/>
                </a:lnTo>
                <a:lnTo>
                  <a:pt x="24660" y="270783"/>
                </a:lnTo>
                <a:lnTo>
                  <a:pt x="19525" y="283570"/>
                </a:lnTo>
                <a:lnTo>
                  <a:pt x="14885" y="296728"/>
                </a:lnTo>
                <a:lnTo>
                  <a:pt x="10768" y="310158"/>
                </a:lnTo>
                <a:lnTo>
                  <a:pt x="7373" y="323779"/>
                </a:lnTo>
                <a:lnTo>
                  <a:pt x="4756" y="337534"/>
                </a:lnTo>
                <a:lnTo>
                  <a:pt x="2828" y="351381"/>
                </a:lnTo>
                <a:lnTo>
                  <a:pt x="1451" y="365289"/>
                </a:lnTo>
                <a:lnTo>
                  <a:pt x="492" y="379245"/>
                </a:lnTo>
                <a:lnTo>
                  <a:pt x="0" y="393398"/>
                </a:lnTo>
                <a:lnTo>
                  <a:pt x="194" y="408046"/>
                </a:lnTo>
                <a:lnTo>
                  <a:pt x="1138" y="423302"/>
                </a:lnTo>
                <a:lnTo>
                  <a:pt x="2757" y="438802"/>
                </a:lnTo>
                <a:lnTo>
                  <a:pt x="4912" y="453829"/>
                </a:lnTo>
                <a:lnTo>
                  <a:pt x="7479" y="468009"/>
                </a:lnTo>
                <a:lnTo>
                  <a:pt x="10507" y="481309"/>
                </a:lnTo>
                <a:lnTo>
                  <a:pt x="14217" y="493855"/>
                </a:lnTo>
                <a:lnTo>
                  <a:pt x="18672" y="505812"/>
                </a:lnTo>
                <a:lnTo>
                  <a:pt x="23629" y="517335"/>
                </a:lnTo>
                <a:lnTo>
                  <a:pt x="28649" y="528548"/>
                </a:lnTo>
                <a:lnTo>
                  <a:pt x="33477" y="539537"/>
                </a:lnTo>
                <a:lnTo>
                  <a:pt x="38364" y="550209"/>
                </a:lnTo>
                <a:lnTo>
                  <a:pt x="43936" y="560301"/>
                </a:lnTo>
                <a:lnTo>
                  <a:pt x="50499" y="569720"/>
                </a:lnTo>
                <a:lnTo>
                  <a:pt x="57873" y="578519"/>
                </a:lnTo>
                <a:lnTo>
                  <a:pt x="65594" y="586815"/>
                </a:lnTo>
                <a:lnTo>
                  <a:pt x="73344" y="594731"/>
                </a:lnTo>
                <a:lnTo>
                  <a:pt x="80990" y="602369"/>
                </a:lnTo>
                <a:lnTo>
                  <a:pt x="88496" y="609813"/>
                </a:lnTo>
                <a:lnTo>
                  <a:pt x="95879" y="617115"/>
                </a:lnTo>
                <a:lnTo>
                  <a:pt x="103327" y="624156"/>
                </a:lnTo>
                <a:lnTo>
                  <a:pt x="111174" y="630658"/>
                </a:lnTo>
                <a:lnTo>
                  <a:pt x="119574" y="636512"/>
                </a:lnTo>
                <a:lnTo>
                  <a:pt x="128676" y="641764"/>
                </a:lnTo>
                <a:lnTo>
                  <a:pt x="138698" y="646526"/>
                </a:lnTo>
                <a:lnTo>
                  <a:pt x="149665" y="650916"/>
                </a:lnTo>
                <a:lnTo>
                  <a:pt x="161454" y="655034"/>
                </a:lnTo>
                <a:lnTo>
                  <a:pt x="173890" y="658960"/>
                </a:lnTo>
                <a:lnTo>
                  <a:pt x="186811" y="662749"/>
                </a:lnTo>
                <a:lnTo>
                  <a:pt x="200080" y="666277"/>
                </a:lnTo>
                <a:lnTo>
                  <a:pt x="213593" y="669267"/>
                </a:lnTo>
                <a:lnTo>
                  <a:pt x="227274" y="671610"/>
                </a:lnTo>
                <a:lnTo>
                  <a:pt x="241072" y="673352"/>
                </a:lnTo>
                <a:lnTo>
                  <a:pt x="254948" y="674604"/>
                </a:lnTo>
                <a:lnTo>
                  <a:pt x="268882" y="675483"/>
                </a:lnTo>
                <a:lnTo>
                  <a:pt x="283020" y="676091"/>
                </a:lnTo>
                <a:lnTo>
                  <a:pt x="297657" y="676508"/>
                </a:lnTo>
                <a:lnTo>
                  <a:pt x="312907" y="676787"/>
                </a:lnTo>
                <a:lnTo>
                  <a:pt x="328404" y="676806"/>
                </a:lnTo>
                <a:lnTo>
                  <a:pt x="343427" y="676286"/>
                </a:lnTo>
                <a:lnTo>
                  <a:pt x="357610" y="675115"/>
                </a:lnTo>
                <a:lnTo>
                  <a:pt x="371081" y="673174"/>
                </a:lnTo>
                <a:lnTo>
                  <a:pt x="384276" y="670268"/>
                </a:lnTo>
                <a:lnTo>
                  <a:pt x="397481" y="666385"/>
                </a:lnTo>
                <a:lnTo>
                  <a:pt x="410656" y="661659"/>
                </a:lnTo>
                <a:lnTo>
                  <a:pt x="423516" y="656269"/>
                </a:lnTo>
                <a:lnTo>
                  <a:pt x="435913" y="650387"/>
                </a:lnTo>
                <a:lnTo>
                  <a:pt x="447850" y="644151"/>
                </a:lnTo>
                <a:lnTo>
                  <a:pt x="459398" y="637666"/>
                </a:lnTo>
                <a:lnTo>
                  <a:pt x="470654" y="631009"/>
                </a:lnTo>
                <a:lnTo>
                  <a:pt x="481856" y="624234"/>
                </a:lnTo>
                <a:lnTo>
                  <a:pt x="493376" y="617379"/>
                </a:lnTo>
                <a:lnTo>
                  <a:pt x="505382" y="610466"/>
                </a:lnTo>
                <a:lnTo>
                  <a:pt x="517549" y="603348"/>
                </a:lnTo>
                <a:lnTo>
                  <a:pt x="529185" y="595730"/>
                </a:lnTo>
                <a:lnTo>
                  <a:pt x="539935" y="587491"/>
                </a:lnTo>
                <a:lnTo>
                  <a:pt x="549779" y="578668"/>
                </a:lnTo>
                <a:lnTo>
                  <a:pt x="558851" y="569368"/>
                </a:lnTo>
                <a:lnTo>
                  <a:pt x="567323" y="559702"/>
                </a:lnTo>
                <a:lnTo>
                  <a:pt x="575352" y="549771"/>
                </a:lnTo>
                <a:lnTo>
                  <a:pt x="583065" y="539652"/>
                </a:lnTo>
                <a:lnTo>
                  <a:pt x="590557" y="529397"/>
                </a:lnTo>
                <a:lnTo>
                  <a:pt x="597896" y="518885"/>
                </a:lnTo>
                <a:lnTo>
                  <a:pt x="605131" y="507834"/>
                </a:lnTo>
                <a:lnTo>
                  <a:pt x="612291" y="496142"/>
                </a:lnTo>
                <a:lnTo>
                  <a:pt x="619235" y="484018"/>
                </a:lnTo>
                <a:lnTo>
                  <a:pt x="625671" y="471880"/>
                </a:lnTo>
                <a:lnTo>
                  <a:pt x="631476" y="459970"/>
                </a:lnTo>
                <a:lnTo>
                  <a:pt x="636526" y="448193"/>
                </a:lnTo>
                <a:lnTo>
                  <a:pt x="640619" y="436219"/>
                </a:lnTo>
                <a:lnTo>
                  <a:pt x="643746" y="423867"/>
                </a:lnTo>
                <a:lnTo>
                  <a:pt x="646203" y="411113"/>
                </a:lnTo>
                <a:lnTo>
                  <a:pt x="648475" y="398012"/>
                </a:lnTo>
                <a:lnTo>
                  <a:pt x="650852" y="384639"/>
                </a:lnTo>
                <a:lnTo>
                  <a:pt x="653111" y="371064"/>
                </a:lnTo>
                <a:lnTo>
                  <a:pt x="654643" y="357344"/>
                </a:lnTo>
                <a:lnTo>
                  <a:pt x="655159" y="343523"/>
                </a:lnTo>
                <a:lnTo>
                  <a:pt x="654842" y="329632"/>
                </a:lnTo>
                <a:lnTo>
                  <a:pt x="654166" y="315693"/>
                </a:lnTo>
                <a:lnTo>
                  <a:pt x="653446" y="301726"/>
                </a:lnTo>
                <a:lnTo>
                  <a:pt x="652660" y="287906"/>
                </a:lnTo>
                <a:lnTo>
                  <a:pt x="651532" y="274546"/>
                </a:lnTo>
                <a:lnTo>
                  <a:pt x="649925" y="261777"/>
                </a:lnTo>
                <a:lnTo>
                  <a:pt x="647847" y="249405"/>
                </a:lnTo>
                <a:lnTo>
                  <a:pt x="645373" y="237024"/>
                </a:lnTo>
                <a:lnTo>
                  <a:pt x="642590" y="224395"/>
                </a:lnTo>
                <a:lnTo>
                  <a:pt x="639415" y="211454"/>
                </a:lnTo>
                <a:lnTo>
                  <a:pt x="635605" y="198226"/>
                </a:lnTo>
                <a:lnTo>
                  <a:pt x="631080" y="184773"/>
                </a:lnTo>
                <a:lnTo>
                  <a:pt x="625905" y="171314"/>
                </a:lnTo>
                <a:lnTo>
                  <a:pt x="620206" y="158204"/>
                </a:lnTo>
                <a:lnTo>
                  <a:pt x="614119" y="145611"/>
                </a:lnTo>
                <a:lnTo>
                  <a:pt x="607912" y="133529"/>
                </a:lnTo>
                <a:lnTo>
                  <a:pt x="601979" y="121875"/>
                </a:lnTo>
                <a:lnTo>
                  <a:pt x="596502" y="110557"/>
                </a:lnTo>
                <a:lnTo>
                  <a:pt x="591163" y="99650"/>
                </a:lnTo>
                <a:lnTo>
                  <a:pt x="585279" y="89391"/>
                </a:lnTo>
                <a:lnTo>
                  <a:pt x="578496" y="79858"/>
                </a:lnTo>
                <a:lnTo>
                  <a:pt x="570633" y="70981"/>
                </a:lnTo>
                <a:lnTo>
                  <a:pt x="561519" y="62632"/>
                </a:lnTo>
                <a:lnTo>
                  <a:pt x="551199" y="54680"/>
                </a:lnTo>
                <a:lnTo>
                  <a:pt x="540032" y="47017"/>
                </a:lnTo>
                <a:lnTo>
                  <a:pt x="528552" y="39558"/>
                </a:lnTo>
                <a:lnTo>
                  <a:pt x="517092" y="32249"/>
                </a:lnTo>
                <a:lnTo>
                  <a:pt x="505618" y="25373"/>
                </a:lnTo>
                <a:lnTo>
                  <a:pt x="493851" y="19515"/>
                </a:lnTo>
                <a:lnTo>
                  <a:pt x="481636" y="14906"/>
                </a:lnTo>
                <a:lnTo>
                  <a:pt x="468975" y="11304"/>
                </a:lnTo>
                <a:lnTo>
                  <a:pt x="455935" y="8189"/>
                </a:lnTo>
                <a:lnTo>
                  <a:pt x="442603" y="5211"/>
                </a:lnTo>
                <a:lnTo>
                  <a:pt x="429056" y="2530"/>
                </a:lnTo>
                <a:lnTo>
                  <a:pt x="415355" y="708"/>
                </a:lnTo>
                <a:lnTo>
                  <a:pt x="401543" y="0"/>
                </a:lnTo>
                <a:lnTo>
                  <a:pt x="387487" y="354"/>
                </a:lnTo>
                <a:lnTo>
                  <a:pt x="372904" y="1588"/>
                </a:lnTo>
                <a:lnTo>
                  <a:pt x="357692" y="3495"/>
                </a:lnTo>
                <a:lnTo>
                  <a:pt x="342223" y="5894"/>
                </a:lnTo>
                <a:lnTo>
                  <a:pt x="327217" y="8642"/>
                </a:lnTo>
                <a:lnTo>
                  <a:pt x="313049" y="11638"/>
                </a:lnTo>
                <a:lnTo>
                  <a:pt x="299759" y="14971"/>
                </a:lnTo>
                <a:lnTo>
                  <a:pt x="287218" y="18892"/>
                </a:lnTo>
                <a:lnTo>
                  <a:pt x="275255" y="23501"/>
                </a:lnTo>
                <a:lnTo>
                  <a:pt x="263390" y="28903"/>
                </a:lnTo>
                <a:lnTo>
                  <a:pt x="250883" y="35286"/>
                </a:lnTo>
                <a:lnTo>
                  <a:pt x="237394" y="42653"/>
                </a:lnTo>
                <a:lnTo>
                  <a:pt x="223245" y="50701"/>
                </a:lnTo>
                <a:lnTo>
                  <a:pt x="209208" y="58942"/>
                </a:lnTo>
                <a:lnTo>
                  <a:pt x="195735" y="67079"/>
                </a:lnTo>
                <a:lnTo>
                  <a:pt x="183098" y="75168"/>
                </a:lnTo>
                <a:lnTo>
                  <a:pt x="171538" y="83511"/>
                </a:lnTo>
                <a:lnTo>
                  <a:pt x="161059" y="92268"/>
                </a:lnTo>
                <a:lnTo>
                  <a:pt x="151344" y="101286"/>
                </a:lnTo>
                <a:lnTo>
                  <a:pt x="141886" y="110193"/>
                </a:lnTo>
                <a:lnTo>
                  <a:pt x="132370" y="118780"/>
                </a:lnTo>
                <a:lnTo>
                  <a:pt x="122839" y="127003"/>
                </a:lnTo>
                <a:lnTo>
                  <a:pt x="113585" y="134906"/>
                </a:lnTo>
                <a:lnTo>
                  <a:pt x="104766" y="142559"/>
                </a:lnTo>
                <a:lnTo>
                  <a:pt x="96386" y="150190"/>
                </a:lnTo>
                <a:lnTo>
                  <a:pt x="88379" y="158160"/>
                </a:lnTo>
                <a:lnTo>
                  <a:pt x="80662" y="166634"/>
                </a:lnTo>
                <a:lnTo>
                  <a:pt x="73157" y="175445"/>
                </a:lnTo>
                <a:lnTo>
                  <a:pt x="65805" y="184207"/>
                </a:lnTo>
                <a:lnTo>
                  <a:pt x="58562" y="192688"/>
                </a:lnTo>
                <a:lnTo>
                  <a:pt x="51509" y="200726"/>
                </a:lnTo>
                <a:lnTo>
                  <a:pt x="44036" y="209038"/>
                </a:lnTo>
                <a:lnTo>
                  <a:pt x="34370" y="219471"/>
                </a:lnTo>
                <a:lnTo>
                  <a:pt x="19484" y="235176"/>
                </a:lnTo>
              </a:path>
            </a:pathLst>
          </a:custGeom>
          <a:ln w="38100" cap="flat" cmpd="sng" algn="ctr">
            <a:solidFill>
              <a:srgbClr val="7FFFD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00080"/>
            </a:gs>
            <a:gs pos="100000">
              <a:srgbClr val="00930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441736" y="312827"/>
            <a:ext cx="2779524" cy="915981"/>
            <a:chOff x="441736" y="312827"/>
            <a:chExt cx="2779524" cy="915981"/>
          </a:xfrm>
        </p:grpSpPr>
        <p:grpSp>
          <p:nvGrpSpPr>
            <p:cNvPr id="5" name="Group 4"/>
            <p:cNvGrpSpPr/>
            <p:nvPr/>
          </p:nvGrpSpPr>
          <p:grpSpPr>
            <a:xfrm>
              <a:off x="441736" y="491812"/>
              <a:ext cx="326384" cy="736996"/>
              <a:chOff x="441736" y="491812"/>
              <a:chExt cx="326384" cy="736996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583207" y="491812"/>
                <a:ext cx="16457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6457" h="315856">
                    <a:moveTo>
                      <a:pt x="16456" y="0"/>
                    </a:moveTo>
                    <a:lnTo>
                      <a:pt x="10723" y="6001"/>
                    </a:lnTo>
                    <a:lnTo>
                      <a:pt x="6439" y="12846"/>
                    </a:lnTo>
                    <a:lnTo>
                      <a:pt x="3237" y="21234"/>
                    </a:lnTo>
                    <a:lnTo>
                      <a:pt x="1049" y="30861"/>
                    </a:lnTo>
                    <a:lnTo>
                      <a:pt x="0" y="41176"/>
                    </a:lnTo>
                    <a:lnTo>
                      <a:pt x="54" y="51788"/>
                    </a:lnTo>
                    <a:lnTo>
                      <a:pt x="878" y="62659"/>
                    </a:lnTo>
                    <a:lnTo>
                      <a:pt x="1958" y="74007"/>
                    </a:lnTo>
                    <a:lnTo>
                      <a:pt x="2974" y="85938"/>
                    </a:lnTo>
                    <a:lnTo>
                      <a:pt x="3805" y="98575"/>
                    </a:lnTo>
                    <a:lnTo>
                      <a:pt x="4436" y="112129"/>
                    </a:lnTo>
                    <a:lnTo>
                      <a:pt x="4896" y="126620"/>
                    </a:lnTo>
                    <a:lnTo>
                      <a:pt x="5221" y="141759"/>
                    </a:lnTo>
                    <a:lnTo>
                      <a:pt x="5448" y="157068"/>
                    </a:lnTo>
                    <a:lnTo>
                      <a:pt x="5603" y="172252"/>
                    </a:lnTo>
                    <a:lnTo>
                      <a:pt x="5709" y="187209"/>
                    </a:lnTo>
                    <a:lnTo>
                      <a:pt x="5781" y="201938"/>
                    </a:lnTo>
                    <a:lnTo>
                      <a:pt x="5834" y="216471"/>
                    </a:lnTo>
                    <a:lnTo>
                      <a:pt x="6039" y="230689"/>
                    </a:lnTo>
                    <a:lnTo>
                      <a:pt x="6709" y="244323"/>
                    </a:lnTo>
                    <a:lnTo>
                      <a:pt x="7973" y="257266"/>
                    </a:lnTo>
                    <a:lnTo>
                      <a:pt x="9644" y="269316"/>
                    </a:lnTo>
                    <a:lnTo>
                      <a:pt x="11478" y="281380"/>
                    </a:lnTo>
                    <a:lnTo>
                      <a:pt x="13639" y="295635"/>
                    </a:lnTo>
                    <a:lnTo>
                      <a:pt x="16456" y="31585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441736" y="818195"/>
                <a:ext cx="326384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105286">
                    <a:moveTo>
                      <a:pt x="326383" y="0"/>
                    </a:moveTo>
                    <a:lnTo>
                      <a:pt x="317582" y="2934"/>
                    </a:lnTo>
                    <a:lnTo>
                      <a:pt x="309235" y="5716"/>
                    </a:lnTo>
                    <a:lnTo>
                      <a:pt x="300532" y="8611"/>
                    </a:lnTo>
                    <a:lnTo>
                      <a:pt x="291238" y="11479"/>
                    </a:lnTo>
                    <a:lnTo>
                      <a:pt x="281095" y="13996"/>
                    </a:lnTo>
                    <a:lnTo>
                      <a:pt x="270049" y="16011"/>
                    </a:lnTo>
                    <a:lnTo>
                      <a:pt x="258210" y="17696"/>
                    </a:lnTo>
                    <a:lnTo>
                      <a:pt x="245740" y="19439"/>
                    </a:lnTo>
                    <a:lnTo>
                      <a:pt x="232797" y="21470"/>
                    </a:lnTo>
                    <a:lnTo>
                      <a:pt x="219515" y="24005"/>
                    </a:lnTo>
                    <a:lnTo>
                      <a:pt x="205993" y="27318"/>
                    </a:lnTo>
                    <a:lnTo>
                      <a:pt x="192305" y="31473"/>
                    </a:lnTo>
                    <a:lnTo>
                      <a:pt x="178503" y="36213"/>
                    </a:lnTo>
                    <a:lnTo>
                      <a:pt x="164624" y="41080"/>
                    </a:lnTo>
                    <a:lnTo>
                      <a:pt x="150697" y="45794"/>
                    </a:lnTo>
                    <a:lnTo>
                      <a:pt x="136903" y="50262"/>
                    </a:lnTo>
                    <a:lnTo>
                      <a:pt x="123562" y="54488"/>
                    </a:lnTo>
                    <a:lnTo>
                      <a:pt x="110809" y="58519"/>
                    </a:lnTo>
                    <a:lnTo>
                      <a:pt x="98618" y="62565"/>
                    </a:lnTo>
                    <a:lnTo>
                      <a:pt x="86891" y="66975"/>
                    </a:lnTo>
                    <a:lnTo>
                      <a:pt x="75518" y="71906"/>
                    </a:lnTo>
                    <a:lnTo>
                      <a:pt x="64405" y="77185"/>
                    </a:lnTo>
                    <a:lnTo>
                      <a:pt x="53476" y="82422"/>
                    </a:lnTo>
                    <a:lnTo>
                      <a:pt x="42688" y="87384"/>
                    </a:lnTo>
                    <a:lnTo>
                      <a:pt x="32457" y="91864"/>
                    </a:lnTo>
                    <a:lnTo>
                      <a:pt x="22638" y="96045"/>
                    </a:lnTo>
                    <a:lnTo>
                      <a:pt x="12367" y="100290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555333" y="927642"/>
                <a:ext cx="139466" cy="301166"/>
              </a:xfrm>
              <a:custGeom>
                <a:avLst/>
                <a:gdLst/>
                <a:ahLst/>
                <a:cxnLst/>
                <a:rect l="0" t="0" r="0" b="0"/>
                <a:pathLst>
                  <a:path w="139466" h="301166">
                    <a:moveTo>
                      <a:pt x="107501" y="111652"/>
                    </a:moveTo>
                    <a:lnTo>
                      <a:pt x="113302" y="105717"/>
                    </a:lnTo>
                    <a:lnTo>
                      <a:pt x="118226" y="99513"/>
                    </a:lnTo>
                    <a:lnTo>
                      <a:pt x="122719" y="92412"/>
                    </a:lnTo>
                    <a:lnTo>
                      <a:pt x="126595" y="84299"/>
                    </a:lnTo>
                    <a:lnTo>
                      <a:pt x="129312" y="75004"/>
                    </a:lnTo>
                    <a:lnTo>
                      <a:pt x="130662" y="64561"/>
                    </a:lnTo>
                    <a:lnTo>
                      <a:pt x="130591" y="53309"/>
                    </a:lnTo>
                    <a:lnTo>
                      <a:pt x="129025" y="41771"/>
                    </a:lnTo>
                    <a:lnTo>
                      <a:pt x="126072" y="30294"/>
                    </a:lnTo>
                    <a:lnTo>
                      <a:pt x="121650" y="19658"/>
                    </a:lnTo>
                    <a:lnTo>
                      <a:pt x="115409" y="11114"/>
                    </a:lnTo>
                    <a:lnTo>
                      <a:pt x="107327" y="5155"/>
                    </a:lnTo>
                    <a:lnTo>
                      <a:pt x="97816" y="1613"/>
                    </a:lnTo>
                    <a:lnTo>
                      <a:pt x="87524" y="51"/>
                    </a:lnTo>
                    <a:lnTo>
                      <a:pt x="76905" y="0"/>
                    </a:lnTo>
                    <a:lnTo>
                      <a:pt x="66353" y="1215"/>
                    </a:lnTo>
                    <a:lnTo>
                      <a:pt x="56276" y="3683"/>
                    </a:lnTo>
                    <a:lnTo>
                      <a:pt x="46841" y="7302"/>
                    </a:lnTo>
                    <a:lnTo>
                      <a:pt x="38184" y="12033"/>
                    </a:lnTo>
                    <a:lnTo>
                      <a:pt x="30508" y="17965"/>
                    </a:lnTo>
                    <a:lnTo>
                      <a:pt x="23823" y="25032"/>
                    </a:lnTo>
                    <a:lnTo>
                      <a:pt x="17993" y="33050"/>
                    </a:lnTo>
                    <a:lnTo>
                      <a:pt x="12834" y="41803"/>
                    </a:lnTo>
                    <a:lnTo>
                      <a:pt x="8183" y="51097"/>
                    </a:lnTo>
                    <a:lnTo>
                      <a:pt x="4228" y="60778"/>
                    </a:lnTo>
                    <a:lnTo>
                      <a:pt x="1475" y="70729"/>
                    </a:lnTo>
                    <a:lnTo>
                      <a:pt x="105" y="80866"/>
                    </a:lnTo>
                    <a:lnTo>
                      <a:pt x="0" y="91131"/>
                    </a:lnTo>
                    <a:lnTo>
                      <a:pt x="917" y="101482"/>
                    </a:lnTo>
                    <a:lnTo>
                      <a:pt x="2617" y="111887"/>
                    </a:lnTo>
                    <a:lnTo>
                      <a:pt x="5215" y="122163"/>
                    </a:lnTo>
                    <a:lnTo>
                      <a:pt x="9161" y="131990"/>
                    </a:lnTo>
                    <a:lnTo>
                      <a:pt x="14598" y="141221"/>
                    </a:lnTo>
                    <a:lnTo>
                      <a:pt x="21536" y="149554"/>
                    </a:lnTo>
                    <a:lnTo>
                      <a:pt x="30021" y="156474"/>
                    </a:lnTo>
                    <a:lnTo>
                      <a:pt x="39908" y="161815"/>
                    </a:lnTo>
                    <a:lnTo>
                      <a:pt x="50615" y="165249"/>
                    </a:lnTo>
                    <a:lnTo>
                      <a:pt x="61253" y="166130"/>
                    </a:lnTo>
                    <a:lnTo>
                      <a:pt x="71327" y="164354"/>
                    </a:lnTo>
                    <a:lnTo>
                      <a:pt x="80714" y="160417"/>
                    </a:lnTo>
                    <a:lnTo>
                      <a:pt x="89479" y="155110"/>
                    </a:lnTo>
                    <a:lnTo>
                      <a:pt x="97741" y="149025"/>
                    </a:lnTo>
                    <a:lnTo>
                      <a:pt x="105459" y="142351"/>
                    </a:lnTo>
                    <a:lnTo>
                      <a:pt x="112432" y="134974"/>
                    </a:lnTo>
                    <a:lnTo>
                      <a:pt x="118609" y="126863"/>
                    </a:lnTo>
                    <a:lnTo>
                      <a:pt x="124081" y="117943"/>
                    </a:lnTo>
                    <a:lnTo>
                      <a:pt x="128992" y="108038"/>
                    </a:lnTo>
                    <a:lnTo>
                      <a:pt x="133461" y="97257"/>
                    </a:lnTo>
                    <a:lnTo>
                      <a:pt x="136872" y="89648"/>
                    </a:lnTo>
                    <a:lnTo>
                      <a:pt x="138586" y="89671"/>
                    </a:lnTo>
                    <a:lnTo>
                      <a:pt x="139264" y="95279"/>
                    </a:lnTo>
                    <a:lnTo>
                      <a:pt x="139463" y="104604"/>
                    </a:lnTo>
                    <a:lnTo>
                      <a:pt x="139465" y="116496"/>
                    </a:lnTo>
                    <a:lnTo>
                      <a:pt x="139402" y="130010"/>
                    </a:lnTo>
                    <a:lnTo>
                      <a:pt x="139328" y="144288"/>
                    </a:lnTo>
                    <a:lnTo>
                      <a:pt x="139263" y="158810"/>
                    </a:lnTo>
                    <a:lnTo>
                      <a:pt x="139212" y="173339"/>
                    </a:lnTo>
                    <a:lnTo>
                      <a:pt x="139174" y="187789"/>
                    </a:lnTo>
                    <a:lnTo>
                      <a:pt x="139147" y="202143"/>
                    </a:lnTo>
                    <a:lnTo>
                      <a:pt x="139128" y="216413"/>
                    </a:lnTo>
                    <a:lnTo>
                      <a:pt x="139114" y="230616"/>
                    </a:lnTo>
                    <a:lnTo>
                      <a:pt x="139105" y="244750"/>
                    </a:lnTo>
                    <a:lnTo>
                      <a:pt x="139099" y="258225"/>
                    </a:lnTo>
                    <a:lnTo>
                      <a:pt x="139094" y="271187"/>
                    </a:lnTo>
                    <a:lnTo>
                      <a:pt x="139090" y="284776"/>
                    </a:lnTo>
                    <a:lnTo>
                      <a:pt x="139087" y="30116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2368451" y="744899"/>
              <a:ext cx="852809" cy="369410"/>
              <a:chOff x="2368451" y="744899"/>
              <a:chExt cx="852809" cy="369410"/>
            </a:xfrm>
          </p:grpSpPr>
          <p:sp>
            <p:nvSpPr>
              <p:cNvPr id="6" name="Freeform 5"/>
              <p:cNvSpPr/>
              <p:nvPr/>
            </p:nvSpPr>
            <p:spPr>
              <a:xfrm>
                <a:off x="2368451" y="744899"/>
                <a:ext cx="852809" cy="41712"/>
              </a:xfrm>
              <a:custGeom>
                <a:avLst/>
                <a:gdLst/>
                <a:ahLst/>
                <a:cxnLst/>
                <a:rect l="0" t="0" r="0" b="0"/>
                <a:pathLst>
                  <a:path w="852809" h="41712">
                    <a:moveTo>
                      <a:pt x="0" y="10125"/>
                    </a:moveTo>
                    <a:lnTo>
                      <a:pt x="8868" y="7259"/>
                    </a:lnTo>
                    <a:lnTo>
                      <a:pt x="17855" y="5117"/>
                    </a:lnTo>
                    <a:lnTo>
                      <a:pt x="27850" y="3514"/>
                    </a:lnTo>
                    <a:lnTo>
                      <a:pt x="38831" y="2333"/>
                    </a:lnTo>
                    <a:lnTo>
                      <a:pt x="50643" y="1485"/>
                    </a:lnTo>
                    <a:lnTo>
                      <a:pt x="63106" y="887"/>
                    </a:lnTo>
                    <a:lnTo>
                      <a:pt x="76216" y="473"/>
                    </a:lnTo>
                    <a:lnTo>
                      <a:pt x="90145" y="188"/>
                    </a:lnTo>
                    <a:lnTo>
                      <a:pt x="104916" y="0"/>
                    </a:lnTo>
                    <a:lnTo>
                      <a:pt x="120256" y="42"/>
                    </a:lnTo>
                    <a:lnTo>
                      <a:pt x="135707" y="602"/>
                    </a:lnTo>
                    <a:lnTo>
                      <a:pt x="150993" y="1791"/>
                    </a:lnTo>
                    <a:lnTo>
                      <a:pt x="166190" y="3404"/>
                    </a:lnTo>
                    <a:lnTo>
                      <a:pt x="181613" y="5026"/>
                    </a:lnTo>
                    <a:lnTo>
                      <a:pt x="197430" y="6411"/>
                    </a:lnTo>
                    <a:lnTo>
                      <a:pt x="213494" y="7492"/>
                    </a:lnTo>
                    <a:lnTo>
                      <a:pt x="229439" y="8292"/>
                    </a:lnTo>
                    <a:lnTo>
                      <a:pt x="245056" y="8869"/>
                    </a:lnTo>
                    <a:lnTo>
                      <a:pt x="260307" y="9443"/>
                    </a:lnTo>
                    <a:lnTo>
                      <a:pt x="275234" y="10369"/>
                    </a:lnTo>
                    <a:lnTo>
                      <a:pt x="289910" y="11807"/>
                    </a:lnTo>
                    <a:lnTo>
                      <a:pt x="304562" y="13588"/>
                    </a:lnTo>
                    <a:lnTo>
                      <a:pt x="319553" y="15323"/>
                    </a:lnTo>
                    <a:lnTo>
                      <a:pt x="335052" y="16789"/>
                    </a:lnTo>
                    <a:lnTo>
                      <a:pt x="351056" y="18094"/>
                    </a:lnTo>
                    <a:lnTo>
                      <a:pt x="367486" y="19577"/>
                    </a:lnTo>
                    <a:lnTo>
                      <a:pt x="384239" y="21421"/>
                    </a:lnTo>
                    <a:lnTo>
                      <a:pt x="401065" y="23491"/>
                    </a:lnTo>
                    <a:lnTo>
                      <a:pt x="417588" y="25426"/>
                    </a:lnTo>
                    <a:lnTo>
                      <a:pt x="433626" y="27025"/>
                    </a:lnTo>
                    <a:lnTo>
                      <a:pt x="449175" y="28252"/>
                    </a:lnTo>
                    <a:lnTo>
                      <a:pt x="464309" y="29149"/>
                    </a:lnTo>
                    <a:lnTo>
                      <a:pt x="479126" y="29788"/>
                    </a:lnTo>
                    <a:lnTo>
                      <a:pt x="493876" y="30234"/>
                    </a:lnTo>
                    <a:lnTo>
                      <a:pt x="508932" y="30540"/>
                    </a:lnTo>
                    <a:lnTo>
                      <a:pt x="524471" y="30754"/>
                    </a:lnTo>
                    <a:lnTo>
                      <a:pt x="540332" y="31069"/>
                    </a:lnTo>
                    <a:lnTo>
                      <a:pt x="556133" y="31813"/>
                    </a:lnTo>
                    <a:lnTo>
                      <a:pt x="571651" y="33126"/>
                    </a:lnTo>
                    <a:lnTo>
                      <a:pt x="586833" y="34822"/>
                    </a:lnTo>
                    <a:lnTo>
                      <a:pt x="601714" y="36499"/>
                    </a:lnTo>
                    <a:lnTo>
                      <a:pt x="616354" y="37921"/>
                    </a:lnTo>
                    <a:lnTo>
                      <a:pt x="630812" y="39027"/>
                    </a:lnTo>
                    <a:lnTo>
                      <a:pt x="645140" y="39844"/>
                    </a:lnTo>
                    <a:lnTo>
                      <a:pt x="659376" y="40423"/>
                    </a:lnTo>
                    <a:lnTo>
                      <a:pt x="673548" y="40659"/>
                    </a:lnTo>
                    <a:lnTo>
                      <a:pt x="687677" y="40293"/>
                    </a:lnTo>
                    <a:lnTo>
                      <a:pt x="701781" y="39237"/>
                    </a:lnTo>
                    <a:lnTo>
                      <a:pt x="716032" y="37715"/>
                    </a:lnTo>
                    <a:lnTo>
                      <a:pt x="730746" y="36155"/>
                    </a:lnTo>
                    <a:lnTo>
                      <a:pt x="746047" y="34817"/>
                    </a:lnTo>
                    <a:lnTo>
                      <a:pt x="761577" y="33937"/>
                    </a:lnTo>
                    <a:lnTo>
                      <a:pt x="776623" y="33804"/>
                    </a:lnTo>
                    <a:lnTo>
                      <a:pt x="790807" y="34492"/>
                    </a:lnTo>
                    <a:lnTo>
                      <a:pt x="803841" y="35760"/>
                    </a:lnTo>
                    <a:lnTo>
                      <a:pt x="816747" y="37272"/>
                    </a:lnTo>
                    <a:lnTo>
                      <a:pt x="831769" y="39161"/>
                    </a:lnTo>
                    <a:lnTo>
                      <a:pt x="852808" y="41711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531083" y="807667"/>
                <a:ext cx="248993" cy="306642"/>
              </a:xfrm>
              <a:custGeom>
                <a:avLst/>
                <a:gdLst/>
                <a:ahLst/>
                <a:cxnLst/>
                <a:rect l="0" t="0" r="0" b="0"/>
                <a:pathLst>
                  <a:path w="248993" h="306642">
                    <a:moveTo>
                      <a:pt x="47938" y="0"/>
                    </a:moveTo>
                    <a:lnTo>
                      <a:pt x="42137" y="5934"/>
                    </a:lnTo>
                    <a:lnTo>
                      <a:pt x="37213" y="12139"/>
                    </a:lnTo>
                    <a:lnTo>
                      <a:pt x="32706" y="19230"/>
                    </a:lnTo>
                    <a:lnTo>
                      <a:pt x="28312" y="26998"/>
                    </a:lnTo>
                    <a:lnTo>
                      <a:pt x="23650" y="34996"/>
                    </a:lnTo>
                    <a:lnTo>
                      <a:pt x="18522" y="42905"/>
                    </a:lnTo>
                    <a:lnTo>
                      <a:pt x="12460" y="49453"/>
                    </a:lnTo>
                    <a:lnTo>
                      <a:pt x="5777" y="52627"/>
                    </a:lnTo>
                    <a:lnTo>
                      <a:pt x="1018" y="51394"/>
                    </a:lnTo>
                    <a:lnTo>
                      <a:pt x="0" y="46520"/>
                    </a:lnTo>
                    <a:lnTo>
                      <a:pt x="2339" y="40378"/>
                    </a:lnTo>
                    <a:lnTo>
                      <a:pt x="7197" y="33871"/>
                    </a:lnTo>
                    <a:lnTo>
                      <a:pt x="13853" y="27220"/>
                    </a:lnTo>
                    <a:lnTo>
                      <a:pt x="21923" y="20807"/>
                    </a:lnTo>
                    <a:lnTo>
                      <a:pt x="31324" y="15272"/>
                    </a:lnTo>
                    <a:lnTo>
                      <a:pt x="41910" y="10896"/>
                    </a:lnTo>
                    <a:lnTo>
                      <a:pt x="53462" y="7792"/>
                    </a:lnTo>
                    <a:lnTo>
                      <a:pt x="65750" y="6077"/>
                    </a:lnTo>
                    <a:lnTo>
                      <a:pt x="78566" y="5671"/>
                    </a:lnTo>
                    <a:lnTo>
                      <a:pt x="91426" y="6516"/>
                    </a:lnTo>
                    <a:lnTo>
                      <a:pt x="103602" y="8670"/>
                    </a:lnTo>
                    <a:lnTo>
                      <a:pt x="114742" y="12051"/>
                    </a:lnTo>
                    <a:lnTo>
                      <a:pt x="124526" y="16777"/>
                    </a:lnTo>
                    <a:lnTo>
                      <a:pt x="132501" y="23230"/>
                    </a:lnTo>
                    <a:lnTo>
                      <a:pt x="138600" y="31457"/>
                    </a:lnTo>
                    <a:lnTo>
                      <a:pt x="142899" y="41066"/>
                    </a:lnTo>
                    <a:lnTo>
                      <a:pt x="145435" y="51426"/>
                    </a:lnTo>
                    <a:lnTo>
                      <a:pt x="146400" y="62090"/>
                    </a:lnTo>
                    <a:lnTo>
                      <a:pt x="145934" y="72672"/>
                    </a:lnTo>
                    <a:lnTo>
                      <a:pt x="144034" y="82769"/>
                    </a:lnTo>
                    <a:lnTo>
                      <a:pt x="140830" y="92218"/>
                    </a:lnTo>
                    <a:lnTo>
                      <a:pt x="136391" y="100884"/>
                    </a:lnTo>
                    <a:lnTo>
                      <a:pt x="130664" y="108566"/>
                    </a:lnTo>
                    <a:lnTo>
                      <a:pt x="123792" y="115212"/>
                    </a:lnTo>
                    <a:lnTo>
                      <a:pt x="117947" y="119461"/>
                    </a:lnTo>
                    <a:lnTo>
                      <a:pt x="116385" y="120366"/>
                    </a:lnTo>
                    <a:lnTo>
                      <a:pt x="119425" y="119832"/>
                    </a:lnTo>
                    <a:lnTo>
                      <a:pt x="126014" y="119127"/>
                    </a:lnTo>
                    <a:lnTo>
                      <a:pt x="135072" y="118952"/>
                    </a:lnTo>
                    <a:lnTo>
                      <a:pt x="145789" y="119547"/>
                    </a:lnTo>
                    <a:lnTo>
                      <a:pt x="157446" y="121048"/>
                    </a:lnTo>
                    <a:lnTo>
                      <a:pt x="169366" y="123635"/>
                    </a:lnTo>
                    <a:lnTo>
                      <a:pt x="181168" y="127296"/>
                    </a:lnTo>
                    <a:lnTo>
                      <a:pt x="192556" y="132039"/>
                    </a:lnTo>
                    <a:lnTo>
                      <a:pt x="203215" y="137968"/>
                    </a:lnTo>
                    <a:lnTo>
                      <a:pt x="213050" y="145030"/>
                    </a:lnTo>
                    <a:lnTo>
                      <a:pt x="221979" y="153042"/>
                    </a:lnTo>
                    <a:lnTo>
                      <a:pt x="229839" y="161791"/>
                    </a:lnTo>
                    <a:lnTo>
                      <a:pt x="236639" y="171086"/>
                    </a:lnTo>
                    <a:lnTo>
                      <a:pt x="242207" y="180936"/>
                    </a:lnTo>
                    <a:lnTo>
                      <a:pt x="246126" y="191534"/>
                    </a:lnTo>
                    <a:lnTo>
                      <a:pt x="248316" y="202918"/>
                    </a:lnTo>
                    <a:lnTo>
                      <a:pt x="248992" y="214835"/>
                    </a:lnTo>
                    <a:lnTo>
                      <a:pt x="248465" y="226834"/>
                    </a:lnTo>
                    <a:lnTo>
                      <a:pt x="247031" y="238641"/>
                    </a:lnTo>
                    <a:lnTo>
                      <a:pt x="244613" y="250010"/>
                    </a:lnTo>
                    <a:lnTo>
                      <a:pt x="240788" y="260644"/>
                    </a:lnTo>
                    <a:lnTo>
                      <a:pt x="235438" y="270457"/>
                    </a:lnTo>
                    <a:lnTo>
                      <a:pt x="228727" y="279369"/>
                    </a:lnTo>
                    <a:lnTo>
                      <a:pt x="220927" y="287216"/>
                    </a:lnTo>
                    <a:lnTo>
                      <a:pt x="212308" y="294007"/>
                    </a:lnTo>
                    <a:lnTo>
                      <a:pt x="203098" y="299568"/>
                    </a:lnTo>
                    <a:lnTo>
                      <a:pt x="193470" y="303482"/>
                    </a:lnTo>
                    <a:lnTo>
                      <a:pt x="183549" y="305674"/>
                    </a:lnTo>
                    <a:lnTo>
                      <a:pt x="173261" y="306521"/>
                    </a:lnTo>
                    <a:lnTo>
                      <a:pt x="162362" y="306641"/>
                    </a:lnTo>
                    <a:lnTo>
                      <a:pt x="150772" y="306464"/>
                    </a:lnTo>
                    <a:lnTo>
                      <a:pt x="138715" y="306043"/>
                    </a:lnTo>
                    <a:lnTo>
                      <a:pt x="126622" y="305163"/>
                    </a:lnTo>
                    <a:lnTo>
                      <a:pt x="114751" y="303717"/>
                    </a:lnTo>
                    <a:lnTo>
                      <a:pt x="103340" y="301576"/>
                    </a:lnTo>
                    <a:lnTo>
                      <a:pt x="92677" y="298529"/>
                    </a:lnTo>
                    <a:lnTo>
                      <a:pt x="82850" y="294556"/>
                    </a:lnTo>
                    <a:lnTo>
                      <a:pt x="74070" y="290088"/>
                    </a:lnTo>
                    <a:lnTo>
                      <a:pt x="65906" y="285466"/>
                    </a:lnTo>
                    <a:lnTo>
                      <a:pt x="57643" y="280286"/>
                    </a:lnTo>
                    <a:lnTo>
                      <a:pt x="47938" y="273741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2887874" y="797138"/>
                <a:ext cx="210232" cy="284144"/>
              </a:xfrm>
              <a:custGeom>
                <a:avLst/>
                <a:gdLst/>
                <a:ahLst/>
                <a:cxnLst/>
                <a:rect l="0" t="0" r="0" b="0"/>
                <a:pathLst>
                  <a:path w="210232" h="284144">
                    <a:moveTo>
                      <a:pt x="59644" y="0"/>
                    </a:moveTo>
                    <a:lnTo>
                      <a:pt x="53844" y="8802"/>
                    </a:lnTo>
                    <a:lnTo>
                      <a:pt x="48919" y="17148"/>
                    </a:lnTo>
                    <a:lnTo>
                      <a:pt x="44417" y="25847"/>
                    </a:lnTo>
                    <a:lnTo>
                      <a:pt x="40196" y="34968"/>
                    </a:lnTo>
                    <a:lnTo>
                      <a:pt x="36183" y="44463"/>
                    </a:lnTo>
                    <a:lnTo>
                      <a:pt x="32321" y="54260"/>
                    </a:lnTo>
                    <a:lnTo>
                      <a:pt x="28569" y="64447"/>
                    </a:lnTo>
                    <a:lnTo>
                      <a:pt x="24893" y="75269"/>
                    </a:lnTo>
                    <a:lnTo>
                      <a:pt x="21271" y="86804"/>
                    </a:lnTo>
                    <a:lnTo>
                      <a:pt x="17685" y="98821"/>
                    </a:lnTo>
                    <a:lnTo>
                      <a:pt x="14125" y="110887"/>
                    </a:lnTo>
                    <a:lnTo>
                      <a:pt x="10586" y="122748"/>
                    </a:lnTo>
                    <a:lnTo>
                      <a:pt x="7226" y="134492"/>
                    </a:lnTo>
                    <a:lnTo>
                      <a:pt x="4349" y="146443"/>
                    </a:lnTo>
                    <a:lnTo>
                      <a:pt x="2087" y="158780"/>
                    </a:lnTo>
                    <a:lnTo>
                      <a:pt x="569" y="171524"/>
                    </a:lnTo>
                    <a:lnTo>
                      <a:pt x="0" y="184619"/>
                    </a:lnTo>
                    <a:lnTo>
                      <a:pt x="406" y="197983"/>
                    </a:lnTo>
                    <a:lnTo>
                      <a:pt x="1984" y="211382"/>
                    </a:lnTo>
                    <a:lnTo>
                      <a:pt x="5171" y="224452"/>
                    </a:lnTo>
                    <a:lnTo>
                      <a:pt x="10057" y="237009"/>
                    </a:lnTo>
                    <a:lnTo>
                      <a:pt x="16439" y="248728"/>
                    </a:lnTo>
                    <a:lnTo>
                      <a:pt x="24011" y="259073"/>
                    </a:lnTo>
                    <a:lnTo>
                      <a:pt x="32472" y="267872"/>
                    </a:lnTo>
                    <a:lnTo>
                      <a:pt x="41575" y="274950"/>
                    </a:lnTo>
                    <a:lnTo>
                      <a:pt x="51131" y="279964"/>
                    </a:lnTo>
                    <a:lnTo>
                      <a:pt x="61003" y="282929"/>
                    </a:lnTo>
                    <a:lnTo>
                      <a:pt x="71258" y="284143"/>
                    </a:lnTo>
                    <a:lnTo>
                      <a:pt x="82135" y="283986"/>
                    </a:lnTo>
                    <a:lnTo>
                      <a:pt x="93711" y="282812"/>
                    </a:lnTo>
                    <a:lnTo>
                      <a:pt x="105757" y="280910"/>
                    </a:lnTo>
                    <a:lnTo>
                      <a:pt x="117844" y="278496"/>
                    </a:lnTo>
                    <a:lnTo>
                      <a:pt x="129710" y="275725"/>
                    </a:lnTo>
                    <a:lnTo>
                      <a:pt x="141118" y="272544"/>
                    </a:lnTo>
                    <a:lnTo>
                      <a:pt x="151779" y="268723"/>
                    </a:lnTo>
                    <a:lnTo>
                      <a:pt x="161615" y="264182"/>
                    </a:lnTo>
                    <a:lnTo>
                      <a:pt x="170711" y="258826"/>
                    </a:lnTo>
                    <a:lnTo>
                      <a:pt x="179214" y="252473"/>
                    </a:lnTo>
                    <a:lnTo>
                      <a:pt x="187263" y="245117"/>
                    </a:lnTo>
                    <a:lnTo>
                      <a:pt x="194654" y="236736"/>
                    </a:lnTo>
                    <a:lnTo>
                      <a:pt x="200866" y="227208"/>
                    </a:lnTo>
                    <a:lnTo>
                      <a:pt x="205703" y="216584"/>
                    </a:lnTo>
                    <a:lnTo>
                      <a:pt x="208950" y="205367"/>
                    </a:lnTo>
                    <a:lnTo>
                      <a:pt x="210231" y="194378"/>
                    </a:lnTo>
                    <a:lnTo>
                      <a:pt x="209528" y="184070"/>
                    </a:lnTo>
                    <a:lnTo>
                      <a:pt x="206954" y="174694"/>
                    </a:lnTo>
                    <a:lnTo>
                      <a:pt x="202568" y="166468"/>
                    </a:lnTo>
                    <a:lnTo>
                      <a:pt x="196585" y="159391"/>
                    </a:lnTo>
                    <a:lnTo>
                      <a:pt x="189315" y="153622"/>
                    </a:lnTo>
                    <a:lnTo>
                      <a:pt x="181074" y="149561"/>
                    </a:lnTo>
                    <a:lnTo>
                      <a:pt x="172128" y="147276"/>
                    </a:lnTo>
                    <a:lnTo>
                      <a:pt x="162682" y="146706"/>
                    </a:lnTo>
                    <a:lnTo>
                      <a:pt x="152889" y="147834"/>
                    </a:lnTo>
                    <a:lnTo>
                      <a:pt x="142858" y="150481"/>
                    </a:lnTo>
                    <a:lnTo>
                      <a:pt x="132664" y="154358"/>
                    </a:lnTo>
                    <a:lnTo>
                      <a:pt x="122361" y="159169"/>
                    </a:lnTo>
                    <a:lnTo>
                      <a:pt x="111988" y="164659"/>
                    </a:lnTo>
                    <a:lnTo>
                      <a:pt x="101733" y="170631"/>
                    </a:lnTo>
                    <a:lnTo>
                      <a:pt x="91920" y="176939"/>
                    </a:lnTo>
                    <a:lnTo>
                      <a:pt x="82694" y="183481"/>
                    </a:lnTo>
                    <a:lnTo>
                      <a:pt x="74194" y="190349"/>
                    </a:lnTo>
                    <a:lnTo>
                      <a:pt x="66631" y="197798"/>
                    </a:lnTo>
                    <a:lnTo>
                      <a:pt x="60021" y="205915"/>
                    </a:lnTo>
                    <a:lnTo>
                      <a:pt x="53997" y="214378"/>
                    </a:lnTo>
                    <a:lnTo>
                      <a:pt x="47108" y="223480"/>
                    </a:lnTo>
                    <a:lnTo>
                      <a:pt x="36511" y="235140"/>
                    </a:lnTo>
                    <a:lnTo>
                      <a:pt x="17530" y="252684"/>
                    </a:lnTo>
                  </a:path>
                </a:pathLst>
              </a:custGeom>
              <a:ln w="38100" cap="flat" cmpd="sng" algn="ctr">
                <a:solidFill>
                  <a:srgbClr val="FF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957632" y="744496"/>
              <a:ext cx="800167" cy="200042"/>
              <a:chOff x="957632" y="744496"/>
              <a:chExt cx="800167" cy="200042"/>
            </a:xfrm>
          </p:grpSpPr>
          <p:sp>
            <p:nvSpPr>
              <p:cNvPr id="10" name="Freeform 9"/>
              <p:cNvSpPr/>
              <p:nvPr/>
            </p:nvSpPr>
            <p:spPr>
              <a:xfrm>
                <a:off x="957632" y="744496"/>
                <a:ext cx="178986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200042">
                    <a:moveTo>
                      <a:pt x="178985" y="0"/>
                    </a:moveTo>
                    <a:lnTo>
                      <a:pt x="173117" y="5867"/>
                    </a:lnTo>
                    <a:lnTo>
                      <a:pt x="167553" y="11432"/>
                    </a:lnTo>
                    <a:lnTo>
                      <a:pt x="161753" y="17231"/>
                    </a:lnTo>
                    <a:lnTo>
                      <a:pt x="155673" y="23312"/>
                    </a:lnTo>
                    <a:lnTo>
                      <a:pt x="149343" y="29642"/>
                    </a:lnTo>
                    <a:lnTo>
                      <a:pt x="142815" y="36174"/>
                    </a:lnTo>
                    <a:lnTo>
                      <a:pt x="136139" y="43023"/>
                    </a:lnTo>
                    <a:lnTo>
                      <a:pt x="129356" y="50454"/>
                    </a:lnTo>
                    <a:lnTo>
                      <a:pt x="122498" y="58560"/>
                    </a:lnTo>
                    <a:lnTo>
                      <a:pt x="115589" y="67122"/>
                    </a:lnTo>
                    <a:lnTo>
                      <a:pt x="108644" y="75716"/>
                    </a:lnTo>
                    <a:lnTo>
                      <a:pt x="101675" y="84088"/>
                    </a:lnTo>
                    <a:lnTo>
                      <a:pt x="94689" y="92166"/>
                    </a:lnTo>
                    <a:lnTo>
                      <a:pt x="87693" y="99971"/>
                    </a:lnTo>
                    <a:lnTo>
                      <a:pt x="80689" y="107553"/>
                    </a:lnTo>
                    <a:lnTo>
                      <a:pt x="73680" y="114967"/>
                    </a:lnTo>
                    <a:lnTo>
                      <a:pt x="66667" y="122259"/>
                    </a:lnTo>
                    <a:lnTo>
                      <a:pt x="59652" y="129464"/>
                    </a:lnTo>
                    <a:lnTo>
                      <a:pt x="52636" y="136610"/>
                    </a:lnTo>
                    <a:lnTo>
                      <a:pt x="45619" y="143715"/>
                    </a:lnTo>
                    <a:lnTo>
                      <a:pt x="38606" y="150791"/>
                    </a:lnTo>
                    <a:lnTo>
                      <a:pt x="31708" y="157931"/>
                    </a:lnTo>
                    <a:lnTo>
                      <a:pt x="24357" y="166214"/>
                    </a:lnTo>
                    <a:lnTo>
                      <a:pt x="14791" y="178605"/>
                    </a:lnTo>
                    <a:lnTo>
                      <a:pt x="0" y="200041"/>
                    </a:lnTo>
                  </a:path>
                </a:pathLst>
              </a:custGeom>
              <a:ln w="38100" cap="flat" cmpd="sng" algn="ctr">
                <a:solidFill>
                  <a:srgbClr val="40E0D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999746" y="765553"/>
                <a:ext cx="157929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26343">
                    <a:moveTo>
                      <a:pt x="0" y="0"/>
                    </a:moveTo>
                    <a:lnTo>
                      <a:pt x="5868" y="5934"/>
                    </a:lnTo>
                    <a:lnTo>
                      <a:pt x="11432" y="12139"/>
                    </a:lnTo>
                    <a:lnTo>
                      <a:pt x="17231" y="19230"/>
                    </a:lnTo>
                    <a:lnTo>
                      <a:pt x="23312" y="26998"/>
                    </a:lnTo>
                    <a:lnTo>
                      <a:pt x="29642" y="34996"/>
                    </a:lnTo>
                    <a:lnTo>
                      <a:pt x="36170" y="42937"/>
                    </a:lnTo>
                    <a:lnTo>
                      <a:pt x="42846" y="50711"/>
                    </a:lnTo>
                    <a:lnTo>
                      <a:pt x="49628" y="58305"/>
                    </a:lnTo>
                    <a:lnTo>
                      <a:pt x="56491" y="65737"/>
                    </a:lnTo>
                    <a:lnTo>
                      <a:pt x="63573" y="72879"/>
                    </a:lnTo>
                    <a:lnTo>
                      <a:pt x="71166" y="79456"/>
                    </a:lnTo>
                    <a:lnTo>
                      <a:pt x="79384" y="85368"/>
                    </a:lnTo>
                    <a:lnTo>
                      <a:pt x="88023" y="90830"/>
                    </a:lnTo>
                    <a:lnTo>
                      <a:pt x="96667" y="96266"/>
                    </a:lnTo>
                    <a:lnTo>
                      <a:pt x="105074" y="101918"/>
                    </a:lnTo>
                    <a:lnTo>
                      <a:pt x="113261" y="107550"/>
                    </a:lnTo>
                    <a:lnTo>
                      <a:pt x="122434" y="113095"/>
                    </a:lnTo>
                    <a:lnTo>
                      <a:pt x="135632" y="119043"/>
                    </a:lnTo>
                    <a:lnTo>
                      <a:pt x="157928" y="126342"/>
                    </a:lnTo>
                  </a:path>
                </a:pathLst>
              </a:custGeom>
              <a:ln w="38100" cap="flat" cmpd="sng" algn="ctr">
                <a:solidFill>
                  <a:srgbClr val="40E0D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262958" y="776081"/>
                <a:ext cx="494841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494841" h="42115">
                    <a:moveTo>
                      <a:pt x="0" y="0"/>
                    </a:moveTo>
                    <a:lnTo>
                      <a:pt x="8869" y="2867"/>
                    </a:lnTo>
                    <a:lnTo>
                      <a:pt x="17856" y="5009"/>
                    </a:lnTo>
                    <a:lnTo>
                      <a:pt x="27846" y="6617"/>
                    </a:lnTo>
                    <a:lnTo>
                      <a:pt x="38654" y="7970"/>
                    </a:lnTo>
                    <a:lnTo>
                      <a:pt x="49817" y="9467"/>
                    </a:lnTo>
                    <a:lnTo>
                      <a:pt x="61027" y="11313"/>
                    </a:lnTo>
                    <a:lnTo>
                      <a:pt x="72312" y="13380"/>
                    </a:lnTo>
                    <a:lnTo>
                      <a:pt x="83945" y="15313"/>
                    </a:lnTo>
                    <a:lnTo>
                      <a:pt x="96068" y="16913"/>
                    </a:lnTo>
                    <a:lnTo>
                      <a:pt x="108836" y="18310"/>
                    </a:lnTo>
                    <a:lnTo>
                      <a:pt x="122479" y="19854"/>
                    </a:lnTo>
                    <a:lnTo>
                      <a:pt x="137038" y="21740"/>
                    </a:lnTo>
                    <a:lnTo>
                      <a:pt x="152563" y="23838"/>
                    </a:lnTo>
                    <a:lnTo>
                      <a:pt x="169195" y="25792"/>
                    </a:lnTo>
                    <a:lnTo>
                      <a:pt x="186899" y="27404"/>
                    </a:lnTo>
                    <a:lnTo>
                      <a:pt x="205346" y="28638"/>
                    </a:lnTo>
                    <a:lnTo>
                      <a:pt x="224028" y="29542"/>
                    </a:lnTo>
                    <a:lnTo>
                      <a:pt x="242634" y="30184"/>
                    </a:lnTo>
                    <a:lnTo>
                      <a:pt x="261212" y="30632"/>
                    </a:lnTo>
                    <a:lnTo>
                      <a:pt x="280057" y="30941"/>
                    </a:lnTo>
                    <a:lnTo>
                      <a:pt x="299325" y="31151"/>
                    </a:lnTo>
                    <a:lnTo>
                      <a:pt x="318859" y="31294"/>
                    </a:lnTo>
                    <a:lnTo>
                      <a:pt x="338287" y="31390"/>
                    </a:lnTo>
                    <a:lnTo>
                      <a:pt x="357387" y="31459"/>
                    </a:lnTo>
                    <a:lnTo>
                      <a:pt x="375791" y="31676"/>
                    </a:lnTo>
                    <a:lnTo>
                      <a:pt x="392923" y="32353"/>
                    </a:lnTo>
                    <a:lnTo>
                      <a:pt x="408591" y="33621"/>
                    </a:lnTo>
                    <a:lnTo>
                      <a:pt x="423057" y="35295"/>
                    </a:lnTo>
                    <a:lnTo>
                      <a:pt x="438583" y="37132"/>
                    </a:lnTo>
                    <a:lnTo>
                      <a:pt x="459885" y="39295"/>
                    </a:lnTo>
                    <a:lnTo>
                      <a:pt x="494840" y="42114"/>
                    </a:lnTo>
                  </a:path>
                </a:pathLst>
              </a:custGeom>
              <a:ln w="38100" cap="flat" cmpd="sng" algn="ctr">
                <a:solidFill>
                  <a:srgbClr val="40E0D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1397541" y="702382"/>
              <a:ext cx="781398" cy="526426"/>
              <a:chOff x="1397541" y="702382"/>
              <a:chExt cx="781398" cy="526426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1549941" y="860309"/>
                <a:ext cx="7816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7816" h="368499">
                    <a:moveTo>
                      <a:pt x="7815" y="0"/>
                    </a:moveTo>
                    <a:lnTo>
                      <a:pt x="4948" y="8936"/>
                    </a:lnTo>
                    <a:lnTo>
                      <a:pt x="2807" y="18563"/>
                    </a:lnTo>
                    <a:lnTo>
                      <a:pt x="1208" y="29855"/>
                    </a:lnTo>
                    <a:lnTo>
                      <a:pt x="200" y="42695"/>
                    </a:lnTo>
                    <a:lnTo>
                      <a:pt x="0" y="56823"/>
                    </a:lnTo>
                    <a:lnTo>
                      <a:pt x="651" y="71943"/>
                    </a:lnTo>
                    <a:lnTo>
                      <a:pt x="1890" y="87632"/>
                    </a:lnTo>
                    <a:lnTo>
                      <a:pt x="3254" y="103372"/>
                    </a:lnTo>
                    <a:lnTo>
                      <a:pt x="4463" y="118880"/>
                    </a:lnTo>
                    <a:lnTo>
                      <a:pt x="5425" y="134239"/>
                    </a:lnTo>
                    <a:lnTo>
                      <a:pt x="6145" y="149778"/>
                    </a:lnTo>
                    <a:lnTo>
                      <a:pt x="6664" y="165675"/>
                    </a:lnTo>
                    <a:lnTo>
                      <a:pt x="7029" y="181794"/>
                    </a:lnTo>
                    <a:lnTo>
                      <a:pt x="7282" y="197776"/>
                    </a:lnTo>
                    <a:lnTo>
                      <a:pt x="7455" y="213419"/>
                    </a:lnTo>
                    <a:lnTo>
                      <a:pt x="7573" y="228687"/>
                    </a:lnTo>
                    <a:lnTo>
                      <a:pt x="7653" y="243626"/>
                    </a:lnTo>
                    <a:lnTo>
                      <a:pt x="7706" y="258305"/>
                    </a:lnTo>
                    <a:lnTo>
                      <a:pt x="7742" y="272790"/>
                    </a:lnTo>
                    <a:lnTo>
                      <a:pt x="7767" y="287136"/>
                    </a:lnTo>
                    <a:lnTo>
                      <a:pt x="7783" y="301370"/>
                    </a:lnTo>
                    <a:lnTo>
                      <a:pt x="7794" y="315110"/>
                    </a:lnTo>
                    <a:lnTo>
                      <a:pt x="7802" y="329022"/>
                    </a:lnTo>
                    <a:lnTo>
                      <a:pt x="7809" y="345449"/>
                    </a:lnTo>
                    <a:lnTo>
                      <a:pt x="7815" y="368498"/>
                    </a:lnTo>
                  </a:path>
                </a:pathLst>
              </a:custGeom>
              <a:ln w="38100" cap="flat" cmpd="sng" algn="ctr">
                <a:solidFill>
                  <a:srgbClr val="40E0D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1397541" y="881366"/>
                <a:ext cx="170745" cy="227251"/>
              </a:xfrm>
              <a:custGeom>
                <a:avLst/>
                <a:gdLst/>
                <a:ahLst/>
                <a:cxnLst/>
                <a:rect l="0" t="0" r="0" b="0"/>
                <a:pathLst>
                  <a:path w="170745" h="227251">
                    <a:moveTo>
                      <a:pt x="170744" y="157928"/>
                    </a:moveTo>
                    <a:lnTo>
                      <a:pt x="159143" y="160929"/>
                    </a:lnTo>
                    <a:lnTo>
                      <a:pt x="149294" y="164351"/>
                    </a:lnTo>
                    <a:lnTo>
                      <a:pt x="140285" y="168543"/>
                    </a:lnTo>
                    <a:lnTo>
                      <a:pt x="131670" y="173270"/>
                    </a:lnTo>
                    <a:lnTo>
                      <a:pt x="122995" y="178103"/>
                    </a:lnTo>
                    <a:lnTo>
                      <a:pt x="114014" y="182785"/>
                    </a:lnTo>
                    <a:lnTo>
                      <a:pt x="104511" y="187394"/>
                    </a:lnTo>
                    <a:lnTo>
                      <a:pt x="94215" y="192244"/>
                    </a:lnTo>
                    <a:lnTo>
                      <a:pt x="83066" y="197505"/>
                    </a:lnTo>
                    <a:lnTo>
                      <a:pt x="71324" y="203191"/>
                    </a:lnTo>
                    <a:lnTo>
                      <a:pt x="59450" y="209240"/>
                    </a:lnTo>
                    <a:lnTo>
                      <a:pt x="47730" y="215554"/>
                    </a:lnTo>
                    <a:lnTo>
                      <a:pt x="36421" y="221403"/>
                    </a:lnTo>
                    <a:lnTo>
                      <a:pt x="25828" y="225501"/>
                    </a:lnTo>
                    <a:lnTo>
                      <a:pt x="16057" y="227250"/>
                    </a:lnTo>
                    <a:lnTo>
                      <a:pt x="7725" y="225628"/>
                    </a:lnTo>
                    <a:lnTo>
                      <a:pt x="2228" y="220327"/>
                    </a:lnTo>
                    <a:lnTo>
                      <a:pt x="0" y="213182"/>
                    </a:lnTo>
                    <a:lnTo>
                      <a:pt x="130" y="205041"/>
                    </a:lnTo>
                    <a:lnTo>
                      <a:pt x="1684" y="196217"/>
                    </a:lnTo>
                    <a:lnTo>
                      <a:pt x="4055" y="186892"/>
                    </a:lnTo>
                    <a:lnTo>
                      <a:pt x="6891" y="177201"/>
                    </a:lnTo>
                    <a:lnTo>
                      <a:pt x="9994" y="167250"/>
                    </a:lnTo>
                    <a:lnTo>
                      <a:pt x="13254" y="157114"/>
                    </a:lnTo>
                    <a:lnTo>
                      <a:pt x="16607" y="146853"/>
                    </a:lnTo>
                    <a:lnTo>
                      <a:pt x="20018" y="136500"/>
                    </a:lnTo>
                    <a:lnTo>
                      <a:pt x="23464" y="125920"/>
                    </a:lnTo>
                    <a:lnTo>
                      <a:pt x="26933" y="114824"/>
                    </a:lnTo>
                    <a:lnTo>
                      <a:pt x="30411" y="103097"/>
                    </a:lnTo>
                    <a:lnTo>
                      <a:pt x="33730" y="90779"/>
                    </a:lnTo>
                    <a:lnTo>
                      <a:pt x="36580" y="77979"/>
                    </a:lnTo>
                    <a:lnTo>
                      <a:pt x="38828" y="64824"/>
                    </a:lnTo>
                    <a:lnTo>
                      <a:pt x="40511" y="51830"/>
                    </a:lnTo>
                    <a:lnTo>
                      <a:pt x="41905" y="38507"/>
                    </a:lnTo>
                    <a:lnTo>
                      <a:pt x="43132" y="22570"/>
                    </a:lnTo>
                    <a:lnTo>
                      <a:pt x="44402" y="0"/>
                    </a:lnTo>
                  </a:path>
                </a:pathLst>
              </a:custGeom>
              <a:ln w="38100" cap="flat" cmpd="sng" algn="ctr">
                <a:solidFill>
                  <a:srgbClr val="40E0D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1968368" y="702382"/>
                <a:ext cx="16845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058">
                    <a:moveTo>
                      <a:pt x="168456" y="0"/>
                    </a:moveTo>
                    <a:lnTo>
                      <a:pt x="159587" y="2867"/>
                    </a:lnTo>
                    <a:lnTo>
                      <a:pt x="150600" y="5009"/>
                    </a:lnTo>
                    <a:lnTo>
                      <a:pt x="140605" y="6612"/>
                    </a:lnTo>
                    <a:lnTo>
                      <a:pt x="129624" y="7792"/>
                    </a:lnTo>
                    <a:lnTo>
                      <a:pt x="117813" y="8641"/>
                    </a:lnTo>
                    <a:lnTo>
                      <a:pt x="105359" y="9243"/>
                    </a:lnTo>
                    <a:lnTo>
                      <a:pt x="92594" y="9830"/>
                    </a:lnTo>
                    <a:lnTo>
                      <a:pt x="79962" y="10763"/>
                    </a:lnTo>
                    <a:lnTo>
                      <a:pt x="67698" y="12205"/>
                    </a:lnTo>
                    <a:lnTo>
                      <a:pt x="55911" y="13997"/>
                    </a:lnTo>
                    <a:lnTo>
                      <a:pt x="43309" y="15926"/>
                    </a:lnTo>
                    <a:lnTo>
                      <a:pt x="26554" y="18164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40E0D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1999953" y="776081"/>
                <a:ext cx="178986" cy="1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1">
                    <a:moveTo>
                      <a:pt x="178985" y="0"/>
                    </a:moveTo>
                    <a:lnTo>
                      <a:pt x="164383" y="0"/>
                    </a:lnTo>
                    <a:lnTo>
                      <a:pt x="151112" y="0"/>
                    </a:lnTo>
                    <a:lnTo>
                      <a:pt x="137906" y="0"/>
                    </a:lnTo>
                    <a:lnTo>
                      <a:pt x="124392" y="0"/>
                    </a:lnTo>
                    <a:lnTo>
                      <a:pt x="110235" y="0"/>
                    </a:lnTo>
                    <a:lnTo>
                      <a:pt x="95337" y="0"/>
                    </a:lnTo>
                    <a:lnTo>
                      <a:pt x="79947" y="0"/>
                    </a:lnTo>
                    <a:lnTo>
                      <a:pt x="62735" y="0"/>
                    </a:lnTo>
                    <a:lnTo>
                      <a:pt x="38833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40E0D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1430691" y="344413"/>
              <a:ext cx="169181" cy="400084"/>
              <a:chOff x="1430691" y="344413"/>
              <a:chExt cx="169181" cy="400084"/>
            </a:xfrm>
          </p:grpSpPr>
          <p:sp>
            <p:nvSpPr>
              <p:cNvPr id="19" name="Freeform 18"/>
              <p:cNvSpPr/>
              <p:nvPr/>
            </p:nvSpPr>
            <p:spPr>
              <a:xfrm>
                <a:off x="1578814" y="407584"/>
                <a:ext cx="1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1" h="336913">
                    <a:moveTo>
                      <a:pt x="0" y="0"/>
                    </a:moveTo>
                    <a:lnTo>
                      <a:pt x="0" y="14602"/>
                    </a:lnTo>
                    <a:lnTo>
                      <a:pt x="0" y="27873"/>
                    </a:lnTo>
                    <a:lnTo>
                      <a:pt x="0" y="41074"/>
                    </a:lnTo>
                    <a:lnTo>
                      <a:pt x="0" y="54416"/>
                    </a:lnTo>
                    <a:lnTo>
                      <a:pt x="0" y="67924"/>
                    </a:lnTo>
                    <a:lnTo>
                      <a:pt x="0" y="81582"/>
                    </a:lnTo>
                    <a:lnTo>
                      <a:pt x="0" y="95522"/>
                    </a:lnTo>
                    <a:lnTo>
                      <a:pt x="0" y="110019"/>
                    </a:lnTo>
                    <a:lnTo>
                      <a:pt x="0" y="125177"/>
                    </a:lnTo>
                    <a:lnTo>
                      <a:pt x="0" y="140779"/>
                    </a:lnTo>
                    <a:lnTo>
                      <a:pt x="0" y="156406"/>
                    </a:lnTo>
                    <a:lnTo>
                      <a:pt x="0" y="171806"/>
                    </a:lnTo>
                    <a:lnTo>
                      <a:pt x="0" y="186910"/>
                    </a:lnTo>
                    <a:lnTo>
                      <a:pt x="0" y="201738"/>
                    </a:lnTo>
                    <a:lnTo>
                      <a:pt x="0" y="216342"/>
                    </a:lnTo>
                    <a:lnTo>
                      <a:pt x="0" y="230776"/>
                    </a:lnTo>
                    <a:lnTo>
                      <a:pt x="0" y="245089"/>
                    </a:lnTo>
                    <a:lnTo>
                      <a:pt x="0" y="259305"/>
                    </a:lnTo>
                    <a:lnTo>
                      <a:pt x="0" y="273232"/>
                    </a:lnTo>
                    <a:lnTo>
                      <a:pt x="0" y="288034"/>
                    </a:lnTo>
                    <a:lnTo>
                      <a:pt x="0" y="307250"/>
                    </a:lnTo>
                    <a:lnTo>
                      <a:pt x="0" y="336912"/>
                    </a:lnTo>
                  </a:path>
                </a:pathLst>
              </a:custGeom>
              <a:ln w="38100" cap="flat" cmpd="sng" algn="ctr">
                <a:solidFill>
                  <a:srgbClr val="40E0D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1430691" y="344413"/>
                <a:ext cx="169181" cy="261976"/>
              </a:xfrm>
              <a:custGeom>
                <a:avLst/>
                <a:gdLst/>
                <a:ahLst/>
                <a:cxnLst/>
                <a:rect l="0" t="0" r="0" b="0"/>
                <a:pathLst>
                  <a:path w="169181" h="261976">
                    <a:moveTo>
                      <a:pt x="169180" y="200041"/>
                    </a:moveTo>
                    <a:lnTo>
                      <a:pt x="160311" y="205842"/>
                    </a:lnTo>
                    <a:lnTo>
                      <a:pt x="151325" y="210766"/>
                    </a:lnTo>
                    <a:lnTo>
                      <a:pt x="141329" y="215273"/>
                    </a:lnTo>
                    <a:lnTo>
                      <a:pt x="130348" y="219667"/>
                    </a:lnTo>
                    <a:lnTo>
                      <a:pt x="118537" y="224329"/>
                    </a:lnTo>
                    <a:lnTo>
                      <a:pt x="106083" y="229439"/>
                    </a:lnTo>
                    <a:lnTo>
                      <a:pt x="93318" y="234844"/>
                    </a:lnTo>
                    <a:lnTo>
                      <a:pt x="80686" y="240168"/>
                    </a:lnTo>
                    <a:lnTo>
                      <a:pt x="68417" y="245193"/>
                    </a:lnTo>
                    <a:lnTo>
                      <a:pt x="56555" y="249871"/>
                    </a:lnTo>
                    <a:lnTo>
                      <a:pt x="45049" y="254240"/>
                    </a:lnTo>
                    <a:lnTo>
                      <a:pt x="33839" y="258339"/>
                    </a:lnTo>
                    <a:lnTo>
                      <a:pt x="23345" y="261412"/>
                    </a:lnTo>
                    <a:lnTo>
                      <a:pt x="14427" y="261975"/>
                    </a:lnTo>
                    <a:lnTo>
                      <a:pt x="7440" y="259424"/>
                    </a:lnTo>
                    <a:lnTo>
                      <a:pt x="2580" y="254116"/>
                    </a:lnTo>
                    <a:lnTo>
                      <a:pt x="133" y="246883"/>
                    </a:lnTo>
                    <a:lnTo>
                      <a:pt x="0" y="238424"/>
                    </a:lnTo>
                    <a:lnTo>
                      <a:pt x="1485" y="229036"/>
                    </a:lnTo>
                    <a:lnTo>
                      <a:pt x="3535" y="218699"/>
                    </a:lnTo>
                    <a:lnTo>
                      <a:pt x="5502" y="207459"/>
                    </a:lnTo>
                    <a:lnTo>
                      <a:pt x="7460" y="195458"/>
                    </a:lnTo>
                    <a:lnTo>
                      <a:pt x="9987" y="182863"/>
                    </a:lnTo>
                    <a:lnTo>
                      <a:pt x="13381" y="169831"/>
                    </a:lnTo>
                    <a:lnTo>
                      <a:pt x="17323" y="156484"/>
                    </a:lnTo>
                    <a:lnTo>
                      <a:pt x="21062" y="142917"/>
                    </a:lnTo>
                    <a:lnTo>
                      <a:pt x="24177" y="129203"/>
                    </a:lnTo>
                    <a:lnTo>
                      <a:pt x="26743" y="115553"/>
                    </a:lnTo>
                    <a:lnTo>
                      <a:pt x="29147" y="102308"/>
                    </a:lnTo>
                    <a:lnTo>
                      <a:pt x="31652" y="89616"/>
                    </a:lnTo>
                    <a:lnTo>
                      <a:pt x="34351" y="77296"/>
                    </a:lnTo>
                    <a:lnTo>
                      <a:pt x="37250" y="64949"/>
                    </a:lnTo>
                    <a:lnTo>
                      <a:pt x="40312" y="52361"/>
                    </a:lnTo>
                    <a:lnTo>
                      <a:pt x="43348" y="40081"/>
                    </a:lnTo>
                    <a:lnTo>
                      <a:pt x="46321" y="28124"/>
                    </a:lnTo>
                    <a:lnTo>
                      <a:pt x="49493" y="15438"/>
                    </a:lnTo>
                    <a:lnTo>
                      <a:pt x="53366" y="0"/>
                    </a:lnTo>
                  </a:path>
                </a:pathLst>
              </a:custGeom>
              <a:ln w="38100" cap="flat" cmpd="sng" algn="ctr">
                <a:solidFill>
                  <a:srgbClr val="40E0D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3"/>
            <p:cNvGrpSpPr/>
            <p:nvPr/>
          </p:nvGrpSpPr>
          <p:grpSpPr>
            <a:xfrm>
              <a:off x="2702467" y="312827"/>
              <a:ext cx="234524" cy="421141"/>
              <a:chOff x="2702467" y="312827"/>
              <a:chExt cx="234524" cy="421141"/>
            </a:xfrm>
          </p:grpSpPr>
          <p:sp>
            <p:nvSpPr>
              <p:cNvPr id="22" name="Freeform 21"/>
              <p:cNvSpPr/>
              <p:nvPr/>
            </p:nvSpPr>
            <p:spPr>
              <a:xfrm>
                <a:off x="2879735" y="312827"/>
                <a:ext cx="15100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15100" h="421141">
                    <a:moveTo>
                      <a:pt x="4612" y="0"/>
                    </a:moveTo>
                    <a:lnTo>
                      <a:pt x="1813" y="11669"/>
                    </a:lnTo>
                    <a:lnTo>
                      <a:pt x="311" y="22157"/>
                    </a:lnTo>
                    <a:lnTo>
                      <a:pt x="0" y="32473"/>
                    </a:lnTo>
                    <a:lnTo>
                      <a:pt x="507" y="43293"/>
                    </a:lnTo>
                    <a:lnTo>
                      <a:pt x="1326" y="55581"/>
                    </a:lnTo>
                    <a:lnTo>
                      <a:pt x="2146" y="69717"/>
                    </a:lnTo>
                    <a:lnTo>
                      <a:pt x="3002" y="85103"/>
                    </a:lnTo>
                    <a:lnTo>
                      <a:pt x="4178" y="100506"/>
                    </a:lnTo>
                    <a:lnTo>
                      <a:pt x="5812" y="115198"/>
                    </a:lnTo>
                    <a:lnTo>
                      <a:pt x="7739" y="129145"/>
                    </a:lnTo>
                    <a:lnTo>
                      <a:pt x="9579" y="142723"/>
                    </a:lnTo>
                    <a:lnTo>
                      <a:pt x="11114" y="156233"/>
                    </a:lnTo>
                    <a:lnTo>
                      <a:pt x="12297" y="170137"/>
                    </a:lnTo>
                    <a:lnTo>
                      <a:pt x="13166" y="185090"/>
                    </a:lnTo>
                    <a:lnTo>
                      <a:pt x="13786" y="201345"/>
                    </a:lnTo>
                    <a:lnTo>
                      <a:pt x="14218" y="218656"/>
                    </a:lnTo>
                    <a:lnTo>
                      <a:pt x="14516" y="236495"/>
                    </a:lnTo>
                    <a:lnTo>
                      <a:pt x="14720" y="254487"/>
                    </a:lnTo>
                    <a:lnTo>
                      <a:pt x="14858" y="272295"/>
                    </a:lnTo>
                    <a:lnTo>
                      <a:pt x="14951" y="289551"/>
                    </a:lnTo>
                    <a:lnTo>
                      <a:pt x="15014" y="306116"/>
                    </a:lnTo>
                    <a:lnTo>
                      <a:pt x="15056" y="322036"/>
                    </a:lnTo>
                    <a:lnTo>
                      <a:pt x="15085" y="337427"/>
                    </a:lnTo>
                    <a:lnTo>
                      <a:pt x="15099" y="352402"/>
                    </a:lnTo>
                    <a:lnTo>
                      <a:pt x="14910" y="366658"/>
                    </a:lnTo>
                    <a:lnTo>
                      <a:pt x="14018" y="380982"/>
                    </a:lnTo>
                    <a:lnTo>
                      <a:pt x="11227" y="397753"/>
                    </a:lnTo>
                    <a:lnTo>
                      <a:pt x="4612" y="42114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2702467" y="312827"/>
                <a:ext cx="234524" cy="288252"/>
              </a:xfrm>
              <a:custGeom>
                <a:avLst/>
                <a:gdLst/>
                <a:ahLst/>
                <a:cxnLst/>
                <a:rect l="0" t="0" r="0" b="0"/>
                <a:pathLst>
                  <a:path w="234524" h="288252">
                    <a:moveTo>
                      <a:pt x="234523" y="200042"/>
                    </a:moveTo>
                    <a:lnTo>
                      <a:pt x="222855" y="200176"/>
                    </a:lnTo>
                    <a:lnTo>
                      <a:pt x="212366" y="201456"/>
                    </a:lnTo>
                    <a:lnTo>
                      <a:pt x="202065" y="204045"/>
                    </a:lnTo>
                    <a:lnTo>
                      <a:pt x="191763" y="207592"/>
                    </a:lnTo>
                    <a:lnTo>
                      <a:pt x="181420" y="211576"/>
                    </a:lnTo>
                    <a:lnTo>
                      <a:pt x="171026" y="215660"/>
                    </a:lnTo>
                    <a:lnTo>
                      <a:pt x="160424" y="219855"/>
                    </a:lnTo>
                    <a:lnTo>
                      <a:pt x="149317" y="224421"/>
                    </a:lnTo>
                    <a:lnTo>
                      <a:pt x="137589" y="229489"/>
                    </a:lnTo>
                    <a:lnTo>
                      <a:pt x="125441" y="235044"/>
                    </a:lnTo>
                    <a:lnTo>
                      <a:pt x="113287" y="241005"/>
                    </a:lnTo>
                    <a:lnTo>
                      <a:pt x="101371" y="247273"/>
                    </a:lnTo>
                    <a:lnTo>
                      <a:pt x="89760" y="253601"/>
                    </a:lnTo>
                    <a:lnTo>
                      <a:pt x="78431" y="259617"/>
                    </a:lnTo>
                    <a:lnTo>
                      <a:pt x="67329" y="265146"/>
                    </a:lnTo>
                    <a:lnTo>
                      <a:pt x="56399" y="270348"/>
                    </a:lnTo>
                    <a:lnTo>
                      <a:pt x="45593" y="275609"/>
                    </a:lnTo>
                    <a:lnTo>
                      <a:pt x="34888" y="281124"/>
                    </a:lnTo>
                    <a:lnTo>
                      <a:pt x="24749" y="285963"/>
                    </a:lnTo>
                    <a:lnTo>
                      <a:pt x="16079" y="288251"/>
                    </a:lnTo>
                    <a:lnTo>
                      <a:pt x="9256" y="287155"/>
                    </a:lnTo>
                    <a:lnTo>
                      <a:pt x="4338" y="282974"/>
                    </a:lnTo>
                    <a:lnTo>
                      <a:pt x="1321" y="276573"/>
                    </a:lnTo>
                    <a:lnTo>
                      <a:pt x="0" y="268711"/>
                    </a:lnTo>
                    <a:lnTo>
                      <a:pt x="213" y="259911"/>
                    </a:lnTo>
                    <a:lnTo>
                      <a:pt x="1935" y="250510"/>
                    </a:lnTo>
                    <a:lnTo>
                      <a:pt x="5009" y="240714"/>
                    </a:lnTo>
                    <a:lnTo>
                      <a:pt x="9017" y="230498"/>
                    </a:lnTo>
                    <a:lnTo>
                      <a:pt x="13391" y="219642"/>
                    </a:lnTo>
                    <a:lnTo>
                      <a:pt x="17774" y="208072"/>
                    </a:lnTo>
                    <a:lnTo>
                      <a:pt x="22019" y="195859"/>
                    </a:lnTo>
                    <a:lnTo>
                      <a:pt x="26097" y="183127"/>
                    </a:lnTo>
                    <a:lnTo>
                      <a:pt x="30019" y="170000"/>
                    </a:lnTo>
                    <a:lnTo>
                      <a:pt x="33653" y="156421"/>
                    </a:lnTo>
                    <a:lnTo>
                      <a:pt x="36722" y="142168"/>
                    </a:lnTo>
                    <a:lnTo>
                      <a:pt x="39126" y="127175"/>
                    </a:lnTo>
                    <a:lnTo>
                      <a:pt x="41081" y="111682"/>
                    </a:lnTo>
                    <a:lnTo>
                      <a:pt x="43008" y="96130"/>
                    </a:lnTo>
                    <a:lnTo>
                      <a:pt x="45155" y="80788"/>
                    </a:lnTo>
                    <a:lnTo>
                      <a:pt x="47439" y="65954"/>
                    </a:lnTo>
                    <a:lnTo>
                      <a:pt x="49759" y="50370"/>
                    </a:lnTo>
                    <a:lnTo>
                      <a:pt x="52324" y="30435"/>
                    </a:lnTo>
                    <a:lnTo>
                      <a:pt x="55538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608678" y="2279164"/>
            <a:ext cx="368499" cy="723893"/>
            <a:chOff x="608678" y="2279164"/>
            <a:chExt cx="368499" cy="723893"/>
          </a:xfrm>
        </p:grpSpPr>
        <p:sp>
          <p:nvSpPr>
            <p:cNvPr id="26" name="Freeform 25"/>
            <p:cNvSpPr/>
            <p:nvPr/>
          </p:nvSpPr>
          <p:spPr>
            <a:xfrm>
              <a:off x="722852" y="2279164"/>
              <a:ext cx="201682" cy="314843"/>
            </a:xfrm>
            <a:custGeom>
              <a:avLst/>
              <a:gdLst/>
              <a:ahLst/>
              <a:cxnLst/>
              <a:rect l="0" t="0" r="0" b="0"/>
              <a:pathLst>
                <a:path w="201682" h="314843">
                  <a:moveTo>
                    <a:pt x="33225" y="39540"/>
                  </a:moveTo>
                  <a:lnTo>
                    <a:pt x="27492" y="45541"/>
                  </a:lnTo>
                  <a:lnTo>
                    <a:pt x="23207" y="52386"/>
                  </a:lnTo>
                  <a:lnTo>
                    <a:pt x="19975" y="60727"/>
                  </a:lnTo>
                  <a:lnTo>
                    <a:pt x="16674" y="68581"/>
                  </a:lnTo>
                  <a:lnTo>
                    <a:pt x="12989" y="71637"/>
                  </a:lnTo>
                  <a:lnTo>
                    <a:pt x="10619" y="68821"/>
                  </a:lnTo>
                  <a:lnTo>
                    <a:pt x="9964" y="62799"/>
                  </a:lnTo>
                  <a:lnTo>
                    <a:pt x="10668" y="55106"/>
                  </a:lnTo>
                  <a:lnTo>
                    <a:pt x="12321" y="46429"/>
                  </a:lnTo>
                  <a:lnTo>
                    <a:pt x="14772" y="37293"/>
                  </a:lnTo>
                  <a:lnTo>
                    <a:pt x="18115" y="28223"/>
                  </a:lnTo>
                  <a:lnTo>
                    <a:pt x="22342" y="19500"/>
                  </a:lnTo>
                  <a:lnTo>
                    <a:pt x="27491" y="11675"/>
                  </a:lnTo>
                  <a:lnTo>
                    <a:pt x="33707" y="5626"/>
                  </a:lnTo>
                  <a:lnTo>
                    <a:pt x="40963" y="1682"/>
                  </a:lnTo>
                  <a:lnTo>
                    <a:pt x="48938" y="0"/>
                  </a:lnTo>
                  <a:lnTo>
                    <a:pt x="57130" y="833"/>
                  </a:lnTo>
                  <a:lnTo>
                    <a:pt x="65229" y="4060"/>
                  </a:lnTo>
                  <a:lnTo>
                    <a:pt x="73124" y="9293"/>
                  </a:lnTo>
                  <a:lnTo>
                    <a:pt x="80805" y="16076"/>
                  </a:lnTo>
                  <a:lnTo>
                    <a:pt x="88295" y="24005"/>
                  </a:lnTo>
                  <a:lnTo>
                    <a:pt x="95307" y="32918"/>
                  </a:lnTo>
                  <a:lnTo>
                    <a:pt x="101265" y="42877"/>
                  </a:lnTo>
                  <a:lnTo>
                    <a:pt x="105944" y="53829"/>
                  </a:lnTo>
                  <a:lnTo>
                    <a:pt x="109595" y="65454"/>
                  </a:lnTo>
                  <a:lnTo>
                    <a:pt x="112743" y="77257"/>
                  </a:lnTo>
                  <a:lnTo>
                    <a:pt x="115745" y="88947"/>
                  </a:lnTo>
                  <a:lnTo>
                    <a:pt x="118441" y="100746"/>
                  </a:lnTo>
                  <a:lnTo>
                    <a:pt x="120273" y="113267"/>
                  </a:lnTo>
                  <a:lnTo>
                    <a:pt x="120989" y="126800"/>
                  </a:lnTo>
                  <a:lnTo>
                    <a:pt x="120639" y="141161"/>
                  </a:lnTo>
                  <a:lnTo>
                    <a:pt x="119408" y="155881"/>
                  </a:lnTo>
                  <a:lnTo>
                    <a:pt x="117503" y="170637"/>
                  </a:lnTo>
                  <a:lnTo>
                    <a:pt x="115106" y="185291"/>
                  </a:lnTo>
                  <a:lnTo>
                    <a:pt x="112359" y="199810"/>
                  </a:lnTo>
                  <a:lnTo>
                    <a:pt x="109363" y="214199"/>
                  </a:lnTo>
                  <a:lnTo>
                    <a:pt x="106031" y="228318"/>
                  </a:lnTo>
                  <a:lnTo>
                    <a:pt x="102110" y="241885"/>
                  </a:lnTo>
                  <a:lnTo>
                    <a:pt x="97506" y="254788"/>
                  </a:lnTo>
                  <a:lnTo>
                    <a:pt x="92277" y="266911"/>
                  </a:lnTo>
                  <a:lnTo>
                    <a:pt x="86542" y="278061"/>
                  </a:lnTo>
                  <a:lnTo>
                    <a:pt x="80415" y="288219"/>
                  </a:lnTo>
                  <a:lnTo>
                    <a:pt x="73674" y="297194"/>
                  </a:lnTo>
                  <a:lnTo>
                    <a:pt x="65784" y="304551"/>
                  </a:lnTo>
                  <a:lnTo>
                    <a:pt x="56562" y="310191"/>
                  </a:lnTo>
                  <a:lnTo>
                    <a:pt x="46606" y="313825"/>
                  </a:lnTo>
                  <a:lnTo>
                    <a:pt x="37071" y="314842"/>
                  </a:lnTo>
                  <a:lnTo>
                    <a:pt x="28588" y="313152"/>
                  </a:lnTo>
                  <a:lnTo>
                    <a:pt x="21268" y="309103"/>
                  </a:lnTo>
                  <a:lnTo>
                    <a:pt x="14970" y="303189"/>
                  </a:lnTo>
                  <a:lnTo>
                    <a:pt x="9486" y="295878"/>
                  </a:lnTo>
                  <a:lnTo>
                    <a:pt x="4939" y="287396"/>
                  </a:lnTo>
                  <a:lnTo>
                    <a:pt x="1774" y="277735"/>
                  </a:lnTo>
                  <a:lnTo>
                    <a:pt x="126" y="266990"/>
                  </a:lnTo>
                  <a:lnTo>
                    <a:pt x="0" y="255676"/>
                  </a:lnTo>
                  <a:lnTo>
                    <a:pt x="1434" y="244614"/>
                  </a:lnTo>
                  <a:lnTo>
                    <a:pt x="4295" y="234263"/>
                  </a:lnTo>
                  <a:lnTo>
                    <a:pt x="8486" y="225196"/>
                  </a:lnTo>
                  <a:lnTo>
                    <a:pt x="14040" y="218241"/>
                  </a:lnTo>
                  <a:lnTo>
                    <a:pt x="20848" y="213649"/>
                  </a:lnTo>
                  <a:lnTo>
                    <a:pt x="28689" y="211346"/>
                  </a:lnTo>
                  <a:lnTo>
                    <a:pt x="37322" y="211222"/>
                  </a:lnTo>
                  <a:lnTo>
                    <a:pt x="46530" y="212986"/>
                  </a:lnTo>
                  <a:lnTo>
                    <a:pt x="55984" y="216250"/>
                  </a:lnTo>
                  <a:lnTo>
                    <a:pt x="65250" y="220640"/>
                  </a:lnTo>
                  <a:lnTo>
                    <a:pt x="74109" y="225844"/>
                  </a:lnTo>
                  <a:lnTo>
                    <a:pt x="82532" y="231623"/>
                  </a:lnTo>
                  <a:lnTo>
                    <a:pt x="90576" y="237800"/>
                  </a:lnTo>
                  <a:lnTo>
                    <a:pt x="98327" y="244245"/>
                  </a:lnTo>
                  <a:lnTo>
                    <a:pt x="106025" y="250709"/>
                  </a:lnTo>
                  <a:lnTo>
                    <a:pt x="114041" y="256822"/>
                  </a:lnTo>
                  <a:lnTo>
                    <a:pt x="122556" y="262411"/>
                  </a:lnTo>
                  <a:lnTo>
                    <a:pt x="131734" y="267317"/>
                  </a:lnTo>
                  <a:lnTo>
                    <a:pt x="141806" y="271314"/>
                  </a:lnTo>
                  <a:lnTo>
                    <a:pt x="152789" y="274367"/>
                  </a:lnTo>
                  <a:lnTo>
                    <a:pt x="163954" y="276411"/>
                  </a:lnTo>
                  <a:lnTo>
                    <a:pt x="175024" y="277351"/>
                  </a:lnTo>
                  <a:lnTo>
                    <a:pt x="186970" y="276152"/>
                  </a:lnTo>
                  <a:lnTo>
                    <a:pt x="201681" y="27116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8678" y="2613502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368498" y="0"/>
                  </a:moveTo>
                  <a:lnTo>
                    <a:pt x="359629" y="2866"/>
                  </a:lnTo>
                  <a:lnTo>
                    <a:pt x="350642" y="5008"/>
                  </a:lnTo>
                  <a:lnTo>
                    <a:pt x="340647" y="6611"/>
                  </a:lnTo>
                  <a:lnTo>
                    <a:pt x="329666" y="7792"/>
                  </a:lnTo>
                  <a:lnTo>
                    <a:pt x="317855" y="8641"/>
                  </a:lnTo>
                  <a:lnTo>
                    <a:pt x="305392" y="9238"/>
                  </a:lnTo>
                  <a:lnTo>
                    <a:pt x="292281" y="9652"/>
                  </a:lnTo>
                  <a:lnTo>
                    <a:pt x="278352" y="9937"/>
                  </a:lnTo>
                  <a:lnTo>
                    <a:pt x="263582" y="10130"/>
                  </a:lnTo>
                  <a:lnTo>
                    <a:pt x="248241" y="10261"/>
                  </a:lnTo>
                  <a:lnTo>
                    <a:pt x="232791" y="10349"/>
                  </a:lnTo>
                  <a:lnTo>
                    <a:pt x="217513" y="10413"/>
                  </a:lnTo>
                  <a:lnTo>
                    <a:pt x="202662" y="10626"/>
                  </a:lnTo>
                  <a:lnTo>
                    <a:pt x="188535" y="11300"/>
                  </a:lnTo>
                  <a:lnTo>
                    <a:pt x="175216" y="12567"/>
                  </a:lnTo>
                  <a:lnTo>
                    <a:pt x="162457" y="14232"/>
                  </a:lnTo>
                  <a:lnTo>
                    <a:pt x="149809" y="15888"/>
                  </a:lnTo>
                  <a:lnTo>
                    <a:pt x="136997" y="17296"/>
                  </a:lnTo>
                  <a:lnTo>
                    <a:pt x="123932" y="18392"/>
                  </a:lnTo>
                  <a:lnTo>
                    <a:pt x="110620" y="19202"/>
                  </a:lnTo>
                  <a:lnTo>
                    <a:pt x="97106" y="19782"/>
                  </a:lnTo>
                  <a:lnTo>
                    <a:pt x="83436" y="20188"/>
                  </a:lnTo>
                  <a:lnTo>
                    <a:pt x="69653" y="20468"/>
                  </a:lnTo>
                  <a:lnTo>
                    <a:pt x="55808" y="20660"/>
                  </a:lnTo>
                  <a:lnTo>
                    <a:pt x="42531" y="20790"/>
                  </a:lnTo>
                  <a:lnTo>
                    <a:pt x="29725" y="20892"/>
                  </a:lnTo>
                  <a:lnTo>
                    <a:pt x="16264" y="20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2259" y="2675737"/>
              <a:ext cx="139104" cy="327320"/>
            </a:xfrm>
            <a:custGeom>
              <a:avLst/>
              <a:gdLst/>
              <a:ahLst/>
              <a:cxnLst/>
              <a:rect l="0" t="0" r="0" b="0"/>
              <a:pathLst>
                <a:path w="139104" h="327320">
                  <a:moveTo>
                    <a:pt x="139103" y="95692"/>
                  </a:moveTo>
                  <a:lnTo>
                    <a:pt x="139036" y="84024"/>
                  </a:lnTo>
                  <a:lnTo>
                    <a:pt x="138396" y="73535"/>
                  </a:lnTo>
                  <a:lnTo>
                    <a:pt x="137090" y="63238"/>
                  </a:lnTo>
                  <a:lnTo>
                    <a:pt x="134885" y="53110"/>
                  </a:lnTo>
                  <a:lnTo>
                    <a:pt x="131272" y="43414"/>
                  </a:lnTo>
                  <a:lnTo>
                    <a:pt x="126099" y="34283"/>
                  </a:lnTo>
                  <a:lnTo>
                    <a:pt x="119524" y="25853"/>
                  </a:lnTo>
                  <a:lnTo>
                    <a:pt x="111824" y="18340"/>
                  </a:lnTo>
                  <a:lnTo>
                    <a:pt x="103276" y="11778"/>
                  </a:lnTo>
                  <a:lnTo>
                    <a:pt x="94116" y="6372"/>
                  </a:lnTo>
                  <a:lnTo>
                    <a:pt x="84523" y="2564"/>
                  </a:lnTo>
                  <a:lnTo>
                    <a:pt x="74634" y="452"/>
                  </a:lnTo>
                  <a:lnTo>
                    <a:pt x="64707" y="0"/>
                  </a:lnTo>
                  <a:lnTo>
                    <a:pt x="55115" y="1208"/>
                  </a:lnTo>
                  <a:lnTo>
                    <a:pt x="46039" y="3913"/>
                  </a:lnTo>
                  <a:lnTo>
                    <a:pt x="37638" y="7999"/>
                  </a:lnTo>
                  <a:lnTo>
                    <a:pt x="30142" y="13482"/>
                  </a:lnTo>
                  <a:lnTo>
                    <a:pt x="23580" y="20242"/>
                  </a:lnTo>
                  <a:lnTo>
                    <a:pt x="17835" y="28050"/>
                  </a:lnTo>
                  <a:lnTo>
                    <a:pt x="12733" y="36661"/>
                  </a:lnTo>
                  <a:lnTo>
                    <a:pt x="8121" y="45860"/>
                  </a:lnTo>
                  <a:lnTo>
                    <a:pt x="4191" y="55477"/>
                  </a:lnTo>
                  <a:lnTo>
                    <a:pt x="1456" y="65385"/>
                  </a:lnTo>
                  <a:lnTo>
                    <a:pt x="98" y="75493"/>
                  </a:lnTo>
                  <a:lnTo>
                    <a:pt x="0" y="85738"/>
                  </a:lnTo>
                  <a:lnTo>
                    <a:pt x="923" y="96077"/>
                  </a:lnTo>
                  <a:lnTo>
                    <a:pt x="2622" y="106473"/>
                  </a:lnTo>
                  <a:lnTo>
                    <a:pt x="5049" y="116743"/>
                  </a:lnTo>
                  <a:lnTo>
                    <a:pt x="8349" y="126566"/>
                  </a:lnTo>
                  <a:lnTo>
                    <a:pt x="12538" y="135790"/>
                  </a:lnTo>
                  <a:lnTo>
                    <a:pt x="17824" y="143949"/>
                  </a:lnTo>
                  <a:lnTo>
                    <a:pt x="24661" y="150219"/>
                  </a:lnTo>
                  <a:lnTo>
                    <a:pt x="33146" y="154316"/>
                  </a:lnTo>
                  <a:lnTo>
                    <a:pt x="42760" y="156269"/>
                  </a:lnTo>
                  <a:lnTo>
                    <a:pt x="52590" y="156150"/>
                  </a:lnTo>
                  <a:lnTo>
                    <a:pt x="62081" y="154216"/>
                  </a:lnTo>
                  <a:lnTo>
                    <a:pt x="70891" y="150665"/>
                  </a:lnTo>
                  <a:lnTo>
                    <a:pt x="78729" y="145550"/>
                  </a:lnTo>
                  <a:lnTo>
                    <a:pt x="85550" y="139040"/>
                  </a:lnTo>
                  <a:lnTo>
                    <a:pt x="91487" y="131402"/>
                  </a:lnTo>
                  <a:lnTo>
                    <a:pt x="96723" y="122905"/>
                  </a:lnTo>
                  <a:lnTo>
                    <a:pt x="101438" y="113784"/>
                  </a:lnTo>
                  <a:lnTo>
                    <a:pt x="105779" y="104219"/>
                  </a:lnTo>
                  <a:lnTo>
                    <a:pt x="109855" y="94345"/>
                  </a:lnTo>
                  <a:lnTo>
                    <a:pt x="113733" y="84331"/>
                  </a:lnTo>
                  <a:lnTo>
                    <a:pt x="116910" y="76749"/>
                  </a:lnTo>
                  <a:lnTo>
                    <a:pt x="118681" y="75100"/>
                  </a:lnTo>
                  <a:lnTo>
                    <a:pt x="119307" y="79036"/>
                  </a:lnTo>
                  <a:lnTo>
                    <a:pt x="119336" y="87190"/>
                  </a:lnTo>
                  <a:lnTo>
                    <a:pt x="119135" y="98337"/>
                  </a:lnTo>
                  <a:lnTo>
                    <a:pt x="118887" y="111553"/>
                  </a:lnTo>
                  <a:lnTo>
                    <a:pt x="118668" y="126178"/>
                  </a:lnTo>
                  <a:lnTo>
                    <a:pt x="118663" y="141592"/>
                  </a:lnTo>
                  <a:lnTo>
                    <a:pt x="119179" y="157177"/>
                  </a:lnTo>
                  <a:lnTo>
                    <a:pt x="120332" y="172592"/>
                  </a:lnTo>
                  <a:lnTo>
                    <a:pt x="121918" y="187725"/>
                  </a:lnTo>
                  <a:lnTo>
                    <a:pt x="123519" y="202584"/>
                  </a:lnTo>
                  <a:lnTo>
                    <a:pt x="124890" y="217213"/>
                  </a:lnTo>
                  <a:lnTo>
                    <a:pt x="125961" y="231667"/>
                  </a:lnTo>
                  <a:lnTo>
                    <a:pt x="126755" y="245993"/>
                  </a:lnTo>
                  <a:lnTo>
                    <a:pt x="127323" y="260215"/>
                  </a:lnTo>
                  <a:lnTo>
                    <a:pt x="127722" y="273946"/>
                  </a:lnTo>
                  <a:lnTo>
                    <a:pt x="128041" y="287853"/>
                  </a:lnTo>
                  <a:lnTo>
                    <a:pt x="128309" y="304275"/>
                  </a:lnTo>
                  <a:lnTo>
                    <a:pt x="128575" y="32731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13392" y="3911468"/>
            <a:ext cx="357970" cy="673825"/>
            <a:chOff x="813392" y="3911468"/>
            <a:chExt cx="357970" cy="673825"/>
          </a:xfrm>
        </p:grpSpPr>
        <p:sp>
          <p:nvSpPr>
            <p:cNvPr id="30" name="Freeform 29"/>
            <p:cNvSpPr/>
            <p:nvPr/>
          </p:nvSpPr>
          <p:spPr>
            <a:xfrm>
              <a:off x="921390" y="3911468"/>
              <a:ext cx="7816" cy="210571"/>
            </a:xfrm>
            <a:custGeom>
              <a:avLst/>
              <a:gdLst/>
              <a:ahLst/>
              <a:cxnLst/>
              <a:rect l="0" t="0" r="0" b="0"/>
              <a:pathLst>
                <a:path w="7816" h="210571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1" y="65180"/>
                  </a:lnTo>
                  <a:lnTo>
                    <a:pt x="1890" y="79943"/>
                  </a:lnTo>
                  <a:lnTo>
                    <a:pt x="3254" y="95521"/>
                  </a:lnTo>
                  <a:lnTo>
                    <a:pt x="4463" y="111689"/>
                  </a:lnTo>
                  <a:lnTo>
                    <a:pt x="5427" y="128096"/>
                  </a:lnTo>
                  <a:lnTo>
                    <a:pt x="6253" y="146181"/>
                  </a:lnTo>
                  <a:lnTo>
                    <a:pt x="7007" y="170881"/>
                  </a:lnTo>
                  <a:lnTo>
                    <a:pt x="7815" y="21057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3392" y="4164152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75468" y="2933"/>
                  </a:lnTo>
                  <a:lnTo>
                    <a:pt x="267121" y="5716"/>
                  </a:lnTo>
                  <a:lnTo>
                    <a:pt x="258422" y="8616"/>
                  </a:lnTo>
                  <a:lnTo>
                    <a:pt x="249301" y="11656"/>
                  </a:lnTo>
                  <a:lnTo>
                    <a:pt x="239806" y="14821"/>
                  </a:lnTo>
                  <a:lnTo>
                    <a:pt x="230005" y="18080"/>
                  </a:lnTo>
                  <a:lnTo>
                    <a:pt x="219646" y="21246"/>
                  </a:lnTo>
                  <a:lnTo>
                    <a:pt x="208175" y="23988"/>
                  </a:lnTo>
                  <a:lnTo>
                    <a:pt x="195387" y="26164"/>
                  </a:lnTo>
                  <a:lnTo>
                    <a:pt x="181544" y="27793"/>
                  </a:lnTo>
                  <a:lnTo>
                    <a:pt x="167182" y="28969"/>
                  </a:lnTo>
                  <a:lnTo>
                    <a:pt x="152669" y="29802"/>
                  </a:lnTo>
                  <a:lnTo>
                    <a:pt x="138180" y="30550"/>
                  </a:lnTo>
                  <a:lnTo>
                    <a:pt x="123773" y="31592"/>
                  </a:lnTo>
                  <a:lnTo>
                    <a:pt x="109454" y="33108"/>
                  </a:lnTo>
                  <a:lnTo>
                    <a:pt x="95212" y="34943"/>
                  </a:lnTo>
                  <a:lnTo>
                    <a:pt x="81030" y="36713"/>
                  </a:lnTo>
                  <a:lnTo>
                    <a:pt x="66906" y="38202"/>
                  </a:lnTo>
                  <a:lnTo>
                    <a:pt x="53240" y="39554"/>
                  </a:lnTo>
                  <a:lnTo>
                    <a:pt x="39384" y="41426"/>
                  </a:lnTo>
                  <a:lnTo>
                    <a:pt x="23004" y="4509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8219" y="4343136"/>
              <a:ext cx="7816" cy="231628"/>
            </a:xfrm>
            <a:custGeom>
              <a:avLst/>
              <a:gdLst/>
              <a:ahLst/>
              <a:cxnLst/>
              <a:rect l="0" t="0" r="0" b="0"/>
              <a:pathLst>
                <a:path w="7816" h="231628">
                  <a:moveTo>
                    <a:pt x="7815" y="0"/>
                  </a:moveTo>
                  <a:lnTo>
                    <a:pt x="4948" y="11736"/>
                  </a:lnTo>
                  <a:lnTo>
                    <a:pt x="2806" y="22864"/>
                  </a:lnTo>
                  <a:lnTo>
                    <a:pt x="1208" y="34463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1" y="72340"/>
                  </a:lnTo>
                  <a:lnTo>
                    <a:pt x="1889" y="85692"/>
                  </a:lnTo>
                  <a:lnTo>
                    <a:pt x="3253" y="99257"/>
                  </a:lnTo>
                  <a:lnTo>
                    <a:pt x="4463" y="112972"/>
                  </a:lnTo>
                  <a:lnTo>
                    <a:pt x="5425" y="126791"/>
                  </a:lnTo>
                  <a:lnTo>
                    <a:pt x="6145" y="140681"/>
                  </a:lnTo>
                  <a:lnTo>
                    <a:pt x="6663" y="154611"/>
                  </a:lnTo>
                  <a:lnTo>
                    <a:pt x="7029" y="168343"/>
                  </a:lnTo>
                  <a:lnTo>
                    <a:pt x="7322" y="182993"/>
                  </a:lnTo>
                  <a:lnTo>
                    <a:pt x="7570" y="202085"/>
                  </a:lnTo>
                  <a:lnTo>
                    <a:pt x="7815" y="23162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23674" y="4291623"/>
              <a:ext cx="247688" cy="293670"/>
            </a:xfrm>
            <a:custGeom>
              <a:avLst/>
              <a:gdLst/>
              <a:ahLst/>
              <a:cxnLst/>
              <a:rect l="0" t="0" r="0" b="0"/>
              <a:pathLst>
                <a:path w="247688" h="293670">
                  <a:moveTo>
                    <a:pt x="5531" y="51513"/>
                  </a:moveTo>
                  <a:lnTo>
                    <a:pt x="8599" y="42779"/>
                  </a:lnTo>
                  <a:lnTo>
                    <a:pt x="12662" y="35072"/>
                  </a:lnTo>
                  <a:lnTo>
                    <a:pt x="18154" y="27675"/>
                  </a:lnTo>
                  <a:lnTo>
                    <a:pt x="24914" y="20587"/>
                  </a:lnTo>
                  <a:lnTo>
                    <a:pt x="32712" y="14056"/>
                  </a:lnTo>
                  <a:lnTo>
                    <a:pt x="41309" y="8198"/>
                  </a:lnTo>
                  <a:lnTo>
                    <a:pt x="50494" y="3452"/>
                  </a:lnTo>
                  <a:lnTo>
                    <a:pt x="60100" y="626"/>
                  </a:lnTo>
                  <a:lnTo>
                    <a:pt x="69986" y="0"/>
                  </a:lnTo>
                  <a:lnTo>
                    <a:pt x="79570" y="1700"/>
                  </a:lnTo>
                  <a:lnTo>
                    <a:pt x="87866" y="5958"/>
                  </a:lnTo>
                  <a:lnTo>
                    <a:pt x="94446" y="12638"/>
                  </a:lnTo>
                  <a:lnTo>
                    <a:pt x="99542" y="21342"/>
                  </a:lnTo>
                  <a:lnTo>
                    <a:pt x="103742" y="31609"/>
                  </a:lnTo>
                  <a:lnTo>
                    <a:pt x="107493" y="43027"/>
                  </a:lnTo>
                  <a:lnTo>
                    <a:pt x="110881" y="55265"/>
                  </a:lnTo>
                  <a:lnTo>
                    <a:pt x="113718" y="68078"/>
                  </a:lnTo>
                  <a:lnTo>
                    <a:pt x="115925" y="81286"/>
                  </a:lnTo>
                  <a:lnTo>
                    <a:pt x="117392" y="94765"/>
                  </a:lnTo>
                  <a:lnTo>
                    <a:pt x="117921" y="108427"/>
                  </a:lnTo>
                  <a:lnTo>
                    <a:pt x="117493" y="122208"/>
                  </a:lnTo>
                  <a:lnTo>
                    <a:pt x="116238" y="135904"/>
                  </a:lnTo>
                  <a:lnTo>
                    <a:pt x="114333" y="149181"/>
                  </a:lnTo>
                  <a:lnTo>
                    <a:pt x="111942" y="161890"/>
                  </a:lnTo>
                  <a:lnTo>
                    <a:pt x="109203" y="174052"/>
                  </a:lnTo>
                  <a:lnTo>
                    <a:pt x="106220" y="185760"/>
                  </a:lnTo>
                  <a:lnTo>
                    <a:pt x="103062" y="197119"/>
                  </a:lnTo>
                  <a:lnTo>
                    <a:pt x="99621" y="208224"/>
                  </a:lnTo>
                  <a:lnTo>
                    <a:pt x="95625" y="219147"/>
                  </a:lnTo>
                  <a:lnTo>
                    <a:pt x="90966" y="229935"/>
                  </a:lnTo>
                  <a:lnTo>
                    <a:pt x="85531" y="240300"/>
                  </a:lnTo>
                  <a:lnTo>
                    <a:pt x="79125" y="249654"/>
                  </a:lnTo>
                  <a:lnTo>
                    <a:pt x="71739" y="257750"/>
                  </a:lnTo>
                  <a:lnTo>
                    <a:pt x="63507" y="264336"/>
                  </a:lnTo>
                  <a:lnTo>
                    <a:pt x="54611" y="269012"/>
                  </a:lnTo>
                  <a:lnTo>
                    <a:pt x="45230" y="271738"/>
                  </a:lnTo>
                  <a:lnTo>
                    <a:pt x="35831" y="272449"/>
                  </a:lnTo>
                  <a:lnTo>
                    <a:pt x="27134" y="270890"/>
                  </a:lnTo>
                  <a:lnTo>
                    <a:pt x="19479" y="267135"/>
                  </a:lnTo>
                  <a:lnTo>
                    <a:pt x="13020" y="261361"/>
                  </a:lnTo>
                  <a:lnTo>
                    <a:pt x="7897" y="253675"/>
                  </a:lnTo>
                  <a:lnTo>
                    <a:pt x="4049" y="244326"/>
                  </a:lnTo>
                  <a:lnTo>
                    <a:pt x="1429" y="233814"/>
                  </a:lnTo>
                  <a:lnTo>
                    <a:pt x="104" y="222775"/>
                  </a:lnTo>
                  <a:lnTo>
                    <a:pt x="0" y="211628"/>
                  </a:lnTo>
                  <a:lnTo>
                    <a:pt x="1402" y="201045"/>
                  </a:lnTo>
                  <a:lnTo>
                    <a:pt x="5003" y="192003"/>
                  </a:lnTo>
                  <a:lnTo>
                    <a:pt x="10980" y="184900"/>
                  </a:lnTo>
                  <a:lnTo>
                    <a:pt x="18909" y="179945"/>
                  </a:lnTo>
                  <a:lnTo>
                    <a:pt x="28058" y="177429"/>
                  </a:lnTo>
                  <a:lnTo>
                    <a:pt x="37870" y="177254"/>
                  </a:lnTo>
                  <a:lnTo>
                    <a:pt x="47862" y="179049"/>
                  </a:lnTo>
                  <a:lnTo>
                    <a:pt x="57555" y="182370"/>
                  </a:lnTo>
                  <a:lnTo>
                    <a:pt x="66734" y="186818"/>
                  </a:lnTo>
                  <a:lnTo>
                    <a:pt x="75387" y="192070"/>
                  </a:lnTo>
                  <a:lnTo>
                    <a:pt x="83592" y="197885"/>
                  </a:lnTo>
                  <a:lnTo>
                    <a:pt x="91454" y="204090"/>
                  </a:lnTo>
                  <a:lnTo>
                    <a:pt x="99230" y="210558"/>
                  </a:lnTo>
                  <a:lnTo>
                    <a:pt x="107297" y="217208"/>
                  </a:lnTo>
                  <a:lnTo>
                    <a:pt x="115842" y="223979"/>
                  </a:lnTo>
                  <a:lnTo>
                    <a:pt x="124871" y="230832"/>
                  </a:lnTo>
                  <a:lnTo>
                    <a:pt x="134312" y="237740"/>
                  </a:lnTo>
                  <a:lnTo>
                    <a:pt x="144070" y="244680"/>
                  </a:lnTo>
                  <a:lnTo>
                    <a:pt x="154064" y="251477"/>
                  </a:lnTo>
                  <a:lnTo>
                    <a:pt x="164225" y="257814"/>
                  </a:lnTo>
                  <a:lnTo>
                    <a:pt x="174503" y="263558"/>
                  </a:lnTo>
                  <a:lnTo>
                    <a:pt x="184862" y="268737"/>
                  </a:lnTo>
                  <a:lnTo>
                    <a:pt x="195276" y="273449"/>
                  </a:lnTo>
                  <a:lnTo>
                    <a:pt x="205714" y="277801"/>
                  </a:lnTo>
                  <a:lnTo>
                    <a:pt x="215709" y="281738"/>
                  </a:lnTo>
                  <a:lnTo>
                    <a:pt x="225344" y="285430"/>
                  </a:lnTo>
                  <a:lnTo>
                    <a:pt x="235464" y="289203"/>
                  </a:lnTo>
                  <a:lnTo>
                    <a:pt x="247687" y="29366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900120" y="5349661"/>
            <a:ext cx="252685" cy="652768"/>
            <a:chOff x="900120" y="5349661"/>
            <a:chExt cx="252685" cy="652768"/>
          </a:xfrm>
        </p:grpSpPr>
        <p:sp>
          <p:nvSpPr>
            <p:cNvPr id="35" name="Freeform 34"/>
            <p:cNvSpPr/>
            <p:nvPr/>
          </p:nvSpPr>
          <p:spPr>
            <a:xfrm>
              <a:off x="1026462" y="5349661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729" y="8868"/>
                  </a:lnTo>
                  <a:lnTo>
                    <a:pt x="6227" y="17855"/>
                  </a:lnTo>
                  <a:lnTo>
                    <a:pt x="5916" y="27851"/>
                  </a:lnTo>
                  <a:lnTo>
                    <a:pt x="6423" y="38831"/>
                  </a:lnTo>
                  <a:lnTo>
                    <a:pt x="7242" y="50643"/>
                  </a:lnTo>
                  <a:lnTo>
                    <a:pt x="8058" y="63101"/>
                  </a:lnTo>
                  <a:lnTo>
                    <a:pt x="8742" y="76038"/>
                  </a:lnTo>
                  <a:lnTo>
                    <a:pt x="9268" y="89320"/>
                  </a:lnTo>
                  <a:lnTo>
                    <a:pt x="9650" y="102837"/>
                  </a:lnTo>
                  <a:lnTo>
                    <a:pt x="9751" y="116353"/>
                  </a:lnTo>
                  <a:lnTo>
                    <a:pt x="9295" y="129506"/>
                  </a:lnTo>
                  <a:lnTo>
                    <a:pt x="8178" y="142118"/>
                  </a:lnTo>
                  <a:lnTo>
                    <a:pt x="6607" y="153745"/>
                  </a:lnTo>
                  <a:lnTo>
                    <a:pt x="4851" y="164735"/>
                  </a:lnTo>
                  <a:lnTo>
                    <a:pt x="2755" y="17605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00120" y="5591816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3883" y="2934"/>
                  </a:lnTo>
                  <a:lnTo>
                    <a:pt x="235536" y="5716"/>
                  </a:lnTo>
                  <a:lnTo>
                    <a:pt x="226837" y="8616"/>
                  </a:lnTo>
                  <a:lnTo>
                    <a:pt x="217717" y="11656"/>
                  </a:lnTo>
                  <a:lnTo>
                    <a:pt x="208222" y="14821"/>
                  </a:lnTo>
                  <a:lnTo>
                    <a:pt x="198425" y="18085"/>
                  </a:lnTo>
                  <a:lnTo>
                    <a:pt x="188238" y="21423"/>
                  </a:lnTo>
                  <a:lnTo>
                    <a:pt x="177416" y="24815"/>
                  </a:lnTo>
                  <a:lnTo>
                    <a:pt x="165872" y="28239"/>
                  </a:lnTo>
                  <a:lnTo>
                    <a:pt x="153509" y="31521"/>
                  </a:lnTo>
                  <a:lnTo>
                    <a:pt x="140147" y="34345"/>
                  </a:lnTo>
                  <a:lnTo>
                    <a:pt x="125793" y="36581"/>
                  </a:lnTo>
                  <a:lnTo>
                    <a:pt x="110916" y="38421"/>
                  </a:lnTo>
                  <a:lnTo>
                    <a:pt x="96317" y="40271"/>
                  </a:lnTo>
                  <a:lnTo>
                    <a:pt x="82427" y="42371"/>
                  </a:lnTo>
                  <a:lnTo>
                    <a:pt x="69323" y="44782"/>
                  </a:lnTo>
                  <a:lnTo>
                    <a:pt x="56909" y="47480"/>
                  </a:lnTo>
                  <a:lnTo>
                    <a:pt x="45054" y="50405"/>
                  </a:lnTo>
                  <a:lnTo>
                    <a:pt x="34070" y="53347"/>
                  </a:lnTo>
                  <a:lnTo>
                    <a:pt x="23649" y="56246"/>
                  </a:lnTo>
                  <a:lnTo>
                    <a:pt x="12871" y="593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42234" y="5709491"/>
              <a:ext cx="194801" cy="292938"/>
            </a:xfrm>
            <a:custGeom>
              <a:avLst/>
              <a:gdLst/>
              <a:ahLst/>
              <a:cxnLst/>
              <a:rect l="0" t="0" r="0" b="0"/>
              <a:pathLst>
                <a:path w="194801" h="292938">
                  <a:moveTo>
                    <a:pt x="73700" y="40253"/>
                  </a:moveTo>
                  <a:lnTo>
                    <a:pt x="76700" y="31518"/>
                  </a:lnTo>
                  <a:lnTo>
                    <a:pt x="80123" y="23812"/>
                  </a:lnTo>
                  <a:lnTo>
                    <a:pt x="84324" y="16423"/>
                  </a:lnTo>
                  <a:lnTo>
                    <a:pt x="89397" y="9681"/>
                  </a:lnTo>
                  <a:lnTo>
                    <a:pt x="95526" y="4447"/>
                  </a:lnTo>
                  <a:lnTo>
                    <a:pt x="102696" y="1096"/>
                  </a:lnTo>
                  <a:lnTo>
                    <a:pt x="110265" y="0"/>
                  </a:lnTo>
                  <a:lnTo>
                    <a:pt x="117115" y="1768"/>
                  </a:lnTo>
                  <a:lnTo>
                    <a:pt x="122671" y="6440"/>
                  </a:lnTo>
                  <a:lnTo>
                    <a:pt x="126719" y="13458"/>
                  </a:lnTo>
                  <a:lnTo>
                    <a:pt x="129142" y="21980"/>
                  </a:lnTo>
                  <a:lnTo>
                    <a:pt x="130065" y="31369"/>
                  </a:lnTo>
                  <a:lnTo>
                    <a:pt x="129753" y="41242"/>
                  </a:lnTo>
                  <a:lnTo>
                    <a:pt x="128498" y="51388"/>
                  </a:lnTo>
                  <a:lnTo>
                    <a:pt x="126546" y="61683"/>
                  </a:lnTo>
                  <a:lnTo>
                    <a:pt x="123935" y="71900"/>
                  </a:lnTo>
                  <a:lnTo>
                    <a:pt x="120506" y="81694"/>
                  </a:lnTo>
                  <a:lnTo>
                    <a:pt x="116237" y="90916"/>
                  </a:lnTo>
                  <a:lnTo>
                    <a:pt x="111234" y="99584"/>
                  </a:lnTo>
                  <a:lnTo>
                    <a:pt x="105652" y="107794"/>
                  </a:lnTo>
                  <a:lnTo>
                    <a:pt x="99648" y="115598"/>
                  </a:lnTo>
                  <a:lnTo>
                    <a:pt x="93808" y="121203"/>
                  </a:lnTo>
                  <a:lnTo>
                    <a:pt x="90616" y="122055"/>
                  </a:lnTo>
                  <a:lnTo>
                    <a:pt x="91966" y="119374"/>
                  </a:lnTo>
                  <a:lnTo>
                    <a:pt x="96468" y="115941"/>
                  </a:lnTo>
                  <a:lnTo>
                    <a:pt x="102970" y="113307"/>
                  </a:lnTo>
                  <a:lnTo>
                    <a:pt x="110788" y="111952"/>
                  </a:lnTo>
                  <a:lnTo>
                    <a:pt x="119324" y="112002"/>
                  </a:lnTo>
                  <a:lnTo>
                    <a:pt x="127984" y="113546"/>
                  </a:lnTo>
                  <a:lnTo>
                    <a:pt x="136441" y="116471"/>
                  </a:lnTo>
                  <a:lnTo>
                    <a:pt x="144596" y="120535"/>
                  </a:lnTo>
                  <a:lnTo>
                    <a:pt x="152462" y="125471"/>
                  </a:lnTo>
                  <a:lnTo>
                    <a:pt x="160086" y="131049"/>
                  </a:lnTo>
                  <a:lnTo>
                    <a:pt x="167359" y="137250"/>
                  </a:lnTo>
                  <a:lnTo>
                    <a:pt x="174026" y="144243"/>
                  </a:lnTo>
                  <a:lnTo>
                    <a:pt x="179990" y="152063"/>
                  </a:lnTo>
                  <a:lnTo>
                    <a:pt x="185148" y="160773"/>
                  </a:lnTo>
                  <a:lnTo>
                    <a:pt x="189315" y="170529"/>
                  </a:lnTo>
                  <a:lnTo>
                    <a:pt x="192479" y="181310"/>
                  </a:lnTo>
                  <a:lnTo>
                    <a:pt x="194450" y="192634"/>
                  </a:lnTo>
                  <a:lnTo>
                    <a:pt x="194800" y="203696"/>
                  </a:lnTo>
                  <a:lnTo>
                    <a:pt x="193437" y="214057"/>
                  </a:lnTo>
                  <a:lnTo>
                    <a:pt x="190403" y="223639"/>
                  </a:lnTo>
                  <a:lnTo>
                    <a:pt x="185701" y="232535"/>
                  </a:lnTo>
                  <a:lnTo>
                    <a:pt x="179496" y="240880"/>
                  </a:lnTo>
                  <a:lnTo>
                    <a:pt x="171907" y="248485"/>
                  </a:lnTo>
                  <a:lnTo>
                    <a:pt x="162920" y="254849"/>
                  </a:lnTo>
                  <a:lnTo>
                    <a:pt x="152649" y="259799"/>
                  </a:lnTo>
                  <a:lnTo>
                    <a:pt x="141160" y="263463"/>
                  </a:lnTo>
                  <a:lnTo>
                    <a:pt x="128392" y="266089"/>
                  </a:lnTo>
                  <a:lnTo>
                    <a:pt x="114441" y="267936"/>
                  </a:lnTo>
                  <a:lnTo>
                    <a:pt x="99836" y="269381"/>
                  </a:lnTo>
                  <a:lnTo>
                    <a:pt x="85419" y="270900"/>
                  </a:lnTo>
                  <a:lnTo>
                    <a:pt x="71656" y="272745"/>
                  </a:lnTo>
                  <a:lnTo>
                    <a:pt x="58707" y="275008"/>
                  </a:lnTo>
                  <a:lnTo>
                    <a:pt x="45125" y="278049"/>
                  </a:lnTo>
                  <a:lnTo>
                    <a:pt x="27487" y="283257"/>
                  </a:lnTo>
                  <a:lnTo>
                    <a:pt x="0" y="29293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588036" y="2472019"/>
            <a:ext cx="715939" cy="376441"/>
            <a:chOff x="2588036" y="2472019"/>
            <a:chExt cx="715939" cy="376441"/>
          </a:xfrm>
        </p:grpSpPr>
        <p:sp>
          <p:nvSpPr>
            <p:cNvPr id="39" name="Freeform 38"/>
            <p:cNvSpPr/>
            <p:nvPr/>
          </p:nvSpPr>
          <p:spPr>
            <a:xfrm>
              <a:off x="2588036" y="2472019"/>
              <a:ext cx="715939" cy="46727"/>
            </a:xfrm>
            <a:custGeom>
              <a:avLst/>
              <a:gdLst/>
              <a:ahLst/>
              <a:cxnLst/>
              <a:rect l="0" t="0" r="0" b="0"/>
              <a:pathLst>
                <a:path w="715939" h="46727">
                  <a:moveTo>
                    <a:pt x="0" y="4612"/>
                  </a:moveTo>
                  <a:lnTo>
                    <a:pt x="8801" y="1812"/>
                  </a:lnTo>
                  <a:lnTo>
                    <a:pt x="17148" y="311"/>
                  </a:lnTo>
                  <a:lnTo>
                    <a:pt x="25851" y="0"/>
                  </a:lnTo>
                  <a:lnTo>
                    <a:pt x="35145" y="506"/>
                  </a:lnTo>
                  <a:lnTo>
                    <a:pt x="45288" y="1325"/>
                  </a:lnTo>
                  <a:lnTo>
                    <a:pt x="56338" y="2141"/>
                  </a:lnTo>
                  <a:lnTo>
                    <a:pt x="68350" y="2825"/>
                  </a:lnTo>
                  <a:lnTo>
                    <a:pt x="81469" y="3351"/>
                  </a:lnTo>
                  <a:lnTo>
                    <a:pt x="95660" y="3737"/>
                  </a:lnTo>
                  <a:lnTo>
                    <a:pt x="110595" y="4012"/>
                  </a:lnTo>
                  <a:lnTo>
                    <a:pt x="125765" y="4204"/>
                  </a:lnTo>
                  <a:lnTo>
                    <a:pt x="140856" y="4336"/>
                  </a:lnTo>
                  <a:lnTo>
                    <a:pt x="155751" y="4426"/>
                  </a:lnTo>
                  <a:lnTo>
                    <a:pt x="170438" y="4487"/>
                  </a:lnTo>
                  <a:lnTo>
                    <a:pt x="184952" y="4533"/>
                  </a:lnTo>
                  <a:lnTo>
                    <a:pt x="199496" y="4733"/>
                  </a:lnTo>
                  <a:lnTo>
                    <a:pt x="214414" y="5400"/>
                  </a:lnTo>
                  <a:lnTo>
                    <a:pt x="229864" y="6661"/>
                  </a:lnTo>
                  <a:lnTo>
                    <a:pt x="245836" y="8323"/>
                  </a:lnTo>
                  <a:lnTo>
                    <a:pt x="262244" y="9976"/>
                  </a:lnTo>
                  <a:lnTo>
                    <a:pt x="278983" y="11387"/>
                  </a:lnTo>
                  <a:lnTo>
                    <a:pt x="295800" y="12655"/>
                  </a:lnTo>
                  <a:lnTo>
                    <a:pt x="312316" y="14113"/>
                  </a:lnTo>
                  <a:lnTo>
                    <a:pt x="328355" y="15941"/>
                  </a:lnTo>
                  <a:lnTo>
                    <a:pt x="344073" y="18000"/>
                  </a:lnTo>
                  <a:lnTo>
                    <a:pt x="359854" y="19928"/>
                  </a:lnTo>
                  <a:lnTo>
                    <a:pt x="375918" y="21522"/>
                  </a:lnTo>
                  <a:lnTo>
                    <a:pt x="392320" y="22745"/>
                  </a:lnTo>
                  <a:lnTo>
                    <a:pt x="409023" y="23641"/>
                  </a:lnTo>
                  <a:lnTo>
                    <a:pt x="425964" y="24278"/>
                  </a:lnTo>
                  <a:lnTo>
                    <a:pt x="442918" y="24722"/>
                  </a:lnTo>
                  <a:lnTo>
                    <a:pt x="459527" y="25028"/>
                  </a:lnTo>
                  <a:lnTo>
                    <a:pt x="475622" y="25242"/>
                  </a:lnTo>
                  <a:lnTo>
                    <a:pt x="491210" y="25556"/>
                  </a:lnTo>
                  <a:lnTo>
                    <a:pt x="506371" y="26300"/>
                  </a:lnTo>
                  <a:lnTo>
                    <a:pt x="521201" y="27614"/>
                  </a:lnTo>
                  <a:lnTo>
                    <a:pt x="535789" y="29309"/>
                  </a:lnTo>
                  <a:lnTo>
                    <a:pt x="550205" y="30986"/>
                  </a:lnTo>
                  <a:lnTo>
                    <a:pt x="564504" y="32408"/>
                  </a:lnTo>
                  <a:lnTo>
                    <a:pt x="578889" y="33514"/>
                  </a:lnTo>
                  <a:lnTo>
                    <a:pt x="593692" y="34331"/>
                  </a:lnTo>
                  <a:lnTo>
                    <a:pt x="609058" y="34919"/>
                  </a:lnTo>
                  <a:lnTo>
                    <a:pt x="624801" y="35501"/>
                  </a:lnTo>
                  <a:lnTo>
                    <a:pt x="640522" y="36431"/>
                  </a:lnTo>
                  <a:lnTo>
                    <a:pt x="655969" y="37873"/>
                  </a:lnTo>
                  <a:lnTo>
                    <a:pt x="670476" y="39665"/>
                  </a:lnTo>
                  <a:lnTo>
                    <a:pt x="684316" y="41595"/>
                  </a:lnTo>
                  <a:lnTo>
                    <a:pt x="698702" y="43833"/>
                  </a:lnTo>
                  <a:lnTo>
                    <a:pt x="715938" y="467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17014" y="2550331"/>
              <a:ext cx="229730" cy="298129"/>
            </a:xfrm>
            <a:custGeom>
              <a:avLst/>
              <a:gdLst/>
              <a:ahLst/>
              <a:cxnLst/>
              <a:rect l="0" t="0" r="0" b="0"/>
              <a:pathLst>
                <a:path w="229730" h="298129">
                  <a:moveTo>
                    <a:pt x="71063" y="0"/>
                  </a:moveTo>
                  <a:lnTo>
                    <a:pt x="65196" y="5934"/>
                  </a:lnTo>
                  <a:lnTo>
                    <a:pt x="59631" y="12139"/>
                  </a:lnTo>
                  <a:lnTo>
                    <a:pt x="53832" y="19230"/>
                  </a:lnTo>
                  <a:lnTo>
                    <a:pt x="47752" y="26998"/>
                  </a:lnTo>
                  <a:lnTo>
                    <a:pt x="41421" y="34996"/>
                  </a:lnTo>
                  <a:lnTo>
                    <a:pt x="34893" y="42937"/>
                  </a:lnTo>
                  <a:lnTo>
                    <a:pt x="28217" y="50711"/>
                  </a:lnTo>
                  <a:lnTo>
                    <a:pt x="21435" y="58304"/>
                  </a:lnTo>
                  <a:lnTo>
                    <a:pt x="14586" y="65696"/>
                  </a:lnTo>
                  <a:lnTo>
                    <a:pt x="8040" y="71311"/>
                  </a:lnTo>
                  <a:lnTo>
                    <a:pt x="2912" y="72772"/>
                  </a:lnTo>
                  <a:lnTo>
                    <a:pt x="224" y="70347"/>
                  </a:lnTo>
                  <a:lnTo>
                    <a:pt x="0" y="65515"/>
                  </a:lnTo>
                  <a:lnTo>
                    <a:pt x="1822" y="59437"/>
                  </a:lnTo>
                  <a:lnTo>
                    <a:pt x="5364" y="52770"/>
                  </a:lnTo>
                  <a:lnTo>
                    <a:pt x="10510" y="45846"/>
                  </a:lnTo>
                  <a:lnTo>
                    <a:pt x="17058" y="38825"/>
                  </a:lnTo>
                  <a:lnTo>
                    <a:pt x="24731" y="31941"/>
                  </a:lnTo>
                  <a:lnTo>
                    <a:pt x="33254" y="25527"/>
                  </a:lnTo>
                  <a:lnTo>
                    <a:pt x="42406" y="19734"/>
                  </a:lnTo>
                  <a:lnTo>
                    <a:pt x="52331" y="14857"/>
                  </a:lnTo>
                  <a:lnTo>
                    <a:pt x="63511" y="11410"/>
                  </a:lnTo>
                  <a:lnTo>
                    <a:pt x="76101" y="9543"/>
                  </a:lnTo>
                  <a:lnTo>
                    <a:pt x="89641" y="9255"/>
                  </a:lnTo>
                  <a:lnTo>
                    <a:pt x="103269" y="10575"/>
                  </a:lnTo>
                  <a:lnTo>
                    <a:pt x="116453" y="13359"/>
                  </a:lnTo>
                  <a:lnTo>
                    <a:pt x="128388" y="17668"/>
                  </a:lnTo>
                  <a:lnTo>
                    <a:pt x="137879" y="23833"/>
                  </a:lnTo>
                  <a:lnTo>
                    <a:pt x="144507" y="31864"/>
                  </a:lnTo>
                  <a:lnTo>
                    <a:pt x="148344" y="41340"/>
                  </a:lnTo>
                  <a:lnTo>
                    <a:pt x="149580" y="51609"/>
                  </a:lnTo>
                  <a:lnTo>
                    <a:pt x="148601" y="62213"/>
                  </a:lnTo>
                  <a:lnTo>
                    <a:pt x="145883" y="72754"/>
                  </a:lnTo>
                  <a:lnTo>
                    <a:pt x="141867" y="82824"/>
                  </a:lnTo>
                  <a:lnTo>
                    <a:pt x="136912" y="92255"/>
                  </a:lnTo>
                  <a:lnTo>
                    <a:pt x="131134" y="100908"/>
                  </a:lnTo>
                  <a:lnTo>
                    <a:pt x="124425" y="108582"/>
                  </a:lnTo>
                  <a:lnTo>
                    <a:pt x="116854" y="115222"/>
                  </a:lnTo>
                  <a:lnTo>
                    <a:pt x="110489" y="119468"/>
                  </a:lnTo>
                  <a:lnTo>
                    <a:pt x="108528" y="120370"/>
                  </a:lnTo>
                  <a:lnTo>
                    <a:pt x="111307" y="119834"/>
                  </a:lnTo>
                  <a:lnTo>
                    <a:pt x="117575" y="119128"/>
                  </a:lnTo>
                  <a:lnTo>
                    <a:pt x="125901" y="118952"/>
                  </a:lnTo>
                  <a:lnTo>
                    <a:pt x="135322" y="119542"/>
                  </a:lnTo>
                  <a:lnTo>
                    <a:pt x="145300" y="120871"/>
                  </a:lnTo>
                  <a:lnTo>
                    <a:pt x="155556" y="122809"/>
                  </a:lnTo>
                  <a:lnTo>
                    <a:pt x="165945" y="125217"/>
                  </a:lnTo>
                  <a:lnTo>
                    <a:pt x="176235" y="128134"/>
                  </a:lnTo>
                  <a:lnTo>
                    <a:pt x="186083" y="131767"/>
                  </a:lnTo>
                  <a:lnTo>
                    <a:pt x="195338" y="136178"/>
                  </a:lnTo>
                  <a:lnTo>
                    <a:pt x="203860" y="141444"/>
                  </a:lnTo>
                  <a:lnTo>
                    <a:pt x="211440" y="147736"/>
                  </a:lnTo>
                  <a:lnTo>
                    <a:pt x="218048" y="155055"/>
                  </a:lnTo>
                  <a:lnTo>
                    <a:pt x="223486" y="163581"/>
                  </a:lnTo>
                  <a:lnTo>
                    <a:pt x="227316" y="173739"/>
                  </a:lnTo>
                  <a:lnTo>
                    <a:pt x="229439" y="185603"/>
                  </a:lnTo>
                  <a:lnTo>
                    <a:pt x="229729" y="198638"/>
                  </a:lnTo>
                  <a:lnTo>
                    <a:pt x="227879" y="211918"/>
                  </a:lnTo>
                  <a:lnTo>
                    <a:pt x="223925" y="224877"/>
                  </a:lnTo>
                  <a:lnTo>
                    <a:pt x="218017" y="237169"/>
                  </a:lnTo>
                  <a:lnTo>
                    <a:pt x="210239" y="248498"/>
                  </a:lnTo>
                  <a:lnTo>
                    <a:pt x="200825" y="258808"/>
                  </a:lnTo>
                  <a:lnTo>
                    <a:pt x="190099" y="267900"/>
                  </a:lnTo>
                  <a:lnTo>
                    <a:pt x="178384" y="275344"/>
                  </a:lnTo>
                  <a:lnTo>
                    <a:pt x="165956" y="281063"/>
                  </a:lnTo>
                  <a:lnTo>
                    <a:pt x="153190" y="285432"/>
                  </a:lnTo>
                  <a:lnTo>
                    <a:pt x="140546" y="289071"/>
                  </a:lnTo>
                  <a:lnTo>
                    <a:pt x="128266" y="292406"/>
                  </a:lnTo>
                  <a:lnTo>
                    <a:pt x="116393" y="295327"/>
                  </a:lnTo>
                  <a:lnTo>
                    <a:pt x="104879" y="297311"/>
                  </a:lnTo>
                  <a:lnTo>
                    <a:pt x="93655" y="298128"/>
                  </a:lnTo>
                  <a:lnTo>
                    <a:pt x="82715" y="297812"/>
                  </a:lnTo>
                  <a:lnTo>
                    <a:pt x="70846" y="296365"/>
                  </a:lnTo>
                  <a:lnTo>
                    <a:pt x="54770" y="292538"/>
                  </a:lnTo>
                  <a:lnTo>
                    <a:pt x="28949" y="2842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33947" y="2539802"/>
              <a:ext cx="197528" cy="299247"/>
            </a:xfrm>
            <a:custGeom>
              <a:avLst/>
              <a:gdLst/>
              <a:ahLst/>
              <a:cxnLst/>
              <a:rect l="0" t="0" r="0" b="0"/>
              <a:pathLst>
                <a:path w="197528" h="299247">
                  <a:moveTo>
                    <a:pt x="91042" y="0"/>
                  </a:moveTo>
                  <a:lnTo>
                    <a:pt x="85175" y="8802"/>
                  </a:lnTo>
                  <a:lnTo>
                    <a:pt x="79610" y="17148"/>
                  </a:lnTo>
                  <a:lnTo>
                    <a:pt x="73816" y="25847"/>
                  </a:lnTo>
                  <a:lnTo>
                    <a:pt x="67907" y="34968"/>
                  </a:lnTo>
                  <a:lnTo>
                    <a:pt x="62226" y="44463"/>
                  </a:lnTo>
                  <a:lnTo>
                    <a:pt x="56946" y="54255"/>
                  </a:lnTo>
                  <a:lnTo>
                    <a:pt x="51923" y="64269"/>
                  </a:lnTo>
                  <a:lnTo>
                    <a:pt x="46789" y="74443"/>
                  </a:lnTo>
                  <a:lnTo>
                    <a:pt x="41339" y="84729"/>
                  </a:lnTo>
                  <a:lnTo>
                    <a:pt x="35695" y="95093"/>
                  </a:lnTo>
                  <a:lnTo>
                    <a:pt x="30207" y="105511"/>
                  </a:lnTo>
                  <a:lnTo>
                    <a:pt x="25068" y="115965"/>
                  </a:lnTo>
                  <a:lnTo>
                    <a:pt x="20313" y="126443"/>
                  </a:lnTo>
                  <a:lnTo>
                    <a:pt x="15892" y="136938"/>
                  </a:lnTo>
                  <a:lnTo>
                    <a:pt x="11740" y="147449"/>
                  </a:lnTo>
                  <a:lnTo>
                    <a:pt x="7952" y="158135"/>
                  </a:lnTo>
                  <a:lnTo>
                    <a:pt x="4780" y="169302"/>
                  </a:lnTo>
                  <a:lnTo>
                    <a:pt x="2316" y="181072"/>
                  </a:lnTo>
                  <a:lnTo>
                    <a:pt x="661" y="193249"/>
                  </a:lnTo>
                  <a:lnTo>
                    <a:pt x="0" y="205423"/>
                  </a:lnTo>
                  <a:lnTo>
                    <a:pt x="339" y="217352"/>
                  </a:lnTo>
                  <a:lnTo>
                    <a:pt x="1703" y="228972"/>
                  </a:lnTo>
                  <a:lnTo>
                    <a:pt x="4214" y="240308"/>
                  </a:lnTo>
                  <a:lnTo>
                    <a:pt x="7832" y="251404"/>
                  </a:lnTo>
                  <a:lnTo>
                    <a:pt x="12549" y="261992"/>
                  </a:lnTo>
                  <a:lnTo>
                    <a:pt x="18465" y="271503"/>
                  </a:lnTo>
                  <a:lnTo>
                    <a:pt x="25522" y="279712"/>
                  </a:lnTo>
                  <a:lnTo>
                    <a:pt x="33702" y="286546"/>
                  </a:lnTo>
                  <a:lnTo>
                    <a:pt x="43095" y="291920"/>
                  </a:lnTo>
                  <a:lnTo>
                    <a:pt x="53627" y="295933"/>
                  </a:lnTo>
                  <a:lnTo>
                    <a:pt x="64783" y="298494"/>
                  </a:lnTo>
                  <a:lnTo>
                    <a:pt x="75732" y="299246"/>
                  </a:lnTo>
                  <a:lnTo>
                    <a:pt x="86021" y="298162"/>
                  </a:lnTo>
                  <a:lnTo>
                    <a:pt x="95724" y="295487"/>
                  </a:lnTo>
                  <a:lnTo>
                    <a:pt x="105235" y="291557"/>
                  </a:lnTo>
                  <a:lnTo>
                    <a:pt x="114815" y="286695"/>
                  </a:lnTo>
                  <a:lnTo>
                    <a:pt x="124402" y="281161"/>
                  </a:lnTo>
                  <a:lnTo>
                    <a:pt x="133701" y="275155"/>
                  </a:lnTo>
                  <a:lnTo>
                    <a:pt x="142554" y="268819"/>
                  </a:lnTo>
                  <a:lnTo>
                    <a:pt x="150957" y="262091"/>
                  </a:lnTo>
                  <a:lnTo>
                    <a:pt x="158981" y="254735"/>
                  </a:lnTo>
                  <a:lnTo>
                    <a:pt x="166706" y="246668"/>
                  </a:lnTo>
                  <a:lnTo>
                    <a:pt x="174047" y="237791"/>
                  </a:lnTo>
                  <a:lnTo>
                    <a:pt x="180756" y="227921"/>
                  </a:lnTo>
                  <a:lnTo>
                    <a:pt x="186744" y="217060"/>
                  </a:lnTo>
                  <a:lnTo>
                    <a:pt x="191748" y="205512"/>
                  </a:lnTo>
                  <a:lnTo>
                    <a:pt x="195279" y="193768"/>
                  </a:lnTo>
                  <a:lnTo>
                    <a:pt x="197202" y="182136"/>
                  </a:lnTo>
                  <a:lnTo>
                    <a:pt x="197527" y="170886"/>
                  </a:lnTo>
                  <a:lnTo>
                    <a:pt x="196232" y="160332"/>
                  </a:lnTo>
                  <a:lnTo>
                    <a:pt x="193468" y="150582"/>
                  </a:lnTo>
                  <a:lnTo>
                    <a:pt x="189343" y="142053"/>
                  </a:lnTo>
                  <a:lnTo>
                    <a:pt x="183834" y="135526"/>
                  </a:lnTo>
                  <a:lnTo>
                    <a:pt x="177061" y="131254"/>
                  </a:lnTo>
                  <a:lnTo>
                    <a:pt x="169414" y="129181"/>
                  </a:lnTo>
                  <a:lnTo>
                    <a:pt x="161443" y="129220"/>
                  </a:lnTo>
                  <a:lnTo>
                    <a:pt x="153488" y="131096"/>
                  </a:lnTo>
                  <a:lnTo>
                    <a:pt x="145521" y="134437"/>
                  </a:lnTo>
                  <a:lnTo>
                    <a:pt x="137259" y="138879"/>
                  </a:lnTo>
                  <a:lnTo>
                    <a:pt x="128560" y="144123"/>
                  </a:lnTo>
                  <a:lnTo>
                    <a:pt x="119753" y="150098"/>
                  </a:lnTo>
                  <a:lnTo>
                    <a:pt x="111518" y="156940"/>
                  </a:lnTo>
                  <a:lnTo>
                    <a:pt x="104197" y="164654"/>
                  </a:lnTo>
                  <a:lnTo>
                    <a:pt x="97637" y="173123"/>
                  </a:lnTo>
                  <a:lnTo>
                    <a:pt x="91389" y="182186"/>
                  </a:lnTo>
                  <a:lnTo>
                    <a:pt x="85153" y="191687"/>
                  </a:lnTo>
                  <a:lnTo>
                    <a:pt x="78912" y="201432"/>
                  </a:lnTo>
                  <a:lnTo>
                    <a:pt x="72140" y="212351"/>
                  </a:lnTo>
                  <a:lnTo>
                    <a:pt x="63119" y="227638"/>
                  </a:lnTo>
                  <a:lnTo>
                    <a:pt x="48928" y="2526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761164" y="3985167"/>
            <a:ext cx="715939" cy="471094"/>
            <a:chOff x="2761164" y="3985167"/>
            <a:chExt cx="715939" cy="471094"/>
          </a:xfrm>
        </p:grpSpPr>
        <p:sp>
          <p:nvSpPr>
            <p:cNvPr id="43" name="Freeform 42"/>
            <p:cNvSpPr/>
            <p:nvPr/>
          </p:nvSpPr>
          <p:spPr>
            <a:xfrm>
              <a:off x="2761164" y="3985167"/>
              <a:ext cx="715939" cy="73701"/>
            </a:xfrm>
            <a:custGeom>
              <a:avLst/>
              <a:gdLst/>
              <a:ahLst/>
              <a:cxnLst/>
              <a:rect l="0" t="0" r="0" b="0"/>
              <a:pathLst>
                <a:path w="715939" h="73701">
                  <a:moveTo>
                    <a:pt x="0" y="73700"/>
                  </a:moveTo>
                  <a:lnTo>
                    <a:pt x="6002" y="67966"/>
                  </a:lnTo>
                  <a:lnTo>
                    <a:pt x="12846" y="63682"/>
                  </a:lnTo>
                  <a:lnTo>
                    <a:pt x="21243" y="60472"/>
                  </a:lnTo>
                  <a:lnTo>
                    <a:pt x="31216" y="57938"/>
                  </a:lnTo>
                  <a:lnTo>
                    <a:pt x="42827" y="55592"/>
                  </a:lnTo>
                  <a:lnTo>
                    <a:pt x="55937" y="53149"/>
                  </a:lnTo>
                  <a:lnTo>
                    <a:pt x="70113" y="50668"/>
                  </a:lnTo>
                  <a:lnTo>
                    <a:pt x="84758" y="48451"/>
                  </a:lnTo>
                  <a:lnTo>
                    <a:pt x="99489" y="46661"/>
                  </a:lnTo>
                  <a:lnTo>
                    <a:pt x="114139" y="45307"/>
                  </a:lnTo>
                  <a:lnTo>
                    <a:pt x="128661" y="44322"/>
                  </a:lnTo>
                  <a:lnTo>
                    <a:pt x="143059" y="43626"/>
                  </a:lnTo>
                  <a:lnTo>
                    <a:pt x="157356" y="43141"/>
                  </a:lnTo>
                  <a:lnTo>
                    <a:pt x="171576" y="42808"/>
                  </a:lnTo>
                  <a:lnTo>
                    <a:pt x="185739" y="42577"/>
                  </a:lnTo>
                  <a:lnTo>
                    <a:pt x="199863" y="42251"/>
                  </a:lnTo>
                  <a:lnTo>
                    <a:pt x="213960" y="41499"/>
                  </a:lnTo>
                  <a:lnTo>
                    <a:pt x="228041" y="40181"/>
                  </a:lnTo>
                  <a:lnTo>
                    <a:pt x="242279" y="38481"/>
                  </a:lnTo>
                  <a:lnTo>
                    <a:pt x="256983" y="36802"/>
                  </a:lnTo>
                  <a:lnTo>
                    <a:pt x="272282" y="35378"/>
                  </a:lnTo>
                  <a:lnTo>
                    <a:pt x="287981" y="34272"/>
                  </a:lnTo>
                  <a:lnTo>
                    <a:pt x="303672" y="33454"/>
                  </a:lnTo>
                  <a:lnTo>
                    <a:pt x="319116" y="32870"/>
                  </a:lnTo>
                  <a:lnTo>
                    <a:pt x="334249" y="32461"/>
                  </a:lnTo>
                  <a:lnTo>
                    <a:pt x="349097" y="32179"/>
                  </a:lnTo>
                  <a:lnTo>
                    <a:pt x="363714" y="31981"/>
                  </a:lnTo>
                  <a:lnTo>
                    <a:pt x="378158" y="31677"/>
                  </a:lnTo>
                  <a:lnTo>
                    <a:pt x="392476" y="30941"/>
                  </a:lnTo>
                  <a:lnTo>
                    <a:pt x="406710" y="29628"/>
                  </a:lnTo>
                  <a:lnTo>
                    <a:pt x="421050" y="27762"/>
                  </a:lnTo>
                  <a:lnTo>
                    <a:pt x="435824" y="25439"/>
                  </a:lnTo>
                  <a:lnTo>
                    <a:pt x="451175" y="22770"/>
                  </a:lnTo>
                  <a:lnTo>
                    <a:pt x="467078" y="20012"/>
                  </a:lnTo>
                  <a:lnTo>
                    <a:pt x="483439" y="17548"/>
                  </a:lnTo>
                  <a:lnTo>
                    <a:pt x="500147" y="15557"/>
                  </a:lnTo>
                  <a:lnTo>
                    <a:pt x="516942" y="13883"/>
                  </a:lnTo>
                  <a:lnTo>
                    <a:pt x="533444" y="12145"/>
                  </a:lnTo>
                  <a:lnTo>
                    <a:pt x="549468" y="10125"/>
                  </a:lnTo>
                  <a:lnTo>
                    <a:pt x="565008" y="7937"/>
                  </a:lnTo>
                  <a:lnTo>
                    <a:pt x="580135" y="5921"/>
                  </a:lnTo>
                  <a:lnTo>
                    <a:pt x="594944" y="4267"/>
                  </a:lnTo>
                  <a:lnTo>
                    <a:pt x="609518" y="3005"/>
                  </a:lnTo>
                  <a:lnTo>
                    <a:pt x="623924" y="2083"/>
                  </a:lnTo>
                  <a:lnTo>
                    <a:pt x="638203" y="1428"/>
                  </a:lnTo>
                  <a:lnTo>
                    <a:pt x="652172" y="970"/>
                  </a:lnTo>
                  <a:lnTo>
                    <a:pt x="667008" y="606"/>
                  </a:lnTo>
                  <a:lnTo>
                    <a:pt x="686250" y="301"/>
                  </a:lnTo>
                  <a:lnTo>
                    <a:pt x="71593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74328" y="4100981"/>
              <a:ext cx="212771" cy="355280"/>
            </a:xfrm>
            <a:custGeom>
              <a:avLst/>
              <a:gdLst/>
              <a:ahLst/>
              <a:cxnLst/>
              <a:rect l="0" t="0" r="0" b="0"/>
              <a:pathLst>
                <a:path w="212771" h="355280">
                  <a:moveTo>
                    <a:pt x="76349" y="0"/>
                  </a:moveTo>
                  <a:lnTo>
                    <a:pt x="70481" y="5934"/>
                  </a:lnTo>
                  <a:lnTo>
                    <a:pt x="64917" y="12140"/>
                  </a:lnTo>
                  <a:lnTo>
                    <a:pt x="59117" y="19231"/>
                  </a:lnTo>
                  <a:lnTo>
                    <a:pt x="53037" y="26998"/>
                  </a:lnTo>
                  <a:lnTo>
                    <a:pt x="46707" y="34996"/>
                  </a:lnTo>
                  <a:lnTo>
                    <a:pt x="40179" y="42938"/>
                  </a:lnTo>
                  <a:lnTo>
                    <a:pt x="33503" y="50712"/>
                  </a:lnTo>
                  <a:lnTo>
                    <a:pt x="26720" y="58305"/>
                  </a:lnTo>
                  <a:lnTo>
                    <a:pt x="19860" y="65696"/>
                  </a:lnTo>
                  <a:lnTo>
                    <a:pt x="12863" y="71312"/>
                  </a:lnTo>
                  <a:lnTo>
                    <a:pt x="6411" y="72773"/>
                  </a:lnTo>
                  <a:lnTo>
                    <a:pt x="1951" y="70348"/>
                  </a:lnTo>
                  <a:lnTo>
                    <a:pt x="0" y="65515"/>
                  </a:lnTo>
                  <a:lnTo>
                    <a:pt x="375" y="59437"/>
                  </a:lnTo>
                  <a:lnTo>
                    <a:pt x="2802" y="52770"/>
                  </a:lnTo>
                  <a:lnTo>
                    <a:pt x="7128" y="45846"/>
                  </a:lnTo>
                  <a:lnTo>
                    <a:pt x="13092" y="38826"/>
                  </a:lnTo>
                  <a:lnTo>
                    <a:pt x="20357" y="31941"/>
                  </a:lnTo>
                  <a:lnTo>
                    <a:pt x="28600" y="25527"/>
                  </a:lnTo>
                  <a:lnTo>
                    <a:pt x="37555" y="19729"/>
                  </a:lnTo>
                  <a:lnTo>
                    <a:pt x="47177" y="14680"/>
                  </a:lnTo>
                  <a:lnTo>
                    <a:pt x="57621" y="10585"/>
                  </a:lnTo>
                  <a:lnTo>
                    <a:pt x="68899" y="7469"/>
                  </a:lnTo>
                  <a:lnTo>
                    <a:pt x="80574" y="5528"/>
                  </a:lnTo>
                  <a:lnTo>
                    <a:pt x="91879" y="5200"/>
                  </a:lnTo>
                  <a:lnTo>
                    <a:pt x="102407" y="6572"/>
                  </a:lnTo>
                  <a:lnTo>
                    <a:pt x="112102" y="9443"/>
                  </a:lnTo>
                  <a:lnTo>
                    <a:pt x="121075" y="13503"/>
                  </a:lnTo>
                  <a:lnTo>
                    <a:pt x="129467" y="18463"/>
                  </a:lnTo>
                  <a:lnTo>
                    <a:pt x="136934" y="24402"/>
                  </a:lnTo>
                  <a:lnTo>
                    <a:pt x="142673" y="31743"/>
                  </a:lnTo>
                  <a:lnTo>
                    <a:pt x="146381" y="40603"/>
                  </a:lnTo>
                  <a:lnTo>
                    <a:pt x="148057" y="50654"/>
                  </a:lnTo>
                  <a:lnTo>
                    <a:pt x="147746" y="61318"/>
                  </a:lnTo>
                  <a:lnTo>
                    <a:pt x="145683" y="72189"/>
                  </a:lnTo>
                  <a:lnTo>
                    <a:pt x="142215" y="82912"/>
                  </a:lnTo>
                  <a:lnTo>
                    <a:pt x="137686" y="93104"/>
                  </a:lnTo>
                  <a:lnTo>
                    <a:pt x="132384" y="102618"/>
                  </a:lnTo>
                  <a:lnTo>
                    <a:pt x="126371" y="111327"/>
                  </a:lnTo>
                  <a:lnTo>
                    <a:pt x="119503" y="119037"/>
                  </a:lnTo>
                  <a:lnTo>
                    <a:pt x="111802" y="125689"/>
                  </a:lnTo>
                  <a:lnTo>
                    <a:pt x="104480" y="129477"/>
                  </a:lnTo>
                  <a:lnTo>
                    <a:pt x="100006" y="128858"/>
                  </a:lnTo>
                  <a:lnTo>
                    <a:pt x="99526" y="125890"/>
                  </a:lnTo>
                  <a:lnTo>
                    <a:pt x="102450" y="122048"/>
                  </a:lnTo>
                  <a:lnTo>
                    <a:pt x="108001" y="118313"/>
                  </a:lnTo>
                  <a:lnTo>
                    <a:pt x="115721" y="115549"/>
                  </a:lnTo>
                  <a:lnTo>
                    <a:pt x="125185" y="114100"/>
                  </a:lnTo>
                  <a:lnTo>
                    <a:pt x="135820" y="114073"/>
                  </a:lnTo>
                  <a:lnTo>
                    <a:pt x="146964" y="115557"/>
                  </a:lnTo>
                  <a:lnTo>
                    <a:pt x="158202" y="118442"/>
                  </a:lnTo>
                  <a:lnTo>
                    <a:pt x="169191" y="122646"/>
                  </a:lnTo>
                  <a:lnTo>
                    <a:pt x="179572" y="128207"/>
                  </a:lnTo>
                  <a:lnTo>
                    <a:pt x="189207" y="135023"/>
                  </a:lnTo>
                  <a:lnTo>
                    <a:pt x="197660" y="143038"/>
                  </a:lnTo>
                  <a:lnTo>
                    <a:pt x="204136" y="152320"/>
                  </a:lnTo>
                  <a:lnTo>
                    <a:pt x="208384" y="162792"/>
                  </a:lnTo>
                  <a:lnTo>
                    <a:pt x="210780" y="174416"/>
                  </a:lnTo>
                  <a:lnTo>
                    <a:pt x="212023" y="187275"/>
                  </a:lnTo>
                  <a:lnTo>
                    <a:pt x="212639" y="201288"/>
                  </a:lnTo>
                  <a:lnTo>
                    <a:pt x="212770" y="215936"/>
                  </a:lnTo>
                  <a:lnTo>
                    <a:pt x="212268" y="230380"/>
                  </a:lnTo>
                  <a:lnTo>
                    <a:pt x="211079" y="244161"/>
                  </a:lnTo>
                  <a:lnTo>
                    <a:pt x="209113" y="257023"/>
                  </a:lnTo>
                  <a:lnTo>
                    <a:pt x="206183" y="268742"/>
                  </a:lnTo>
                  <a:lnTo>
                    <a:pt x="202276" y="279327"/>
                  </a:lnTo>
                  <a:lnTo>
                    <a:pt x="197362" y="288944"/>
                  </a:lnTo>
                  <a:lnTo>
                    <a:pt x="191313" y="297806"/>
                  </a:lnTo>
                  <a:lnTo>
                    <a:pt x="184170" y="306109"/>
                  </a:lnTo>
                  <a:lnTo>
                    <a:pt x="176103" y="314011"/>
                  </a:lnTo>
                  <a:lnTo>
                    <a:pt x="167318" y="321631"/>
                  </a:lnTo>
                  <a:lnTo>
                    <a:pt x="157998" y="329049"/>
                  </a:lnTo>
                  <a:lnTo>
                    <a:pt x="148130" y="335997"/>
                  </a:lnTo>
                  <a:lnTo>
                    <a:pt x="137522" y="341905"/>
                  </a:lnTo>
                  <a:lnTo>
                    <a:pt x="126120" y="346541"/>
                  </a:lnTo>
                  <a:lnTo>
                    <a:pt x="113853" y="349993"/>
                  </a:lnTo>
                  <a:lnTo>
                    <a:pt x="100554" y="352474"/>
                  </a:lnTo>
                  <a:lnTo>
                    <a:pt x="86252" y="354214"/>
                  </a:lnTo>
                  <a:lnTo>
                    <a:pt x="71665" y="355222"/>
                  </a:lnTo>
                  <a:lnTo>
                    <a:pt x="56568" y="355279"/>
                  </a:lnTo>
                  <a:lnTo>
                    <a:pt x="38519" y="353280"/>
                  </a:lnTo>
                  <a:lnTo>
                    <a:pt x="13178" y="3474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52857" y="4090453"/>
              <a:ext cx="240078" cy="306393"/>
            </a:xfrm>
            <a:custGeom>
              <a:avLst/>
              <a:gdLst/>
              <a:ahLst/>
              <a:cxnLst/>
              <a:rect l="0" t="0" r="0" b="0"/>
              <a:pathLst>
                <a:path w="240078" h="306393">
                  <a:moveTo>
                    <a:pt x="124203" y="0"/>
                  </a:moveTo>
                  <a:lnTo>
                    <a:pt x="118336" y="5867"/>
                  </a:lnTo>
                  <a:lnTo>
                    <a:pt x="112771" y="11431"/>
                  </a:lnTo>
                  <a:lnTo>
                    <a:pt x="106972" y="17235"/>
                  </a:lnTo>
                  <a:lnTo>
                    <a:pt x="100892" y="23489"/>
                  </a:lnTo>
                  <a:lnTo>
                    <a:pt x="94562" y="30467"/>
                  </a:lnTo>
                  <a:lnTo>
                    <a:pt x="88033" y="38248"/>
                  </a:lnTo>
                  <a:lnTo>
                    <a:pt x="81357" y="46749"/>
                  </a:lnTo>
                  <a:lnTo>
                    <a:pt x="74575" y="55829"/>
                  </a:lnTo>
                  <a:lnTo>
                    <a:pt x="67722" y="65347"/>
                  </a:lnTo>
                  <a:lnTo>
                    <a:pt x="60985" y="75348"/>
                  </a:lnTo>
                  <a:lnTo>
                    <a:pt x="54688" y="86046"/>
                  </a:lnTo>
                  <a:lnTo>
                    <a:pt x="48972" y="97498"/>
                  </a:lnTo>
                  <a:lnTo>
                    <a:pt x="43812" y="109459"/>
                  </a:lnTo>
                  <a:lnTo>
                    <a:pt x="39112" y="121488"/>
                  </a:lnTo>
                  <a:lnTo>
                    <a:pt x="34755" y="133324"/>
                  </a:lnTo>
                  <a:lnTo>
                    <a:pt x="30318" y="145052"/>
                  </a:lnTo>
                  <a:lnTo>
                    <a:pt x="25114" y="156993"/>
                  </a:lnTo>
                  <a:lnTo>
                    <a:pt x="18845" y="169318"/>
                  </a:lnTo>
                  <a:lnTo>
                    <a:pt x="12193" y="181884"/>
                  </a:lnTo>
                  <a:lnTo>
                    <a:pt x="6560" y="194327"/>
                  </a:lnTo>
                  <a:lnTo>
                    <a:pt x="2669" y="206441"/>
                  </a:lnTo>
                  <a:lnTo>
                    <a:pt x="569" y="218186"/>
                  </a:lnTo>
                  <a:lnTo>
                    <a:pt x="0" y="229606"/>
                  </a:lnTo>
                  <a:lnTo>
                    <a:pt x="626" y="240764"/>
                  </a:lnTo>
                  <a:lnTo>
                    <a:pt x="2299" y="251563"/>
                  </a:lnTo>
                  <a:lnTo>
                    <a:pt x="5076" y="261748"/>
                  </a:lnTo>
                  <a:lnTo>
                    <a:pt x="8903" y="271227"/>
                  </a:lnTo>
                  <a:lnTo>
                    <a:pt x="13774" y="279898"/>
                  </a:lnTo>
                  <a:lnTo>
                    <a:pt x="19799" y="287577"/>
                  </a:lnTo>
                  <a:lnTo>
                    <a:pt x="26938" y="294251"/>
                  </a:lnTo>
                  <a:lnTo>
                    <a:pt x="35344" y="299733"/>
                  </a:lnTo>
                  <a:lnTo>
                    <a:pt x="45421" y="303592"/>
                  </a:lnTo>
                  <a:lnTo>
                    <a:pt x="57231" y="305744"/>
                  </a:lnTo>
                  <a:lnTo>
                    <a:pt x="70230" y="306392"/>
                  </a:lnTo>
                  <a:lnTo>
                    <a:pt x="83486" y="305848"/>
                  </a:lnTo>
                  <a:lnTo>
                    <a:pt x="96429" y="304406"/>
                  </a:lnTo>
                  <a:lnTo>
                    <a:pt x="108711" y="302153"/>
                  </a:lnTo>
                  <a:lnTo>
                    <a:pt x="120032" y="298971"/>
                  </a:lnTo>
                  <a:lnTo>
                    <a:pt x="130346" y="294866"/>
                  </a:lnTo>
                  <a:lnTo>
                    <a:pt x="139781" y="289805"/>
                  </a:lnTo>
                  <a:lnTo>
                    <a:pt x="148519" y="283652"/>
                  </a:lnTo>
                  <a:lnTo>
                    <a:pt x="156739" y="276440"/>
                  </a:lnTo>
                  <a:lnTo>
                    <a:pt x="164585" y="268494"/>
                  </a:lnTo>
                  <a:lnTo>
                    <a:pt x="172169" y="260322"/>
                  </a:lnTo>
                  <a:lnTo>
                    <a:pt x="179575" y="252241"/>
                  </a:lnTo>
                  <a:lnTo>
                    <a:pt x="187025" y="244528"/>
                  </a:lnTo>
                  <a:lnTo>
                    <a:pt x="194866" y="237502"/>
                  </a:lnTo>
                  <a:lnTo>
                    <a:pt x="203247" y="231252"/>
                  </a:lnTo>
                  <a:lnTo>
                    <a:pt x="211824" y="225376"/>
                  </a:lnTo>
                  <a:lnTo>
                    <a:pt x="219895" y="219123"/>
                  </a:lnTo>
                  <a:lnTo>
                    <a:pt x="227089" y="212093"/>
                  </a:lnTo>
                  <a:lnTo>
                    <a:pt x="233053" y="204232"/>
                  </a:lnTo>
                  <a:lnTo>
                    <a:pt x="237302" y="195651"/>
                  </a:lnTo>
                  <a:lnTo>
                    <a:pt x="239734" y="186518"/>
                  </a:lnTo>
                  <a:lnTo>
                    <a:pt x="240077" y="177470"/>
                  </a:lnTo>
                  <a:lnTo>
                    <a:pt x="237738" y="169549"/>
                  </a:lnTo>
                  <a:lnTo>
                    <a:pt x="232649" y="163241"/>
                  </a:lnTo>
                  <a:lnTo>
                    <a:pt x="225337" y="158841"/>
                  </a:lnTo>
                  <a:lnTo>
                    <a:pt x="216610" y="156704"/>
                  </a:lnTo>
                  <a:lnTo>
                    <a:pt x="207081" y="156789"/>
                  </a:lnTo>
                  <a:lnTo>
                    <a:pt x="197111" y="158760"/>
                  </a:lnTo>
                  <a:lnTo>
                    <a:pt x="186901" y="162200"/>
                  </a:lnTo>
                  <a:lnTo>
                    <a:pt x="176552" y="166732"/>
                  </a:lnTo>
                  <a:lnTo>
                    <a:pt x="165960" y="172211"/>
                  </a:lnTo>
                  <a:lnTo>
                    <a:pt x="154850" y="178710"/>
                  </a:lnTo>
                  <a:lnTo>
                    <a:pt x="143122" y="186191"/>
                  </a:lnTo>
                  <a:lnTo>
                    <a:pt x="131313" y="194502"/>
                  </a:lnTo>
                  <a:lnTo>
                    <a:pt x="120449" y="203459"/>
                  </a:lnTo>
                  <a:lnTo>
                    <a:pt x="111035" y="212893"/>
                  </a:lnTo>
                  <a:lnTo>
                    <a:pt x="103071" y="222669"/>
                  </a:lnTo>
                  <a:lnTo>
                    <a:pt x="96333" y="232685"/>
                  </a:lnTo>
                  <a:lnTo>
                    <a:pt x="90541" y="242856"/>
                  </a:lnTo>
                  <a:lnTo>
                    <a:pt x="85401" y="252871"/>
                  </a:lnTo>
                  <a:lnTo>
                    <a:pt x="80012" y="263263"/>
                  </a:lnTo>
                  <a:lnTo>
                    <a:pt x="72775" y="276065"/>
                  </a:lnTo>
                  <a:lnTo>
                    <a:pt x="61032" y="2947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942649" y="5444417"/>
            <a:ext cx="663296" cy="494841"/>
            <a:chOff x="2942649" y="5444417"/>
            <a:chExt cx="663296" cy="494841"/>
          </a:xfrm>
        </p:grpSpPr>
        <p:sp>
          <p:nvSpPr>
            <p:cNvPr id="47" name="Freeform 46"/>
            <p:cNvSpPr/>
            <p:nvPr/>
          </p:nvSpPr>
          <p:spPr>
            <a:xfrm>
              <a:off x="2942649" y="5444417"/>
              <a:ext cx="663296" cy="52644"/>
            </a:xfrm>
            <a:custGeom>
              <a:avLst/>
              <a:gdLst/>
              <a:ahLst/>
              <a:cxnLst/>
              <a:rect l="0" t="0" r="0" b="0"/>
              <a:pathLst>
                <a:path w="663296" h="52644">
                  <a:moveTo>
                    <a:pt x="0" y="52643"/>
                  </a:moveTo>
                  <a:lnTo>
                    <a:pt x="11735" y="52576"/>
                  </a:lnTo>
                  <a:lnTo>
                    <a:pt x="22864" y="51935"/>
                  </a:lnTo>
                  <a:lnTo>
                    <a:pt x="34467" y="50644"/>
                  </a:lnTo>
                  <a:lnTo>
                    <a:pt x="46801" y="48956"/>
                  </a:lnTo>
                  <a:lnTo>
                    <a:pt x="60109" y="47288"/>
                  </a:lnTo>
                  <a:lnTo>
                    <a:pt x="74418" y="45875"/>
                  </a:lnTo>
                  <a:lnTo>
                    <a:pt x="89596" y="44777"/>
                  </a:lnTo>
                  <a:lnTo>
                    <a:pt x="105457" y="43967"/>
                  </a:lnTo>
                  <a:lnTo>
                    <a:pt x="121824" y="43387"/>
                  </a:lnTo>
                  <a:lnTo>
                    <a:pt x="138389" y="42981"/>
                  </a:lnTo>
                  <a:lnTo>
                    <a:pt x="154735" y="42701"/>
                  </a:lnTo>
                  <a:lnTo>
                    <a:pt x="170659" y="42510"/>
                  </a:lnTo>
                  <a:lnTo>
                    <a:pt x="186301" y="42380"/>
                  </a:lnTo>
                  <a:lnTo>
                    <a:pt x="202030" y="42293"/>
                  </a:lnTo>
                  <a:lnTo>
                    <a:pt x="218056" y="42229"/>
                  </a:lnTo>
                  <a:lnTo>
                    <a:pt x="234261" y="42017"/>
                  </a:lnTo>
                  <a:lnTo>
                    <a:pt x="250301" y="41342"/>
                  </a:lnTo>
                  <a:lnTo>
                    <a:pt x="265988" y="40075"/>
                  </a:lnTo>
                  <a:lnTo>
                    <a:pt x="281455" y="38411"/>
                  </a:lnTo>
                  <a:lnTo>
                    <a:pt x="297059" y="36755"/>
                  </a:lnTo>
                  <a:lnTo>
                    <a:pt x="312994" y="35342"/>
                  </a:lnTo>
                  <a:lnTo>
                    <a:pt x="328966" y="34073"/>
                  </a:lnTo>
                  <a:lnTo>
                    <a:pt x="344317" y="32614"/>
                  </a:lnTo>
                  <a:lnTo>
                    <a:pt x="358727" y="30786"/>
                  </a:lnTo>
                  <a:lnTo>
                    <a:pt x="372522" y="28727"/>
                  </a:lnTo>
                  <a:lnTo>
                    <a:pt x="386466" y="26799"/>
                  </a:lnTo>
                  <a:lnTo>
                    <a:pt x="400998" y="25204"/>
                  </a:lnTo>
                  <a:lnTo>
                    <a:pt x="416218" y="23982"/>
                  </a:lnTo>
                  <a:lnTo>
                    <a:pt x="432053" y="23086"/>
                  </a:lnTo>
                  <a:lnTo>
                    <a:pt x="448376" y="22444"/>
                  </a:lnTo>
                  <a:lnTo>
                    <a:pt x="464897" y="21827"/>
                  </a:lnTo>
                  <a:lnTo>
                    <a:pt x="481208" y="20872"/>
                  </a:lnTo>
                  <a:lnTo>
                    <a:pt x="497105" y="19410"/>
                  </a:lnTo>
                  <a:lnTo>
                    <a:pt x="512728" y="17443"/>
                  </a:lnTo>
                  <a:lnTo>
                    <a:pt x="528443" y="15051"/>
                  </a:lnTo>
                  <a:lnTo>
                    <a:pt x="544460" y="12335"/>
                  </a:lnTo>
                  <a:lnTo>
                    <a:pt x="560658" y="9546"/>
                  </a:lnTo>
                  <a:lnTo>
                    <a:pt x="576693" y="7061"/>
                  </a:lnTo>
                  <a:lnTo>
                    <a:pt x="592359" y="5061"/>
                  </a:lnTo>
                  <a:lnTo>
                    <a:pt x="607213" y="3547"/>
                  </a:lnTo>
                  <a:lnTo>
                    <a:pt x="622069" y="2285"/>
                  </a:lnTo>
                  <a:lnTo>
                    <a:pt x="639347" y="1166"/>
                  </a:lnTo>
                  <a:lnTo>
                    <a:pt x="663295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03169" y="5623402"/>
              <a:ext cx="260246" cy="296206"/>
            </a:xfrm>
            <a:custGeom>
              <a:avLst/>
              <a:gdLst/>
              <a:ahLst/>
              <a:cxnLst/>
              <a:rect l="0" t="0" r="0" b="0"/>
              <a:pathLst>
                <a:path w="260246" h="296206">
                  <a:moveTo>
                    <a:pt x="118464" y="0"/>
                  </a:moveTo>
                  <a:lnTo>
                    <a:pt x="112530" y="5867"/>
                  </a:lnTo>
                  <a:lnTo>
                    <a:pt x="106325" y="11432"/>
                  </a:lnTo>
                  <a:lnTo>
                    <a:pt x="99233" y="17236"/>
                  </a:lnTo>
                  <a:lnTo>
                    <a:pt x="91466" y="23489"/>
                  </a:lnTo>
                  <a:lnTo>
                    <a:pt x="83468" y="30467"/>
                  </a:lnTo>
                  <a:lnTo>
                    <a:pt x="75523" y="38244"/>
                  </a:lnTo>
                  <a:lnTo>
                    <a:pt x="67576" y="46573"/>
                  </a:lnTo>
                  <a:lnTo>
                    <a:pt x="59334" y="55004"/>
                  </a:lnTo>
                  <a:lnTo>
                    <a:pt x="50644" y="63264"/>
                  </a:lnTo>
                  <a:lnTo>
                    <a:pt x="41504" y="71266"/>
                  </a:lnTo>
                  <a:lnTo>
                    <a:pt x="31981" y="79019"/>
                  </a:lnTo>
                  <a:lnTo>
                    <a:pt x="22173" y="86533"/>
                  </a:lnTo>
                  <a:lnTo>
                    <a:pt x="12477" y="92649"/>
                  </a:lnTo>
                  <a:lnTo>
                    <a:pt x="4651" y="94489"/>
                  </a:lnTo>
                  <a:lnTo>
                    <a:pt x="577" y="91350"/>
                  </a:lnTo>
                  <a:lnTo>
                    <a:pt x="0" y="85421"/>
                  </a:lnTo>
                  <a:lnTo>
                    <a:pt x="1971" y="78105"/>
                  </a:lnTo>
                  <a:lnTo>
                    <a:pt x="5658" y="70276"/>
                  </a:lnTo>
                  <a:lnTo>
                    <a:pt x="10484" y="62391"/>
                  </a:lnTo>
                  <a:lnTo>
                    <a:pt x="16223" y="54627"/>
                  </a:lnTo>
                  <a:lnTo>
                    <a:pt x="22928" y="47028"/>
                  </a:lnTo>
                  <a:lnTo>
                    <a:pt x="30567" y="39586"/>
                  </a:lnTo>
                  <a:lnTo>
                    <a:pt x="39161" y="32434"/>
                  </a:lnTo>
                  <a:lnTo>
                    <a:pt x="48843" y="25849"/>
                  </a:lnTo>
                  <a:lnTo>
                    <a:pt x="59583" y="19940"/>
                  </a:lnTo>
                  <a:lnTo>
                    <a:pt x="71222" y="14818"/>
                  </a:lnTo>
                  <a:lnTo>
                    <a:pt x="83559" y="10676"/>
                  </a:lnTo>
                  <a:lnTo>
                    <a:pt x="96408" y="7525"/>
                  </a:lnTo>
                  <a:lnTo>
                    <a:pt x="109459" y="5391"/>
                  </a:lnTo>
                  <a:lnTo>
                    <a:pt x="122294" y="4401"/>
                  </a:lnTo>
                  <a:lnTo>
                    <a:pt x="134697" y="4516"/>
                  </a:lnTo>
                  <a:lnTo>
                    <a:pt x="146484" y="5727"/>
                  </a:lnTo>
                  <a:lnTo>
                    <a:pt x="157406" y="8136"/>
                  </a:lnTo>
                  <a:lnTo>
                    <a:pt x="167402" y="11681"/>
                  </a:lnTo>
                  <a:lnTo>
                    <a:pt x="175929" y="16179"/>
                  </a:lnTo>
                  <a:lnTo>
                    <a:pt x="181921" y="21415"/>
                  </a:lnTo>
                  <a:lnTo>
                    <a:pt x="185022" y="27194"/>
                  </a:lnTo>
                  <a:lnTo>
                    <a:pt x="185493" y="33362"/>
                  </a:lnTo>
                  <a:lnTo>
                    <a:pt x="183841" y="39801"/>
                  </a:lnTo>
                  <a:lnTo>
                    <a:pt x="180581" y="46427"/>
                  </a:lnTo>
                  <a:lnTo>
                    <a:pt x="175990" y="53181"/>
                  </a:lnTo>
                  <a:lnTo>
                    <a:pt x="170101" y="60022"/>
                  </a:lnTo>
                  <a:lnTo>
                    <a:pt x="163038" y="66921"/>
                  </a:lnTo>
                  <a:lnTo>
                    <a:pt x="155009" y="73860"/>
                  </a:lnTo>
                  <a:lnTo>
                    <a:pt x="146243" y="80826"/>
                  </a:lnTo>
                  <a:lnTo>
                    <a:pt x="137023" y="87752"/>
                  </a:lnTo>
                  <a:lnTo>
                    <a:pt x="130499" y="92641"/>
                  </a:lnTo>
                  <a:lnTo>
                    <a:pt x="130344" y="93610"/>
                  </a:lnTo>
                  <a:lnTo>
                    <a:pt x="135067" y="92646"/>
                  </a:lnTo>
                  <a:lnTo>
                    <a:pt x="142597" y="91554"/>
                  </a:lnTo>
                  <a:lnTo>
                    <a:pt x="151612" y="91146"/>
                  </a:lnTo>
                  <a:lnTo>
                    <a:pt x="161547" y="91781"/>
                  </a:lnTo>
                  <a:lnTo>
                    <a:pt x="172339" y="93691"/>
                  </a:lnTo>
                  <a:lnTo>
                    <a:pt x="183916" y="96853"/>
                  </a:lnTo>
                  <a:lnTo>
                    <a:pt x="195824" y="101238"/>
                  </a:lnTo>
                  <a:lnTo>
                    <a:pt x="207301" y="106917"/>
                  </a:lnTo>
                  <a:lnTo>
                    <a:pt x="217948" y="113816"/>
                  </a:lnTo>
                  <a:lnTo>
                    <a:pt x="227557" y="122056"/>
                  </a:lnTo>
                  <a:lnTo>
                    <a:pt x="235940" y="132020"/>
                  </a:lnTo>
                  <a:lnTo>
                    <a:pt x="243129" y="143763"/>
                  </a:lnTo>
                  <a:lnTo>
                    <a:pt x="249143" y="157056"/>
                  </a:lnTo>
                  <a:lnTo>
                    <a:pt x="253900" y="171574"/>
                  </a:lnTo>
                  <a:lnTo>
                    <a:pt x="257466" y="186991"/>
                  </a:lnTo>
                  <a:lnTo>
                    <a:pt x="259711" y="202563"/>
                  </a:lnTo>
                  <a:lnTo>
                    <a:pt x="260245" y="217170"/>
                  </a:lnTo>
                  <a:lnTo>
                    <a:pt x="259010" y="230283"/>
                  </a:lnTo>
                  <a:lnTo>
                    <a:pt x="256233" y="241898"/>
                  </a:lnTo>
                  <a:lnTo>
                    <a:pt x="252235" y="252249"/>
                  </a:lnTo>
                  <a:lnTo>
                    <a:pt x="247321" y="261619"/>
                  </a:lnTo>
                  <a:lnTo>
                    <a:pt x="241583" y="270100"/>
                  </a:lnTo>
                  <a:lnTo>
                    <a:pt x="234909" y="277594"/>
                  </a:lnTo>
                  <a:lnTo>
                    <a:pt x="227301" y="284115"/>
                  </a:lnTo>
                  <a:lnTo>
                    <a:pt x="218565" y="289480"/>
                  </a:lnTo>
                  <a:lnTo>
                    <a:pt x="208259" y="293255"/>
                  </a:lnTo>
                  <a:lnTo>
                    <a:pt x="196286" y="295351"/>
                  </a:lnTo>
                  <a:lnTo>
                    <a:pt x="183008" y="296130"/>
                  </a:lnTo>
                  <a:lnTo>
                    <a:pt x="169032" y="296205"/>
                  </a:lnTo>
                  <a:lnTo>
                    <a:pt x="154786" y="295997"/>
                  </a:lnTo>
                  <a:lnTo>
                    <a:pt x="140647" y="295556"/>
                  </a:lnTo>
                  <a:lnTo>
                    <a:pt x="127007" y="294662"/>
                  </a:lnTo>
                  <a:lnTo>
                    <a:pt x="114031" y="293212"/>
                  </a:lnTo>
                  <a:lnTo>
                    <a:pt x="101945" y="291200"/>
                  </a:lnTo>
                  <a:lnTo>
                    <a:pt x="89846" y="288348"/>
                  </a:lnTo>
                  <a:lnTo>
                    <a:pt x="75555" y="283287"/>
                  </a:lnTo>
                  <a:lnTo>
                    <a:pt x="55293" y="2737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93804" y="5560231"/>
              <a:ext cx="209511" cy="379027"/>
            </a:xfrm>
            <a:custGeom>
              <a:avLst/>
              <a:gdLst/>
              <a:ahLst/>
              <a:cxnLst/>
              <a:rect l="0" t="0" r="0" b="0"/>
              <a:pathLst>
                <a:path w="209511" h="379027">
                  <a:moveTo>
                    <a:pt x="91042" y="0"/>
                  </a:moveTo>
                  <a:lnTo>
                    <a:pt x="85174" y="11667"/>
                  </a:lnTo>
                  <a:lnTo>
                    <a:pt x="79610" y="22156"/>
                  </a:lnTo>
                  <a:lnTo>
                    <a:pt x="73816" y="32458"/>
                  </a:lnTo>
                  <a:lnTo>
                    <a:pt x="67907" y="42760"/>
                  </a:lnTo>
                  <a:lnTo>
                    <a:pt x="62226" y="53103"/>
                  </a:lnTo>
                  <a:lnTo>
                    <a:pt x="56946" y="63497"/>
                  </a:lnTo>
                  <a:lnTo>
                    <a:pt x="51923" y="74098"/>
                  </a:lnTo>
                  <a:lnTo>
                    <a:pt x="46789" y="85205"/>
                  </a:lnTo>
                  <a:lnTo>
                    <a:pt x="41338" y="96934"/>
                  </a:lnTo>
                  <a:lnTo>
                    <a:pt x="35695" y="109081"/>
                  </a:lnTo>
                  <a:lnTo>
                    <a:pt x="30205" y="121235"/>
                  </a:lnTo>
                  <a:lnTo>
                    <a:pt x="25067" y="133155"/>
                  </a:lnTo>
                  <a:lnTo>
                    <a:pt x="20312" y="144940"/>
                  </a:lnTo>
                  <a:lnTo>
                    <a:pt x="15892" y="156917"/>
                  </a:lnTo>
                  <a:lnTo>
                    <a:pt x="11739" y="169277"/>
                  </a:lnTo>
                  <a:lnTo>
                    <a:pt x="7951" y="182205"/>
                  </a:lnTo>
                  <a:lnTo>
                    <a:pt x="4780" y="195956"/>
                  </a:lnTo>
                  <a:lnTo>
                    <a:pt x="2316" y="210579"/>
                  </a:lnTo>
                  <a:lnTo>
                    <a:pt x="661" y="225808"/>
                  </a:lnTo>
                  <a:lnTo>
                    <a:pt x="0" y="241176"/>
                  </a:lnTo>
                  <a:lnTo>
                    <a:pt x="334" y="256395"/>
                  </a:lnTo>
                  <a:lnTo>
                    <a:pt x="1525" y="271206"/>
                  </a:lnTo>
                  <a:lnTo>
                    <a:pt x="3387" y="285305"/>
                  </a:lnTo>
                  <a:lnTo>
                    <a:pt x="5753" y="298597"/>
                  </a:lnTo>
                  <a:lnTo>
                    <a:pt x="8645" y="310997"/>
                  </a:lnTo>
                  <a:lnTo>
                    <a:pt x="12263" y="322340"/>
                  </a:lnTo>
                  <a:lnTo>
                    <a:pt x="16665" y="332635"/>
                  </a:lnTo>
                  <a:lnTo>
                    <a:pt x="21926" y="341872"/>
                  </a:lnTo>
                  <a:lnTo>
                    <a:pt x="28214" y="349940"/>
                  </a:lnTo>
                  <a:lnTo>
                    <a:pt x="35521" y="356878"/>
                  </a:lnTo>
                  <a:lnTo>
                    <a:pt x="43700" y="362538"/>
                  </a:lnTo>
                  <a:lnTo>
                    <a:pt x="52561" y="366519"/>
                  </a:lnTo>
                  <a:lnTo>
                    <a:pt x="61927" y="368747"/>
                  </a:lnTo>
                  <a:lnTo>
                    <a:pt x="71656" y="369277"/>
                  </a:lnTo>
                  <a:lnTo>
                    <a:pt x="81639" y="368120"/>
                  </a:lnTo>
                  <a:lnTo>
                    <a:pt x="91799" y="365454"/>
                  </a:lnTo>
                  <a:lnTo>
                    <a:pt x="102078" y="361565"/>
                  </a:lnTo>
                  <a:lnTo>
                    <a:pt x="112438" y="356745"/>
                  </a:lnTo>
                  <a:lnTo>
                    <a:pt x="122854" y="351249"/>
                  </a:lnTo>
                  <a:lnTo>
                    <a:pt x="133307" y="345274"/>
                  </a:lnTo>
                  <a:lnTo>
                    <a:pt x="143785" y="338963"/>
                  </a:lnTo>
                  <a:lnTo>
                    <a:pt x="154275" y="332414"/>
                  </a:lnTo>
                  <a:lnTo>
                    <a:pt x="164608" y="325373"/>
                  </a:lnTo>
                  <a:lnTo>
                    <a:pt x="174474" y="317274"/>
                  </a:lnTo>
                  <a:lnTo>
                    <a:pt x="183730" y="307894"/>
                  </a:lnTo>
                  <a:lnTo>
                    <a:pt x="192080" y="297321"/>
                  </a:lnTo>
                  <a:lnTo>
                    <a:pt x="199011" y="285774"/>
                  </a:lnTo>
                  <a:lnTo>
                    <a:pt x="204365" y="273496"/>
                  </a:lnTo>
                  <a:lnTo>
                    <a:pt x="207977" y="261015"/>
                  </a:lnTo>
                  <a:lnTo>
                    <a:pt x="209510" y="249103"/>
                  </a:lnTo>
                  <a:lnTo>
                    <a:pt x="208976" y="238144"/>
                  </a:lnTo>
                  <a:lnTo>
                    <a:pt x="206347" y="228484"/>
                  </a:lnTo>
                  <a:lnTo>
                    <a:pt x="201392" y="220593"/>
                  </a:lnTo>
                  <a:lnTo>
                    <a:pt x="194213" y="214559"/>
                  </a:lnTo>
                  <a:lnTo>
                    <a:pt x="185327" y="210643"/>
                  </a:lnTo>
                  <a:lnTo>
                    <a:pt x="175462" y="209429"/>
                  </a:lnTo>
                  <a:lnTo>
                    <a:pt x="165129" y="210983"/>
                  </a:lnTo>
                  <a:lnTo>
                    <a:pt x="154601" y="214939"/>
                  </a:lnTo>
                  <a:lnTo>
                    <a:pt x="144007" y="220791"/>
                  </a:lnTo>
                  <a:lnTo>
                    <a:pt x="133408" y="228059"/>
                  </a:lnTo>
                  <a:lnTo>
                    <a:pt x="122985" y="236512"/>
                  </a:lnTo>
                  <a:lnTo>
                    <a:pt x="113053" y="246154"/>
                  </a:lnTo>
                  <a:lnTo>
                    <a:pt x="103739" y="256886"/>
                  </a:lnTo>
                  <a:lnTo>
                    <a:pt x="95008" y="268192"/>
                  </a:lnTo>
                  <a:lnTo>
                    <a:pt x="86756" y="279248"/>
                  </a:lnTo>
                  <a:lnTo>
                    <a:pt x="78875" y="289618"/>
                  </a:lnTo>
                  <a:lnTo>
                    <a:pt x="71428" y="299547"/>
                  </a:lnTo>
                  <a:lnTo>
                    <a:pt x="64646" y="309741"/>
                  </a:lnTo>
                  <a:lnTo>
                    <a:pt x="58601" y="320590"/>
                  </a:lnTo>
                  <a:lnTo>
                    <a:pt x="53173" y="331746"/>
                  </a:lnTo>
                  <a:lnTo>
                    <a:pt x="47500" y="343496"/>
                  </a:lnTo>
                  <a:lnTo>
                    <a:pt x="39966" y="357995"/>
                  </a:lnTo>
                  <a:lnTo>
                    <a:pt x="27871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08988" y="3623954"/>
            <a:ext cx="345173" cy="461140"/>
            <a:chOff x="3808988" y="3623954"/>
            <a:chExt cx="345173" cy="461140"/>
          </a:xfrm>
        </p:grpSpPr>
        <p:sp>
          <p:nvSpPr>
            <p:cNvPr id="51" name="Freeform 50"/>
            <p:cNvSpPr/>
            <p:nvPr/>
          </p:nvSpPr>
          <p:spPr>
            <a:xfrm>
              <a:off x="3961428" y="3790259"/>
              <a:ext cx="18345" cy="221099"/>
            </a:xfrm>
            <a:custGeom>
              <a:avLst/>
              <a:gdLst/>
              <a:ahLst/>
              <a:cxnLst/>
              <a:rect l="0" t="0" r="0" b="0"/>
              <a:pathLst>
                <a:path w="18345" h="221099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7"/>
                  </a:lnTo>
                  <a:lnTo>
                    <a:pt x="201" y="46800"/>
                  </a:lnTo>
                  <a:lnTo>
                    <a:pt x="0" y="60109"/>
                  </a:lnTo>
                  <a:lnTo>
                    <a:pt x="651" y="74419"/>
                  </a:lnTo>
                  <a:lnTo>
                    <a:pt x="1890" y="89596"/>
                  </a:lnTo>
                  <a:lnTo>
                    <a:pt x="3254" y="105458"/>
                  </a:lnTo>
                  <a:lnTo>
                    <a:pt x="4468" y="121820"/>
                  </a:lnTo>
                  <a:lnTo>
                    <a:pt x="5603" y="138211"/>
                  </a:lnTo>
                  <a:lnTo>
                    <a:pt x="6970" y="153909"/>
                  </a:lnTo>
                  <a:lnTo>
                    <a:pt x="8738" y="168562"/>
                  </a:lnTo>
                  <a:lnTo>
                    <a:pt x="10765" y="181730"/>
                  </a:lnTo>
                  <a:lnTo>
                    <a:pt x="12885" y="194003"/>
                  </a:lnTo>
                  <a:lnTo>
                    <a:pt x="15287" y="206454"/>
                  </a:lnTo>
                  <a:lnTo>
                    <a:pt x="18344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08988" y="3623954"/>
              <a:ext cx="345173" cy="461140"/>
            </a:xfrm>
            <a:custGeom>
              <a:avLst/>
              <a:gdLst/>
              <a:ahLst/>
              <a:cxnLst/>
              <a:rect l="0" t="0" r="0" b="0"/>
              <a:pathLst>
                <a:path w="345173" h="461140">
                  <a:moveTo>
                    <a:pt x="244483" y="50491"/>
                  </a:moveTo>
                  <a:lnTo>
                    <a:pt x="232882" y="50625"/>
                  </a:lnTo>
                  <a:lnTo>
                    <a:pt x="223034" y="51906"/>
                  </a:lnTo>
                  <a:lnTo>
                    <a:pt x="214024" y="54499"/>
                  </a:lnTo>
                  <a:lnTo>
                    <a:pt x="205409" y="58218"/>
                  </a:lnTo>
                  <a:lnTo>
                    <a:pt x="196734" y="62851"/>
                  </a:lnTo>
                  <a:lnTo>
                    <a:pt x="187753" y="68189"/>
                  </a:lnTo>
                  <a:lnTo>
                    <a:pt x="178250" y="74209"/>
                  </a:lnTo>
                  <a:lnTo>
                    <a:pt x="167954" y="81071"/>
                  </a:lnTo>
                  <a:lnTo>
                    <a:pt x="156805" y="88796"/>
                  </a:lnTo>
                  <a:lnTo>
                    <a:pt x="145063" y="97269"/>
                  </a:lnTo>
                  <a:lnTo>
                    <a:pt x="133189" y="106334"/>
                  </a:lnTo>
                  <a:lnTo>
                    <a:pt x="121468" y="115845"/>
                  </a:lnTo>
                  <a:lnTo>
                    <a:pt x="110160" y="125843"/>
                  </a:lnTo>
                  <a:lnTo>
                    <a:pt x="99566" y="136539"/>
                  </a:lnTo>
                  <a:lnTo>
                    <a:pt x="89777" y="147995"/>
                  </a:lnTo>
                  <a:lnTo>
                    <a:pt x="80712" y="160129"/>
                  </a:lnTo>
                  <a:lnTo>
                    <a:pt x="72229" y="172806"/>
                  </a:lnTo>
                  <a:lnTo>
                    <a:pt x="64185" y="185882"/>
                  </a:lnTo>
                  <a:lnTo>
                    <a:pt x="56458" y="198916"/>
                  </a:lnTo>
                  <a:lnTo>
                    <a:pt x="48955" y="211208"/>
                  </a:lnTo>
                  <a:lnTo>
                    <a:pt x="41611" y="222444"/>
                  </a:lnTo>
                  <a:lnTo>
                    <a:pt x="34543" y="232970"/>
                  </a:lnTo>
                  <a:lnTo>
                    <a:pt x="28023" y="243573"/>
                  </a:lnTo>
                  <a:lnTo>
                    <a:pt x="22157" y="254712"/>
                  </a:lnTo>
                  <a:lnTo>
                    <a:pt x="16896" y="266502"/>
                  </a:lnTo>
                  <a:lnTo>
                    <a:pt x="12129" y="278883"/>
                  </a:lnTo>
                  <a:lnTo>
                    <a:pt x="7745" y="291741"/>
                  </a:lnTo>
                  <a:lnTo>
                    <a:pt x="3970" y="305123"/>
                  </a:lnTo>
                  <a:lnTo>
                    <a:pt x="1339" y="319238"/>
                  </a:lnTo>
                  <a:lnTo>
                    <a:pt x="51" y="334129"/>
                  </a:lnTo>
                  <a:lnTo>
                    <a:pt x="0" y="349382"/>
                  </a:lnTo>
                  <a:lnTo>
                    <a:pt x="955" y="364242"/>
                  </a:lnTo>
                  <a:lnTo>
                    <a:pt x="2674" y="378309"/>
                  </a:lnTo>
                  <a:lnTo>
                    <a:pt x="5116" y="391533"/>
                  </a:lnTo>
                  <a:lnTo>
                    <a:pt x="8425" y="404028"/>
                  </a:lnTo>
                  <a:lnTo>
                    <a:pt x="12620" y="415943"/>
                  </a:lnTo>
                  <a:lnTo>
                    <a:pt x="17911" y="427098"/>
                  </a:lnTo>
                  <a:lnTo>
                    <a:pt x="24750" y="436998"/>
                  </a:lnTo>
                  <a:lnTo>
                    <a:pt x="33242" y="445466"/>
                  </a:lnTo>
                  <a:lnTo>
                    <a:pt x="43030" y="452307"/>
                  </a:lnTo>
                  <a:lnTo>
                    <a:pt x="53509" y="457154"/>
                  </a:lnTo>
                  <a:lnTo>
                    <a:pt x="64263" y="460004"/>
                  </a:lnTo>
                  <a:lnTo>
                    <a:pt x="75245" y="461139"/>
                  </a:lnTo>
                  <a:lnTo>
                    <a:pt x="86675" y="460928"/>
                  </a:lnTo>
                  <a:lnTo>
                    <a:pt x="98655" y="459710"/>
                  </a:lnTo>
                  <a:lnTo>
                    <a:pt x="110989" y="457437"/>
                  </a:lnTo>
                  <a:lnTo>
                    <a:pt x="123274" y="453711"/>
                  </a:lnTo>
                  <a:lnTo>
                    <a:pt x="135282" y="448427"/>
                  </a:lnTo>
                  <a:lnTo>
                    <a:pt x="146957" y="441760"/>
                  </a:lnTo>
                  <a:lnTo>
                    <a:pt x="158330" y="433990"/>
                  </a:lnTo>
                  <a:lnTo>
                    <a:pt x="169466" y="425391"/>
                  </a:lnTo>
                  <a:lnTo>
                    <a:pt x="180589" y="416195"/>
                  </a:lnTo>
                  <a:lnTo>
                    <a:pt x="192057" y="406576"/>
                  </a:lnTo>
                  <a:lnTo>
                    <a:pt x="204023" y="396665"/>
                  </a:lnTo>
                  <a:lnTo>
                    <a:pt x="215994" y="386553"/>
                  </a:lnTo>
                  <a:lnTo>
                    <a:pt x="226964" y="376306"/>
                  </a:lnTo>
                  <a:lnTo>
                    <a:pt x="236455" y="365970"/>
                  </a:lnTo>
                  <a:lnTo>
                    <a:pt x="244640" y="355741"/>
                  </a:lnTo>
                  <a:lnTo>
                    <a:pt x="252059" y="345945"/>
                  </a:lnTo>
                  <a:lnTo>
                    <a:pt x="259125" y="336713"/>
                  </a:lnTo>
                  <a:lnTo>
                    <a:pt x="266060" y="327529"/>
                  </a:lnTo>
                  <a:lnTo>
                    <a:pt x="272964" y="317377"/>
                  </a:lnTo>
                  <a:lnTo>
                    <a:pt x="279876" y="305771"/>
                  </a:lnTo>
                  <a:lnTo>
                    <a:pt x="286810" y="293041"/>
                  </a:lnTo>
                  <a:lnTo>
                    <a:pt x="293765" y="280032"/>
                  </a:lnTo>
                  <a:lnTo>
                    <a:pt x="300733" y="267272"/>
                  </a:lnTo>
                  <a:lnTo>
                    <a:pt x="307547" y="254620"/>
                  </a:lnTo>
                  <a:lnTo>
                    <a:pt x="313895" y="241461"/>
                  </a:lnTo>
                  <a:lnTo>
                    <a:pt x="319645" y="227462"/>
                  </a:lnTo>
                  <a:lnTo>
                    <a:pt x="324829" y="212604"/>
                  </a:lnTo>
                  <a:lnTo>
                    <a:pt x="329544" y="197011"/>
                  </a:lnTo>
                  <a:lnTo>
                    <a:pt x="333897" y="180852"/>
                  </a:lnTo>
                  <a:lnTo>
                    <a:pt x="337822" y="164441"/>
                  </a:lnTo>
                  <a:lnTo>
                    <a:pt x="341086" y="148203"/>
                  </a:lnTo>
                  <a:lnTo>
                    <a:pt x="343607" y="132359"/>
                  </a:lnTo>
                  <a:lnTo>
                    <a:pt x="345130" y="116942"/>
                  </a:lnTo>
                  <a:lnTo>
                    <a:pt x="345172" y="101898"/>
                  </a:lnTo>
                  <a:lnTo>
                    <a:pt x="343603" y="87153"/>
                  </a:lnTo>
                  <a:lnTo>
                    <a:pt x="340599" y="72963"/>
                  </a:lnTo>
                  <a:lnTo>
                    <a:pt x="336449" y="59878"/>
                  </a:lnTo>
                  <a:lnTo>
                    <a:pt x="331428" y="48113"/>
                  </a:lnTo>
                  <a:lnTo>
                    <a:pt x="325449" y="37568"/>
                  </a:lnTo>
                  <a:lnTo>
                    <a:pt x="318079" y="28016"/>
                  </a:lnTo>
                  <a:lnTo>
                    <a:pt x="309192" y="19232"/>
                  </a:lnTo>
                  <a:lnTo>
                    <a:pt x="298783" y="11501"/>
                  </a:lnTo>
                  <a:lnTo>
                    <a:pt x="286815" y="5584"/>
                  </a:lnTo>
                  <a:lnTo>
                    <a:pt x="273432" y="1757"/>
                  </a:lnTo>
                  <a:lnTo>
                    <a:pt x="259055" y="0"/>
                  </a:lnTo>
                  <a:lnTo>
                    <a:pt x="244267" y="259"/>
                  </a:lnTo>
                  <a:lnTo>
                    <a:pt x="229440" y="2286"/>
                  </a:lnTo>
                  <a:lnTo>
                    <a:pt x="214893" y="5731"/>
                  </a:lnTo>
                  <a:lnTo>
                    <a:pt x="200973" y="10243"/>
                  </a:lnTo>
                  <a:lnTo>
                    <a:pt x="187801" y="15530"/>
                  </a:lnTo>
                  <a:lnTo>
                    <a:pt x="175481" y="21364"/>
                  </a:lnTo>
                  <a:lnTo>
                    <a:pt x="164192" y="27578"/>
                  </a:lnTo>
                  <a:lnTo>
                    <a:pt x="153923" y="34057"/>
                  </a:lnTo>
                  <a:lnTo>
                    <a:pt x="144364" y="40883"/>
                  </a:lnTo>
                  <a:lnTo>
                    <a:pt x="135016" y="48304"/>
                  </a:lnTo>
                  <a:lnTo>
                    <a:pt x="125577" y="56412"/>
                  </a:lnTo>
                  <a:lnTo>
                    <a:pt x="116099" y="65146"/>
                  </a:lnTo>
                  <a:lnTo>
                    <a:pt x="106882" y="74388"/>
                  </a:lnTo>
                  <a:lnTo>
                    <a:pt x="98088" y="84018"/>
                  </a:lnTo>
                  <a:lnTo>
                    <a:pt x="89725" y="94095"/>
                  </a:lnTo>
                  <a:lnTo>
                    <a:pt x="81729" y="104845"/>
                  </a:lnTo>
                  <a:lnTo>
                    <a:pt x="74027" y="116319"/>
                  </a:lnTo>
                  <a:lnTo>
                    <a:pt x="66848" y="127830"/>
                  </a:lnTo>
                  <a:lnTo>
                    <a:pt x="60015" y="139178"/>
                  </a:lnTo>
                  <a:lnTo>
                    <a:pt x="52926" y="151360"/>
                  </a:lnTo>
                  <a:lnTo>
                    <a:pt x="44442" y="1663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739696" y="419111"/>
            <a:ext cx="477785" cy="492835"/>
            <a:chOff x="3739696" y="419111"/>
            <a:chExt cx="477785" cy="492835"/>
          </a:xfrm>
        </p:grpSpPr>
        <p:sp>
          <p:nvSpPr>
            <p:cNvPr id="54" name="Freeform 53"/>
            <p:cNvSpPr/>
            <p:nvPr/>
          </p:nvSpPr>
          <p:spPr>
            <a:xfrm>
              <a:off x="3863002" y="565924"/>
              <a:ext cx="243113" cy="298402"/>
            </a:xfrm>
            <a:custGeom>
              <a:avLst/>
              <a:gdLst/>
              <a:ahLst/>
              <a:cxnLst/>
              <a:rect l="0" t="0" r="0" b="0"/>
              <a:pathLst>
                <a:path w="243113" h="298402">
                  <a:moveTo>
                    <a:pt x="11485" y="65785"/>
                  </a:moveTo>
                  <a:lnTo>
                    <a:pt x="8685" y="56984"/>
                  </a:lnTo>
                  <a:lnTo>
                    <a:pt x="7183" y="48637"/>
                  </a:lnTo>
                  <a:lnTo>
                    <a:pt x="6881" y="39943"/>
                  </a:lnTo>
                  <a:lnTo>
                    <a:pt x="7733" y="30995"/>
                  </a:lnTo>
                  <a:lnTo>
                    <a:pt x="9849" y="22148"/>
                  </a:lnTo>
                  <a:lnTo>
                    <a:pt x="13172" y="13628"/>
                  </a:lnTo>
                  <a:lnTo>
                    <a:pt x="17532" y="6141"/>
                  </a:lnTo>
                  <a:lnTo>
                    <a:pt x="23578" y="1244"/>
                  </a:lnTo>
                  <a:lnTo>
                    <a:pt x="31335" y="0"/>
                  </a:lnTo>
                  <a:lnTo>
                    <a:pt x="39122" y="2395"/>
                  </a:lnTo>
                  <a:lnTo>
                    <a:pt x="46550" y="7906"/>
                  </a:lnTo>
                  <a:lnTo>
                    <a:pt x="53727" y="15705"/>
                  </a:lnTo>
                  <a:lnTo>
                    <a:pt x="60780" y="24859"/>
                  </a:lnTo>
                  <a:lnTo>
                    <a:pt x="67779" y="34730"/>
                  </a:lnTo>
                  <a:lnTo>
                    <a:pt x="74596" y="45122"/>
                  </a:lnTo>
                  <a:lnTo>
                    <a:pt x="80937" y="56161"/>
                  </a:lnTo>
                  <a:lnTo>
                    <a:pt x="86683" y="67884"/>
                  </a:lnTo>
                  <a:lnTo>
                    <a:pt x="92030" y="80215"/>
                  </a:lnTo>
                  <a:lnTo>
                    <a:pt x="97387" y="93033"/>
                  </a:lnTo>
                  <a:lnTo>
                    <a:pt x="102984" y="106217"/>
                  </a:lnTo>
                  <a:lnTo>
                    <a:pt x="108558" y="119666"/>
                  </a:lnTo>
                  <a:lnTo>
                    <a:pt x="113468" y="133301"/>
                  </a:lnTo>
                  <a:lnTo>
                    <a:pt x="117399" y="147070"/>
                  </a:lnTo>
                  <a:lnTo>
                    <a:pt x="120360" y="161096"/>
                  </a:lnTo>
                  <a:lnTo>
                    <a:pt x="122505" y="175658"/>
                  </a:lnTo>
                  <a:lnTo>
                    <a:pt x="124010" y="190852"/>
                  </a:lnTo>
                  <a:lnTo>
                    <a:pt x="124716" y="206141"/>
                  </a:lnTo>
                  <a:lnTo>
                    <a:pt x="124143" y="220493"/>
                  </a:lnTo>
                  <a:lnTo>
                    <a:pt x="122128" y="233402"/>
                  </a:lnTo>
                  <a:lnTo>
                    <a:pt x="118809" y="244865"/>
                  </a:lnTo>
                  <a:lnTo>
                    <a:pt x="114441" y="255107"/>
                  </a:lnTo>
                  <a:lnTo>
                    <a:pt x="109275" y="264399"/>
                  </a:lnTo>
                  <a:lnTo>
                    <a:pt x="103366" y="272828"/>
                  </a:lnTo>
                  <a:lnTo>
                    <a:pt x="96577" y="280285"/>
                  </a:lnTo>
                  <a:lnTo>
                    <a:pt x="88900" y="286781"/>
                  </a:lnTo>
                  <a:lnTo>
                    <a:pt x="80458" y="292129"/>
                  </a:lnTo>
                  <a:lnTo>
                    <a:pt x="71414" y="295893"/>
                  </a:lnTo>
                  <a:lnTo>
                    <a:pt x="61926" y="297972"/>
                  </a:lnTo>
                  <a:lnTo>
                    <a:pt x="52284" y="298401"/>
                  </a:lnTo>
                  <a:lnTo>
                    <a:pt x="42890" y="297176"/>
                  </a:lnTo>
                  <a:lnTo>
                    <a:pt x="33949" y="294459"/>
                  </a:lnTo>
                  <a:lnTo>
                    <a:pt x="25642" y="290365"/>
                  </a:lnTo>
                  <a:lnTo>
                    <a:pt x="18208" y="284877"/>
                  </a:lnTo>
                  <a:lnTo>
                    <a:pt x="11698" y="278113"/>
                  </a:lnTo>
                  <a:lnTo>
                    <a:pt x="6326" y="270303"/>
                  </a:lnTo>
                  <a:lnTo>
                    <a:pt x="2541" y="261690"/>
                  </a:lnTo>
                  <a:lnTo>
                    <a:pt x="443" y="252495"/>
                  </a:lnTo>
                  <a:lnTo>
                    <a:pt x="0" y="243050"/>
                  </a:lnTo>
                  <a:lnTo>
                    <a:pt x="1216" y="233790"/>
                  </a:lnTo>
                  <a:lnTo>
                    <a:pt x="3925" y="224939"/>
                  </a:lnTo>
                  <a:lnTo>
                    <a:pt x="8014" y="216692"/>
                  </a:lnTo>
                  <a:lnTo>
                    <a:pt x="13499" y="209298"/>
                  </a:lnTo>
                  <a:lnTo>
                    <a:pt x="20265" y="202815"/>
                  </a:lnTo>
                  <a:lnTo>
                    <a:pt x="28247" y="197462"/>
                  </a:lnTo>
                  <a:lnTo>
                    <a:pt x="37506" y="193688"/>
                  </a:lnTo>
                  <a:lnTo>
                    <a:pt x="47954" y="191594"/>
                  </a:lnTo>
                  <a:lnTo>
                    <a:pt x="59224" y="190984"/>
                  </a:lnTo>
                  <a:lnTo>
                    <a:pt x="70780" y="191554"/>
                  </a:lnTo>
                  <a:lnTo>
                    <a:pt x="82296" y="193008"/>
                  </a:lnTo>
                  <a:lnTo>
                    <a:pt x="93807" y="195100"/>
                  </a:lnTo>
                  <a:lnTo>
                    <a:pt x="105601" y="197641"/>
                  </a:lnTo>
                  <a:lnTo>
                    <a:pt x="117834" y="200489"/>
                  </a:lnTo>
                  <a:lnTo>
                    <a:pt x="130507" y="203382"/>
                  </a:lnTo>
                  <a:lnTo>
                    <a:pt x="143555" y="205945"/>
                  </a:lnTo>
                  <a:lnTo>
                    <a:pt x="156884" y="207991"/>
                  </a:lnTo>
                  <a:lnTo>
                    <a:pt x="170089" y="209196"/>
                  </a:lnTo>
                  <a:lnTo>
                    <a:pt x="182496" y="209022"/>
                  </a:lnTo>
                  <a:lnTo>
                    <a:pt x="193796" y="207314"/>
                  </a:lnTo>
                  <a:lnTo>
                    <a:pt x="203916" y="204341"/>
                  </a:lnTo>
                  <a:lnTo>
                    <a:pt x="213942" y="200225"/>
                  </a:lnTo>
                  <a:lnTo>
                    <a:pt x="225870" y="193485"/>
                  </a:lnTo>
                  <a:lnTo>
                    <a:pt x="243112" y="181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39696" y="419111"/>
              <a:ext cx="477785" cy="492835"/>
            </a:xfrm>
            <a:custGeom>
              <a:avLst/>
              <a:gdLst/>
              <a:ahLst/>
              <a:cxnLst/>
              <a:rect l="0" t="0" r="0" b="0"/>
              <a:pathLst>
                <a:path w="477785" h="492835">
                  <a:moveTo>
                    <a:pt x="240076" y="33614"/>
                  </a:moveTo>
                  <a:lnTo>
                    <a:pt x="228341" y="33681"/>
                  </a:lnTo>
                  <a:lnTo>
                    <a:pt x="217212" y="34321"/>
                  </a:lnTo>
                  <a:lnTo>
                    <a:pt x="205618" y="35618"/>
                  </a:lnTo>
                  <a:lnTo>
                    <a:pt x="193630" y="37477"/>
                  </a:lnTo>
                  <a:lnTo>
                    <a:pt x="181618" y="39794"/>
                  </a:lnTo>
                  <a:lnTo>
                    <a:pt x="169810" y="42465"/>
                  </a:lnTo>
                  <a:lnTo>
                    <a:pt x="158111" y="45561"/>
                  </a:lnTo>
                  <a:lnTo>
                    <a:pt x="146194" y="49317"/>
                  </a:lnTo>
                  <a:lnTo>
                    <a:pt x="133891" y="53806"/>
                  </a:lnTo>
                  <a:lnTo>
                    <a:pt x="121510" y="58955"/>
                  </a:lnTo>
                  <a:lnTo>
                    <a:pt x="109725" y="64636"/>
                  </a:lnTo>
                  <a:lnTo>
                    <a:pt x="98866" y="70726"/>
                  </a:lnTo>
                  <a:lnTo>
                    <a:pt x="88778" y="77443"/>
                  </a:lnTo>
                  <a:lnTo>
                    <a:pt x="79009" y="85316"/>
                  </a:lnTo>
                  <a:lnTo>
                    <a:pt x="69256" y="94532"/>
                  </a:lnTo>
                  <a:lnTo>
                    <a:pt x="59551" y="104653"/>
                  </a:lnTo>
                  <a:lnTo>
                    <a:pt x="50176" y="114832"/>
                  </a:lnTo>
                  <a:lnTo>
                    <a:pt x="41275" y="124574"/>
                  </a:lnTo>
                  <a:lnTo>
                    <a:pt x="33009" y="134062"/>
                  </a:lnTo>
                  <a:lnTo>
                    <a:pt x="25610" y="143953"/>
                  </a:lnTo>
                  <a:lnTo>
                    <a:pt x="19123" y="154611"/>
                  </a:lnTo>
                  <a:lnTo>
                    <a:pt x="13598" y="166246"/>
                  </a:lnTo>
                  <a:lnTo>
                    <a:pt x="9178" y="179053"/>
                  </a:lnTo>
                  <a:lnTo>
                    <a:pt x="5833" y="193007"/>
                  </a:lnTo>
                  <a:lnTo>
                    <a:pt x="3398" y="207769"/>
                  </a:lnTo>
                  <a:lnTo>
                    <a:pt x="1672" y="222817"/>
                  </a:lnTo>
                  <a:lnTo>
                    <a:pt x="480" y="237822"/>
                  </a:lnTo>
                  <a:lnTo>
                    <a:pt x="0" y="252658"/>
                  </a:lnTo>
                  <a:lnTo>
                    <a:pt x="734" y="267305"/>
                  </a:lnTo>
                  <a:lnTo>
                    <a:pt x="2859" y="281788"/>
                  </a:lnTo>
                  <a:lnTo>
                    <a:pt x="6252" y="296141"/>
                  </a:lnTo>
                  <a:lnTo>
                    <a:pt x="10672" y="310398"/>
                  </a:lnTo>
                  <a:lnTo>
                    <a:pt x="15868" y="324583"/>
                  </a:lnTo>
                  <a:lnTo>
                    <a:pt x="21627" y="338551"/>
                  </a:lnTo>
                  <a:lnTo>
                    <a:pt x="27784" y="352010"/>
                  </a:lnTo>
                  <a:lnTo>
                    <a:pt x="34218" y="364842"/>
                  </a:lnTo>
                  <a:lnTo>
                    <a:pt x="40841" y="377086"/>
                  </a:lnTo>
                  <a:lnTo>
                    <a:pt x="47594" y="388849"/>
                  </a:lnTo>
                  <a:lnTo>
                    <a:pt x="54439" y="400245"/>
                  </a:lnTo>
                  <a:lnTo>
                    <a:pt x="61510" y="411374"/>
                  </a:lnTo>
                  <a:lnTo>
                    <a:pt x="69097" y="422314"/>
                  </a:lnTo>
                  <a:lnTo>
                    <a:pt x="77316" y="433113"/>
                  </a:lnTo>
                  <a:lnTo>
                    <a:pt x="86125" y="443485"/>
                  </a:lnTo>
                  <a:lnTo>
                    <a:pt x="95416" y="452844"/>
                  </a:lnTo>
                  <a:lnTo>
                    <a:pt x="105075" y="460951"/>
                  </a:lnTo>
                  <a:lnTo>
                    <a:pt x="115002" y="467886"/>
                  </a:lnTo>
                  <a:lnTo>
                    <a:pt x="125118" y="473860"/>
                  </a:lnTo>
                  <a:lnTo>
                    <a:pt x="135371" y="479098"/>
                  </a:lnTo>
                  <a:lnTo>
                    <a:pt x="145883" y="483634"/>
                  </a:lnTo>
                  <a:lnTo>
                    <a:pt x="156932" y="487316"/>
                  </a:lnTo>
                  <a:lnTo>
                    <a:pt x="168629" y="490127"/>
                  </a:lnTo>
                  <a:lnTo>
                    <a:pt x="180925" y="492015"/>
                  </a:lnTo>
                  <a:lnTo>
                    <a:pt x="193712" y="492834"/>
                  </a:lnTo>
                  <a:lnTo>
                    <a:pt x="206871" y="492605"/>
                  </a:lnTo>
                  <a:lnTo>
                    <a:pt x="220300" y="491486"/>
                  </a:lnTo>
                  <a:lnTo>
                    <a:pt x="233922" y="489671"/>
                  </a:lnTo>
                  <a:lnTo>
                    <a:pt x="247672" y="487337"/>
                  </a:lnTo>
                  <a:lnTo>
                    <a:pt x="261346" y="484466"/>
                  </a:lnTo>
                  <a:lnTo>
                    <a:pt x="274606" y="480862"/>
                  </a:lnTo>
                  <a:lnTo>
                    <a:pt x="287300" y="476474"/>
                  </a:lnTo>
                  <a:lnTo>
                    <a:pt x="299282" y="471392"/>
                  </a:lnTo>
                  <a:lnTo>
                    <a:pt x="310336" y="465756"/>
                  </a:lnTo>
                  <a:lnTo>
                    <a:pt x="320448" y="459700"/>
                  </a:lnTo>
                  <a:lnTo>
                    <a:pt x="330071" y="453176"/>
                  </a:lnTo>
                  <a:lnTo>
                    <a:pt x="339993" y="445964"/>
                  </a:lnTo>
                  <a:lnTo>
                    <a:pt x="350635" y="437997"/>
                  </a:lnTo>
                  <a:lnTo>
                    <a:pt x="361904" y="429189"/>
                  </a:lnTo>
                  <a:lnTo>
                    <a:pt x="373395" y="419366"/>
                  </a:lnTo>
                  <a:lnTo>
                    <a:pt x="384825" y="408532"/>
                  </a:lnTo>
                  <a:lnTo>
                    <a:pt x="395924" y="396832"/>
                  </a:lnTo>
                  <a:lnTo>
                    <a:pt x="406369" y="384455"/>
                  </a:lnTo>
                  <a:lnTo>
                    <a:pt x="416056" y="371574"/>
                  </a:lnTo>
                  <a:lnTo>
                    <a:pt x="425051" y="358332"/>
                  </a:lnTo>
                  <a:lnTo>
                    <a:pt x="433486" y="344837"/>
                  </a:lnTo>
                  <a:lnTo>
                    <a:pt x="441493" y="331168"/>
                  </a:lnTo>
                  <a:lnTo>
                    <a:pt x="449025" y="317378"/>
                  </a:lnTo>
                  <a:lnTo>
                    <a:pt x="455866" y="303507"/>
                  </a:lnTo>
                  <a:lnTo>
                    <a:pt x="461946" y="289576"/>
                  </a:lnTo>
                  <a:lnTo>
                    <a:pt x="467182" y="275441"/>
                  </a:lnTo>
                  <a:lnTo>
                    <a:pt x="471401" y="260805"/>
                  </a:lnTo>
                  <a:lnTo>
                    <a:pt x="474603" y="245552"/>
                  </a:lnTo>
                  <a:lnTo>
                    <a:pt x="476771" y="229883"/>
                  </a:lnTo>
                  <a:lnTo>
                    <a:pt x="477784" y="214212"/>
                  </a:lnTo>
                  <a:lnTo>
                    <a:pt x="477685" y="198781"/>
                  </a:lnTo>
                  <a:lnTo>
                    <a:pt x="476483" y="183657"/>
                  </a:lnTo>
                  <a:lnTo>
                    <a:pt x="474082" y="168816"/>
                  </a:lnTo>
                  <a:lnTo>
                    <a:pt x="470541" y="154207"/>
                  </a:lnTo>
                  <a:lnTo>
                    <a:pt x="466045" y="139939"/>
                  </a:lnTo>
                  <a:lnTo>
                    <a:pt x="460811" y="126271"/>
                  </a:lnTo>
                  <a:lnTo>
                    <a:pt x="455034" y="113301"/>
                  </a:lnTo>
                  <a:lnTo>
                    <a:pt x="448867" y="101132"/>
                  </a:lnTo>
                  <a:lnTo>
                    <a:pt x="442429" y="89951"/>
                  </a:lnTo>
                  <a:lnTo>
                    <a:pt x="435794" y="79759"/>
                  </a:lnTo>
                  <a:lnTo>
                    <a:pt x="428695" y="70253"/>
                  </a:lnTo>
                  <a:lnTo>
                    <a:pt x="420558" y="60941"/>
                  </a:lnTo>
                  <a:lnTo>
                    <a:pt x="411151" y="51532"/>
                  </a:lnTo>
                  <a:lnTo>
                    <a:pt x="400562" y="42243"/>
                  </a:lnTo>
                  <a:lnTo>
                    <a:pt x="389003" y="33686"/>
                  </a:lnTo>
                  <a:lnTo>
                    <a:pt x="376712" y="26153"/>
                  </a:lnTo>
                  <a:lnTo>
                    <a:pt x="364053" y="19620"/>
                  </a:lnTo>
                  <a:lnTo>
                    <a:pt x="351489" y="13924"/>
                  </a:lnTo>
                  <a:lnTo>
                    <a:pt x="339257" y="8881"/>
                  </a:lnTo>
                  <a:lnTo>
                    <a:pt x="327079" y="4647"/>
                  </a:lnTo>
                  <a:lnTo>
                    <a:pt x="314296" y="1699"/>
                  </a:lnTo>
                  <a:lnTo>
                    <a:pt x="300589" y="197"/>
                  </a:lnTo>
                  <a:lnTo>
                    <a:pt x="286279" y="0"/>
                  </a:lnTo>
                  <a:lnTo>
                    <a:pt x="272126" y="855"/>
                  </a:lnTo>
                  <a:lnTo>
                    <a:pt x="258568" y="2505"/>
                  </a:lnTo>
                  <a:lnTo>
                    <a:pt x="245702" y="4729"/>
                  </a:lnTo>
                  <a:lnTo>
                    <a:pt x="233455" y="7360"/>
                  </a:lnTo>
                  <a:lnTo>
                    <a:pt x="221702" y="10273"/>
                  </a:lnTo>
                  <a:lnTo>
                    <a:pt x="210317" y="13379"/>
                  </a:lnTo>
                  <a:lnTo>
                    <a:pt x="199198" y="16617"/>
                  </a:lnTo>
                  <a:lnTo>
                    <a:pt x="188271" y="19949"/>
                  </a:lnTo>
                  <a:lnTo>
                    <a:pt x="177642" y="23509"/>
                  </a:lnTo>
                  <a:lnTo>
                    <a:pt x="167577" y="27585"/>
                  </a:lnTo>
                  <a:lnTo>
                    <a:pt x="158178" y="32289"/>
                  </a:lnTo>
                  <a:lnTo>
                    <a:pt x="149306" y="37464"/>
                  </a:lnTo>
                  <a:lnTo>
                    <a:pt x="139590" y="43389"/>
                  </a:lnTo>
                  <a:lnTo>
                    <a:pt x="125942" y="51703"/>
                  </a:lnTo>
                  <a:lnTo>
                    <a:pt x="103205" y="651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957246" y="2068227"/>
            <a:ext cx="568166" cy="535829"/>
            <a:chOff x="3957246" y="2068227"/>
            <a:chExt cx="568166" cy="535829"/>
          </a:xfrm>
        </p:grpSpPr>
        <p:sp>
          <p:nvSpPr>
            <p:cNvPr id="57" name="Freeform 56"/>
            <p:cNvSpPr/>
            <p:nvPr/>
          </p:nvSpPr>
          <p:spPr>
            <a:xfrm>
              <a:off x="4097306" y="2221025"/>
              <a:ext cx="232429" cy="250263"/>
            </a:xfrm>
            <a:custGeom>
              <a:avLst/>
              <a:gdLst/>
              <a:ahLst/>
              <a:cxnLst/>
              <a:rect l="0" t="0" r="0" b="0"/>
              <a:pathLst>
                <a:path w="232429" h="250263">
                  <a:moveTo>
                    <a:pt x="19336" y="74187"/>
                  </a:moveTo>
                  <a:lnTo>
                    <a:pt x="10803" y="71119"/>
                  </a:lnTo>
                  <a:lnTo>
                    <a:pt x="5017" y="67057"/>
                  </a:lnTo>
                  <a:lnTo>
                    <a:pt x="1509" y="61564"/>
                  </a:lnTo>
                  <a:lnTo>
                    <a:pt x="0" y="54804"/>
                  </a:lnTo>
                  <a:lnTo>
                    <a:pt x="419" y="47006"/>
                  </a:lnTo>
                  <a:lnTo>
                    <a:pt x="2555" y="38418"/>
                  </a:lnTo>
                  <a:lnTo>
                    <a:pt x="6407" y="29579"/>
                  </a:lnTo>
                  <a:lnTo>
                    <a:pt x="12255" y="21270"/>
                  </a:lnTo>
                  <a:lnTo>
                    <a:pt x="20069" y="13886"/>
                  </a:lnTo>
                  <a:lnTo>
                    <a:pt x="29396" y="7780"/>
                  </a:lnTo>
                  <a:lnTo>
                    <a:pt x="39565" y="3428"/>
                  </a:lnTo>
                  <a:lnTo>
                    <a:pt x="50106" y="912"/>
                  </a:lnTo>
                  <a:lnTo>
                    <a:pt x="60774" y="0"/>
                  </a:lnTo>
                  <a:lnTo>
                    <a:pt x="71463" y="360"/>
                  </a:lnTo>
                  <a:lnTo>
                    <a:pt x="82126" y="1680"/>
                  </a:lnTo>
                  <a:lnTo>
                    <a:pt x="92591" y="4019"/>
                  </a:lnTo>
                  <a:lnTo>
                    <a:pt x="102553" y="7790"/>
                  </a:lnTo>
                  <a:lnTo>
                    <a:pt x="111877" y="13108"/>
                  </a:lnTo>
                  <a:lnTo>
                    <a:pt x="120275" y="19967"/>
                  </a:lnTo>
                  <a:lnTo>
                    <a:pt x="127239" y="28400"/>
                  </a:lnTo>
                  <a:lnTo>
                    <a:pt x="132619" y="38256"/>
                  </a:lnTo>
                  <a:lnTo>
                    <a:pt x="136418" y="49111"/>
                  </a:lnTo>
                  <a:lnTo>
                    <a:pt x="138610" y="60382"/>
                  </a:lnTo>
                  <a:lnTo>
                    <a:pt x="139340" y="71694"/>
                  </a:lnTo>
                  <a:lnTo>
                    <a:pt x="138715" y="82727"/>
                  </a:lnTo>
                  <a:lnTo>
                    <a:pt x="136708" y="93135"/>
                  </a:lnTo>
                  <a:lnTo>
                    <a:pt x="133435" y="102801"/>
                  </a:lnTo>
                  <a:lnTo>
                    <a:pt x="129122" y="111783"/>
                  </a:lnTo>
                  <a:lnTo>
                    <a:pt x="124010" y="120211"/>
                  </a:lnTo>
                  <a:lnTo>
                    <a:pt x="118370" y="128175"/>
                  </a:lnTo>
                  <a:lnTo>
                    <a:pt x="114314" y="134274"/>
                  </a:lnTo>
                  <a:lnTo>
                    <a:pt x="114349" y="136823"/>
                  </a:lnTo>
                  <a:lnTo>
                    <a:pt x="117792" y="136721"/>
                  </a:lnTo>
                  <a:lnTo>
                    <a:pt x="123752" y="135405"/>
                  </a:lnTo>
                  <a:lnTo>
                    <a:pt x="131767" y="134195"/>
                  </a:lnTo>
                  <a:lnTo>
                    <a:pt x="141436" y="133748"/>
                  </a:lnTo>
                  <a:lnTo>
                    <a:pt x="152213" y="134371"/>
                  </a:lnTo>
                  <a:lnTo>
                    <a:pt x="163453" y="136280"/>
                  </a:lnTo>
                  <a:lnTo>
                    <a:pt x="174756" y="139443"/>
                  </a:lnTo>
                  <a:lnTo>
                    <a:pt x="185789" y="143831"/>
                  </a:lnTo>
                  <a:lnTo>
                    <a:pt x="196200" y="149513"/>
                  </a:lnTo>
                  <a:lnTo>
                    <a:pt x="205859" y="156409"/>
                  </a:lnTo>
                  <a:lnTo>
                    <a:pt x="214498" y="164477"/>
                  </a:lnTo>
                  <a:lnTo>
                    <a:pt x="221631" y="173794"/>
                  </a:lnTo>
                  <a:lnTo>
                    <a:pt x="227124" y="184276"/>
                  </a:lnTo>
                  <a:lnTo>
                    <a:pt x="230831" y="195397"/>
                  </a:lnTo>
                  <a:lnTo>
                    <a:pt x="232428" y="206322"/>
                  </a:lnTo>
                  <a:lnTo>
                    <a:pt x="231938" y="216582"/>
                  </a:lnTo>
                  <a:lnTo>
                    <a:pt x="229339" y="225757"/>
                  </a:lnTo>
                  <a:lnTo>
                    <a:pt x="224404" y="233315"/>
                  </a:lnTo>
                  <a:lnTo>
                    <a:pt x="217234" y="239136"/>
                  </a:lnTo>
                  <a:lnTo>
                    <a:pt x="208183" y="243416"/>
                  </a:lnTo>
                  <a:lnTo>
                    <a:pt x="197676" y="246471"/>
                  </a:lnTo>
                  <a:lnTo>
                    <a:pt x="186089" y="248603"/>
                  </a:lnTo>
                  <a:lnTo>
                    <a:pt x="173565" y="249904"/>
                  </a:lnTo>
                  <a:lnTo>
                    <a:pt x="160029" y="250262"/>
                  </a:lnTo>
                  <a:lnTo>
                    <a:pt x="145525" y="249692"/>
                  </a:lnTo>
                  <a:lnTo>
                    <a:pt x="130532" y="248327"/>
                  </a:lnTo>
                  <a:lnTo>
                    <a:pt x="115847" y="246341"/>
                  </a:lnTo>
                  <a:lnTo>
                    <a:pt x="101897" y="243893"/>
                  </a:lnTo>
                  <a:lnTo>
                    <a:pt x="88750" y="241115"/>
                  </a:lnTo>
                  <a:lnTo>
                    <a:pt x="76307" y="238104"/>
                  </a:lnTo>
                  <a:lnTo>
                    <a:pt x="64426" y="234932"/>
                  </a:lnTo>
                  <a:lnTo>
                    <a:pt x="53227" y="231610"/>
                  </a:lnTo>
                  <a:lnTo>
                    <a:pt x="41894" y="227662"/>
                  </a:lnTo>
                  <a:lnTo>
                    <a:pt x="28309" y="221625"/>
                  </a:lnTo>
                  <a:lnTo>
                    <a:pt x="8808" y="21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57246" y="2068227"/>
              <a:ext cx="568166" cy="535829"/>
            </a:xfrm>
            <a:custGeom>
              <a:avLst/>
              <a:gdLst/>
              <a:ahLst/>
              <a:cxnLst/>
              <a:rect l="0" t="0" r="0" b="0"/>
              <a:pathLst>
                <a:path w="568166" h="535829">
                  <a:moveTo>
                    <a:pt x="285738" y="5887"/>
                  </a:moveTo>
                  <a:lnTo>
                    <a:pt x="273936" y="8820"/>
                  </a:lnTo>
                  <a:lnTo>
                    <a:pt x="262167" y="11602"/>
                  </a:lnTo>
                  <a:lnTo>
                    <a:pt x="249272" y="14507"/>
                  </a:lnTo>
                  <a:lnTo>
                    <a:pt x="235251" y="17720"/>
                  </a:lnTo>
                  <a:lnTo>
                    <a:pt x="220274" y="21533"/>
                  </a:lnTo>
                  <a:lnTo>
                    <a:pt x="204561" y="26046"/>
                  </a:lnTo>
                  <a:lnTo>
                    <a:pt x="188631" y="31036"/>
                  </a:lnTo>
                  <a:lnTo>
                    <a:pt x="173256" y="36076"/>
                  </a:lnTo>
                  <a:lnTo>
                    <a:pt x="158817" y="40912"/>
                  </a:lnTo>
                  <a:lnTo>
                    <a:pt x="145497" y="45632"/>
                  </a:lnTo>
                  <a:lnTo>
                    <a:pt x="133463" y="50561"/>
                  </a:lnTo>
                  <a:lnTo>
                    <a:pt x="122665" y="55877"/>
                  </a:lnTo>
                  <a:lnTo>
                    <a:pt x="112903" y="61600"/>
                  </a:lnTo>
                  <a:lnTo>
                    <a:pt x="103944" y="67675"/>
                  </a:lnTo>
                  <a:lnTo>
                    <a:pt x="95576" y="74024"/>
                  </a:lnTo>
                  <a:lnTo>
                    <a:pt x="87630" y="80577"/>
                  </a:lnTo>
                  <a:lnTo>
                    <a:pt x="79980" y="87275"/>
                  </a:lnTo>
                  <a:lnTo>
                    <a:pt x="72533" y="94075"/>
                  </a:lnTo>
                  <a:lnTo>
                    <a:pt x="65226" y="100946"/>
                  </a:lnTo>
                  <a:lnTo>
                    <a:pt x="58013" y="107865"/>
                  </a:lnTo>
                  <a:lnTo>
                    <a:pt x="50864" y="114831"/>
                  </a:lnTo>
                  <a:lnTo>
                    <a:pt x="43758" y="122323"/>
                  </a:lnTo>
                  <a:lnTo>
                    <a:pt x="36681" y="131257"/>
                  </a:lnTo>
                  <a:lnTo>
                    <a:pt x="29628" y="142015"/>
                  </a:lnTo>
                  <a:lnTo>
                    <a:pt x="22755" y="154497"/>
                  </a:lnTo>
                  <a:lnTo>
                    <a:pt x="16368" y="168397"/>
                  </a:lnTo>
                  <a:lnTo>
                    <a:pt x="10599" y="183369"/>
                  </a:lnTo>
                  <a:lnTo>
                    <a:pt x="5744" y="198793"/>
                  </a:lnTo>
                  <a:lnTo>
                    <a:pt x="2313" y="213826"/>
                  </a:lnTo>
                  <a:lnTo>
                    <a:pt x="453" y="228048"/>
                  </a:lnTo>
                  <a:lnTo>
                    <a:pt x="0" y="241731"/>
                  </a:lnTo>
                  <a:lnTo>
                    <a:pt x="677" y="255604"/>
                  </a:lnTo>
                  <a:lnTo>
                    <a:pt x="2208" y="270093"/>
                  </a:lnTo>
                  <a:lnTo>
                    <a:pt x="4521" y="285285"/>
                  </a:lnTo>
                  <a:lnTo>
                    <a:pt x="7743" y="301103"/>
                  </a:lnTo>
                  <a:lnTo>
                    <a:pt x="11871" y="317419"/>
                  </a:lnTo>
                  <a:lnTo>
                    <a:pt x="16776" y="334106"/>
                  </a:lnTo>
                  <a:lnTo>
                    <a:pt x="22293" y="351060"/>
                  </a:lnTo>
                  <a:lnTo>
                    <a:pt x="28265" y="368189"/>
                  </a:lnTo>
                  <a:lnTo>
                    <a:pt x="34563" y="384943"/>
                  </a:lnTo>
                  <a:lnTo>
                    <a:pt x="41090" y="400360"/>
                  </a:lnTo>
                  <a:lnTo>
                    <a:pt x="47780" y="414028"/>
                  </a:lnTo>
                  <a:lnTo>
                    <a:pt x="54746" y="426188"/>
                  </a:lnTo>
                  <a:lnTo>
                    <a:pt x="62262" y="437438"/>
                  </a:lnTo>
                  <a:lnTo>
                    <a:pt x="70429" y="448229"/>
                  </a:lnTo>
                  <a:lnTo>
                    <a:pt x="79032" y="458649"/>
                  </a:lnTo>
                  <a:lnTo>
                    <a:pt x="87654" y="468515"/>
                  </a:lnTo>
                  <a:lnTo>
                    <a:pt x="96054" y="477751"/>
                  </a:lnTo>
                  <a:lnTo>
                    <a:pt x="104492" y="486414"/>
                  </a:lnTo>
                  <a:lnTo>
                    <a:pt x="113602" y="494613"/>
                  </a:lnTo>
                  <a:lnTo>
                    <a:pt x="123701" y="502450"/>
                  </a:lnTo>
                  <a:lnTo>
                    <a:pt x="134942" y="509696"/>
                  </a:lnTo>
                  <a:lnTo>
                    <a:pt x="147479" y="515810"/>
                  </a:lnTo>
                  <a:lnTo>
                    <a:pt x="161242" y="520593"/>
                  </a:lnTo>
                  <a:lnTo>
                    <a:pt x="175705" y="524313"/>
                  </a:lnTo>
                  <a:lnTo>
                    <a:pt x="190020" y="527509"/>
                  </a:lnTo>
                  <a:lnTo>
                    <a:pt x="203723" y="530541"/>
                  </a:lnTo>
                  <a:lnTo>
                    <a:pt x="217041" y="533258"/>
                  </a:lnTo>
                  <a:lnTo>
                    <a:pt x="230662" y="535104"/>
                  </a:lnTo>
                  <a:lnTo>
                    <a:pt x="244978" y="535828"/>
                  </a:lnTo>
                  <a:lnTo>
                    <a:pt x="260052" y="535485"/>
                  </a:lnTo>
                  <a:lnTo>
                    <a:pt x="275790" y="534258"/>
                  </a:lnTo>
                  <a:lnTo>
                    <a:pt x="292052" y="532347"/>
                  </a:lnTo>
                  <a:lnTo>
                    <a:pt x="308703" y="529606"/>
                  </a:lnTo>
                  <a:lnTo>
                    <a:pt x="325633" y="525563"/>
                  </a:lnTo>
                  <a:lnTo>
                    <a:pt x="342755" y="520066"/>
                  </a:lnTo>
                  <a:lnTo>
                    <a:pt x="359845" y="513257"/>
                  </a:lnTo>
                  <a:lnTo>
                    <a:pt x="376552" y="505391"/>
                  </a:lnTo>
                  <a:lnTo>
                    <a:pt x="392712" y="496738"/>
                  </a:lnTo>
                  <a:lnTo>
                    <a:pt x="408174" y="487844"/>
                  </a:lnTo>
                  <a:lnTo>
                    <a:pt x="422718" y="479493"/>
                  </a:lnTo>
                  <a:lnTo>
                    <a:pt x="436317" y="472056"/>
                  </a:lnTo>
                  <a:lnTo>
                    <a:pt x="449095" y="465065"/>
                  </a:lnTo>
                  <a:lnTo>
                    <a:pt x="461224" y="457456"/>
                  </a:lnTo>
                  <a:lnTo>
                    <a:pt x="472865" y="448672"/>
                  </a:lnTo>
                  <a:lnTo>
                    <a:pt x="483991" y="438972"/>
                  </a:lnTo>
                  <a:lnTo>
                    <a:pt x="494396" y="429141"/>
                  </a:lnTo>
                  <a:lnTo>
                    <a:pt x="504027" y="419660"/>
                  </a:lnTo>
                  <a:lnTo>
                    <a:pt x="512971" y="410193"/>
                  </a:lnTo>
                  <a:lnTo>
                    <a:pt x="521365" y="399791"/>
                  </a:lnTo>
                  <a:lnTo>
                    <a:pt x="529341" y="387984"/>
                  </a:lnTo>
                  <a:lnTo>
                    <a:pt x="536851" y="374936"/>
                  </a:lnTo>
                  <a:lnTo>
                    <a:pt x="543676" y="361173"/>
                  </a:lnTo>
                  <a:lnTo>
                    <a:pt x="549745" y="347087"/>
                  </a:lnTo>
                  <a:lnTo>
                    <a:pt x="554973" y="332559"/>
                  </a:lnTo>
                  <a:lnTo>
                    <a:pt x="559188" y="317069"/>
                  </a:lnTo>
                  <a:lnTo>
                    <a:pt x="562391" y="300400"/>
                  </a:lnTo>
                  <a:lnTo>
                    <a:pt x="564729" y="282952"/>
                  </a:lnTo>
                  <a:lnTo>
                    <a:pt x="566389" y="265541"/>
                  </a:lnTo>
                  <a:lnTo>
                    <a:pt x="567542" y="248639"/>
                  </a:lnTo>
                  <a:lnTo>
                    <a:pt x="568165" y="232204"/>
                  </a:lnTo>
                  <a:lnTo>
                    <a:pt x="568060" y="215876"/>
                  </a:lnTo>
                  <a:lnTo>
                    <a:pt x="567175" y="199415"/>
                  </a:lnTo>
                  <a:lnTo>
                    <a:pt x="565598" y="182902"/>
                  </a:lnTo>
                  <a:lnTo>
                    <a:pt x="563469" y="166648"/>
                  </a:lnTo>
                  <a:lnTo>
                    <a:pt x="560915" y="150824"/>
                  </a:lnTo>
                  <a:lnTo>
                    <a:pt x="557726" y="135603"/>
                  </a:lnTo>
                  <a:lnTo>
                    <a:pt x="553375" y="121228"/>
                  </a:lnTo>
                  <a:lnTo>
                    <a:pt x="547668" y="107746"/>
                  </a:lnTo>
                  <a:lnTo>
                    <a:pt x="540717" y="95048"/>
                  </a:lnTo>
                  <a:lnTo>
                    <a:pt x="532754" y="82973"/>
                  </a:lnTo>
                  <a:lnTo>
                    <a:pt x="524023" y="71368"/>
                  </a:lnTo>
                  <a:lnTo>
                    <a:pt x="514567" y="60268"/>
                  </a:lnTo>
                  <a:lnTo>
                    <a:pt x="504242" y="49879"/>
                  </a:lnTo>
                  <a:lnTo>
                    <a:pt x="493035" y="40263"/>
                  </a:lnTo>
                  <a:lnTo>
                    <a:pt x="480900" y="31500"/>
                  </a:lnTo>
                  <a:lnTo>
                    <a:pt x="467690" y="23760"/>
                  </a:lnTo>
                  <a:lnTo>
                    <a:pt x="453429" y="17040"/>
                  </a:lnTo>
                  <a:lnTo>
                    <a:pt x="438275" y="11357"/>
                  </a:lnTo>
                  <a:lnTo>
                    <a:pt x="422425" y="6831"/>
                  </a:lnTo>
                  <a:lnTo>
                    <a:pt x="406059" y="3419"/>
                  </a:lnTo>
                  <a:lnTo>
                    <a:pt x="389324" y="1109"/>
                  </a:lnTo>
                  <a:lnTo>
                    <a:pt x="372331" y="0"/>
                  </a:lnTo>
                  <a:lnTo>
                    <a:pt x="355169" y="35"/>
                  </a:lnTo>
                  <a:lnTo>
                    <a:pt x="338220" y="1193"/>
                  </a:lnTo>
                  <a:lnTo>
                    <a:pt x="322140" y="3566"/>
                  </a:lnTo>
                  <a:lnTo>
                    <a:pt x="307213" y="7083"/>
                  </a:lnTo>
                  <a:lnTo>
                    <a:pt x="293393" y="11392"/>
                  </a:lnTo>
                  <a:lnTo>
                    <a:pt x="280490" y="15969"/>
                  </a:lnTo>
                  <a:lnTo>
                    <a:pt x="268284" y="20497"/>
                  </a:lnTo>
                  <a:lnTo>
                    <a:pt x="256423" y="25180"/>
                  </a:lnTo>
                  <a:lnTo>
                    <a:pt x="244451" y="30616"/>
                  </a:lnTo>
                  <a:lnTo>
                    <a:pt x="232138" y="37077"/>
                  </a:lnTo>
                  <a:lnTo>
                    <a:pt x="219661" y="44073"/>
                  </a:lnTo>
                  <a:lnTo>
                    <a:pt x="206070" y="51213"/>
                  </a:lnTo>
                  <a:lnTo>
                    <a:pt x="187931" y="59128"/>
                  </a:lnTo>
                  <a:lnTo>
                    <a:pt x="159396" y="690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958715" y="5247650"/>
            <a:ext cx="377486" cy="453334"/>
            <a:chOff x="3958715" y="5247650"/>
            <a:chExt cx="377486" cy="453334"/>
          </a:xfrm>
        </p:grpSpPr>
        <p:sp>
          <p:nvSpPr>
            <p:cNvPr id="60" name="Freeform 59"/>
            <p:cNvSpPr/>
            <p:nvPr/>
          </p:nvSpPr>
          <p:spPr>
            <a:xfrm>
              <a:off x="4158756" y="5274777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29" y="43077"/>
                  </a:lnTo>
                  <a:lnTo>
                    <a:pt x="10529" y="58279"/>
                  </a:lnTo>
                  <a:lnTo>
                    <a:pt x="10529" y="74104"/>
                  </a:lnTo>
                  <a:lnTo>
                    <a:pt x="10529" y="90429"/>
                  </a:lnTo>
                  <a:lnTo>
                    <a:pt x="10529" y="107292"/>
                  </a:lnTo>
                  <a:lnTo>
                    <a:pt x="10529" y="124896"/>
                  </a:lnTo>
                  <a:lnTo>
                    <a:pt x="10529" y="143293"/>
                  </a:lnTo>
                  <a:lnTo>
                    <a:pt x="10529" y="162393"/>
                  </a:lnTo>
                  <a:lnTo>
                    <a:pt x="10529" y="182052"/>
                  </a:lnTo>
                  <a:lnTo>
                    <a:pt x="10529" y="202127"/>
                  </a:lnTo>
                  <a:lnTo>
                    <a:pt x="10529" y="222336"/>
                  </a:lnTo>
                  <a:lnTo>
                    <a:pt x="10529" y="242284"/>
                  </a:lnTo>
                  <a:lnTo>
                    <a:pt x="10524" y="261766"/>
                  </a:lnTo>
                  <a:lnTo>
                    <a:pt x="10351" y="280440"/>
                  </a:lnTo>
                  <a:lnTo>
                    <a:pt x="9703" y="297762"/>
                  </a:lnTo>
                  <a:lnTo>
                    <a:pt x="8454" y="313547"/>
                  </a:lnTo>
                  <a:lnTo>
                    <a:pt x="6793" y="327497"/>
                  </a:lnTo>
                  <a:lnTo>
                    <a:pt x="4966" y="340389"/>
                  </a:lnTo>
                  <a:lnTo>
                    <a:pt x="2812" y="35335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58715" y="5247650"/>
              <a:ext cx="377486" cy="453334"/>
            </a:xfrm>
            <a:custGeom>
              <a:avLst/>
              <a:gdLst/>
              <a:ahLst/>
              <a:cxnLst/>
              <a:rect l="0" t="0" r="0" b="0"/>
              <a:pathLst>
                <a:path w="377486" h="453334">
                  <a:moveTo>
                    <a:pt x="200041" y="195583"/>
                  </a:moveTo>
                  <a:lnTo>
                    <a:pt x="194107" y="201450"/>
                  </a:lnTo>
                  <a:lnTo>
                    <a:pt x="187902" y="207015"/>
                  </a:lnTo>
                  <a:lnTo>
                    <a:pt x="180807" y="212809"/>
                  </a:lnTo>
                  <a:lnTo>
                    <a:pt x="172866" y="218717"/>
                  </a:lnTo>
                  <a:lnTo>
                    <a:pt x="164220" y="224399"/>
                  </a:lnTo>
                  <a:lnTo>
                    <a:pt x="155025" y="229674"/>
                  </a:lnTo>
                  <a:lnTo>
                    <a:pt x="145425" y="234524"/>
                  </a:lnTo>
                  <a:lnTo>
                    <a:pt x="135536" y="239010"/>
                  </a:lnTo>
                  <a:lnTo>
                    <a:pt x="125452" y="243194"/>
                  </a:lnTo>
                  <a:lnTo>
                    <a:pt x="115564" y="246494"/>
                  </a:lnTo>
                  <a:lnTo>
                    <a:pt x="106531" y="247741"/>
                  </a:lnTo>
                  <a:lnTo>
                    <a:pt x="98657" y="246459"/>
                  </a:lnTo>
                  <a:lnTo>
                    <a:pt x="92388" y="242646"/>
                  </a:lnTo>
                  <a:lnTo>
                    <a:pt x="88457" y="236424"/>
                  </a:lnTo>
                  <a:lnTo>
                    <a:pt x="87036" y="228125"/>
                  </a:lnTo>
                  <a:lnTo>
                    <a:pt x="87675" y="218182"/>
                  </a:lnTo>
                  <a:lnTo>
                    <a:pt x="89615" y="207008"/>
                  </a:lnTo>
                  <a:lnTo>
                    <a:pt x="92281" y="194951"/>
                  </a:lnTo>
                  <a:lnTo>
                    <a:pt x="95336" y="182436"/>
                  </a:lnTo>
                  <a:lnTo>
                    <a:pt x="98598" y="169963"/>
                  </a:lnTo>
                  <a:lnTo>
                    <a:pt x="101970" y="157797"/>
                  </a:lnTo>
                  <a:lnTo>
                    <a:pt x="105402" y="146001"/>
                  </a:lnTo>
                  <a:lnTo>
                    <a:pt x="108866" y="134539"/>
                  </a:lnTo>
                  <a:lnTo>
                    <a:pt x="112348" y="123344"/>
                  </a:lnTo>
                  <a:lnTo>
                    <a:pt x="115841" y="112350"/>
                  </a:lnTo>
                  <a:lnTo>
                    <a:pt x="119341" y="101500"/>
                  </a:lnTo>
                  <a:lnTo>
                    <a:pt x="122826" y="90762"/>
                  </a:lnTo>
                  <a:lnTo>
                    <a:pt x="125640" y="80430"/>
                  </a:lnTo>
                  <a:lnTo>
                    <a:pt x="126553" y="71097"/>
                  </a:lnTo>
                  <a:lnTo>
                    <a:pt x="125053" y="63026"/>
                  </a:lnTo>
                  <a:lnTo>
                    <a:pt x="121431" y="56794"/>
                  </a:lnTo>
                  <a:lnTo>
                    <a:pt x="116402" y="53422"/>
                  </a:lnTo>
                  <a:lnTo>
                    <a:pt x="110541" y="53193"/>
                  </a:lnTo>
                  <a:lnTo>
                    <a:pt x="104202" y="55617"/>
                  </a:lnTo>
                  <a:lnTo>
                    <a:pt x="97590" y="59826"/>
                  </a:lnTo>
                  <a:lnTo>
                    <a:pt x="90824" y="65135"/>
                  </a:lnTo>
                  <a:lnTo>
                    <a:pt x="84132" y="71269"/>
                  </a:lnTo>
                  <a:lnTo>
                    <a:pt x="77858" y="78276"/>
                  </a:lnTo>
                  <a:lnTo>
                    <a:pt x="72150" y="86134"/>
                  </a:lnTo>
                  <a:lnTo>
                    <a:pt x="66823" y="94883"/>
                  </a:lnTo>
                  <a:lnTo>
                    <a:pt x="61478" y="104674"/>
                  </a:lnTo>
                  <a:lnTo>
                    <a:pt x="55883" y="115485"/>
                  </a:lnTo>
                  <a:lnTo>
                    <a:pt x="50141" y="127001"/>
                  </a:lnTo>
                  <a:lnTo>
                    <a:pt x="44585" y="138724"/>
                  </a:lnTo>
                  <a:lnTo>
                    <a:pt x="39402" y="150353"/>
                  </a:lnTo>
                  <a:lnTo>
                    <a:pt x="34617" y="161940"/>
                  </a:lnTo>
                  <a:lnTo>
                    <a:pt x="30176" y="173785"/>
                  </a:lnTo>
                  <a:lnTo>
                    <a:pt x="26010" y="186050"/>
                  </a:lnTo>
                  <a:lnTo>
                    <a:pt x="22213" y="198747"/>
                  </a:lnTo>
                  <a:lnTo>
                    <a:pt x="19035" y="211809"/>
                  </a:lnTo>
                  <a:lnTo>
                    <a:pt x="16567" y="225157"/>
                  </a:lnTo>
                  <a:lnTo>
                    <a:pt x="14910" y="238715"/>
                  </a:lnTo>
                  <a:lnTo>
                    <a:pt x="14247" y="252423"/>
                  </a:lnTo>
                  <a:lnTo>
                    <a:pt x="14580" y="266237"/>
                  </a:lnTo>
                  <a:lnTo>
                    <a:pt x="15769" y="280123"/>
                  </a:lnTo>
                  <a:lnTo>
                    <a:pt x="17631" y="294058"/>
                  </a:lnTo>
                  <a:lnTo>
                    <a:pt x="19996" y="308022"/>
                  </a:lnTo>
                  <a:lnTo>
                    <a:pt x="22888" y="321841"/>
                  </a:lnTo>
                  <a:lnTo>
                    <a:pt x="26506" y="335199"/>
                  </a:lnTo>
                  <a:lnTo>
                    <a:pt x="30903" y="347964"/>
                  </a:lnTo>
                  <a:lnTo>
                    <a:pt x="35991" y="360162"/>
                  </a:lnTo>
                  <a:lnTo>
                    <a:pt x="41632" y="371894"/>
                  </a:lnTo>
                  <a:lnTo>
                    <a:pt x="47686" y="383265"/>
                  </a:lnTo>
                  <a:lnTo>
                    <a:pt x="54040" y="394208"/>
                  </a:lnTo>
                  <a:lnTo>
                    <a:pt x="60604" y="404491"/>
                  </a:lnTo>
                  <a:lnTo>
                    <a:pt x="67318" y="414035"/>
                  </a:lnTo>
                  <a:lnTo>
                    <a:pt x="74302" y="422750"/>
                  </a:lnTo>
                  <a:lnTo>
                    <a:pt x="81829" y="430458"/>
                  </a:lnTo>
                  <a:lnTo>
                    <a:pt x="90011" y="437157"/>
                  </a:lnTo>
                  <a:lnTo>
                    <a:pt x="98965" y="442825"/>
                  </a:lnTo>
                  <a:lnTo>
                    <a:pt x="108887" y="447342"/>
                  </a:lnTo>
                  <a:lnTo>
                    <a:pt x="119782" y="450743"/>
                  </a:lnTo>
                  <a:lnTo>
                    <a:pt x="131353" y="452876"/>
                  </a:lnTo>
                  <a:lnTo>
                    <a:pt x="143112" y="453333"/>
                  </a:lnTo>
                  <a:lnTo>
                    <a:pt x="154760" y="452048"/>
                  </a:lnTo>
                  <a:lnTo>
                    <a:pt x="166189" y="449235"/>
                  </a:lnTo>
                  <a:lnTo>
                    <a:pt x="177397" y="445214"/>
                  </a:lnTo>
                  <a:lnTo>
                    <a:pt x="188417" y="440289"/>
                  </a:lnTo>
                  <a:lnTo>
                    <a:pt x="199292" y="434714"/>
                  </a:lnTo>
                  <a:lnTo>
                    <a:pt x="210061" y="428680"/>
                  </a:lnTo>
                  <a:lnTo>
                    <a:pt x="220755" y="422325"/>
                  </a:lnTo>
                  <a:lnTo>
                    <a:pt x="231395" y="415585"/>
                  </a:lnTo>
                  <a:lnTo>
                    <a:pt x="242000" y="408221"/>
                  </a:lnTo>
                  <a:lnTo>
                    <a:pt x="252575" y="400153"/>
                  </a:lnTo>
                  <a:lnTo>
                    <a:pt x="262965" y="391445"/>
                  </a:lnTo>
                  <a:lnTo>
                    <a:pt x="272868" y="382221"/>
                  </a:lnTo>
                  <a:lnTo>
                    <a:pt x="282159" y="372607"/>
                  </a:lnTo>
                  <a:lnTo>
                    <a:pt x="290872" y="362710"/>
                  </a:lnTo>
                  <a:lnTo>
                    <a:pt x="299111" y="352614"/>
                  </a:lnTo>
                  <a:lnTo>
                    <a:pt x="306988" y="342375"/>
                  </a:lnTo>
                  <a:lnTo>
                    <a:pt x="314602" y="331872"/>
                  </a:lnTo>
                  <a:lnTo>
                    <a:pt x="322027" y="320828"/>
                  </a:lnTo>
                  <a:lnTo>
                    <a:pt x="329319" y="309132"/>
                  </a:lnTo>
                  <a:lnTo>
                    <a:pt x="336352" y="296665"/>
                  </a:lnTo>
                  <a:lnTo>
                    <a:pt x="342849" y="283232"/>
                  </a:lnTo>
                  <a:lnTo>
                    <a:pt x="348699" y="268826"/>
                  </a:lnTo>
                  <a:lnTo>
                    <a:pt x="353950" y="253744"/>
                  </a:lnTo>
                  <a:lnTo>
                    <a:pt x="358711" y="238474"/>
                  </a:lnTo>
                  <a:lnTo>
                    <a:pt x="363094" y="223317"/>
                  </a:lnTo>
                  <a:lnTo>
                    <a:pt x="367039" y="208378"/>
                  </a:lnTo>
                  <a:lnTo>
                    <a:pt x="370316" y="193661"/>
                  </a:lnTo>
                  <a:lnTo>
                    <a:pt x="372855" y="179132"/>
                  </a:lnTo>
                  <a:lnTo>
                    <a:pt x="374731" y="164747"/>
                  </a:lnTo>
                  <a:lnTo>
                    <a:pt x="376073" y="150468"/>
                  </a:lnTo>
                  <a:lnTo>
                    <a:pt x="377008" y="136270"/>
                  </a:lnTo>
                  <a:lnTo>
                    <a:pt x="377485" y="122293"/>
                  </a:lnTo>
                  <a:lnTo>
                    <a:pt x="377280" y="108827"/>
                  </a:lnTo>
                  <a:lnTo>
                    <a:pt x="376323" y="95995"/>
                  </a:lnTo>
                  <a:lnTo>
                    <a:pt x="374529" y="83921"/>
                  </a:lnTo>
                  <a:lnTo>
                    <a:pt x="371721" y="72805"/>
                  </a:lnTo>
                  <a:lnTo>
                    <a:pt x="367903" y="62660"/>
                  </a:lnTo>
                  <a:lnTo>
                    <a:pt x="363221" y="53356"/>
                  </a:lnTo>
                  <a:lnTo>
                    <a:pt x="357862" y="44712"/>
                  </a:lnTo>
                  <a:lnTo>
                    <a:pt x="351995" y="36564"/>
                  </a:lnTo>
                  <a:lnTo>
                    <a:pt x="345599" y="28938"/>
                  </a:lnTo>
                  <a:lnTo>
                    <a:pt x="338475" y="22035"/>
                  </a:lnTo>
                  <a:lnTo>
                    <a:pt x="330566" y="15912"/>
                  </a:lnTo>
                  <a:lnTo>
                    <a:pt x="321796" y="10648"/>
                  </a:lnTo>
                  <a:lnTo>
                    <a:pt x="311999" y="6410"/>
                  </a:lnTo>
                  <a:lnTo>
                    <a:pt x="301179" y="3194"/>
                  </a:lnTo>
                  <a:lnTo>
                    <a:pt x="289318" y="1019"/>
                  </a:lnTo>
                  <a:lnTo>
                    <a:pt x="276300" y="0"/>
                  </a:lnTo>
                  <a:lnTo>
                    <a:pt x="262176" y="95"/>
                  </a:lnTo>
                  <a:lnTo>
                    <a:pt x="247284" y="1294"/>
                  </a:lnTo>
                  <a:lnTo>
                    <a:pt x="232144" y="3694"/>
                  </a:lnTo>
                  <a:lnTo>
                    <a:pt x="217073" y="7234"/>
                  </a:lnTo>
                  <a:lnTo>
                    <a:pt x="202191" y="11728"/>
                  </a:lnTo>
                  <a:lnTo>
                    <a:pt x="187513" y="16961"/>
                  </a:lnTo>
                  <a:lnTo>
                    <a:pt x="173019" y="22739"/>
                  </a:lnTo>
                  <a:lnTo>
                    <a:pt x="158997" y="28905"/>
                  </a:lnTo>
                  <a:lnTo>
                    <a:pt x="146026" y="35344"/>
                  </a:lnTo>
                  <a:lnTo>
                    <a:pt x="134337" y="41970"/>
                  </a:lnTo>
                  <a:lnTo>
                    <a:pt x="123843" y="48724"/>
                  </a:lnTo>
                  <a:lnTo>
                    <a:pt x="114325" y="55565"/>
                  </a:lnTo>
                  <a:lnTo>
                    <a:pt x="105546" y="62464"/>
                  </a:lnTo>
                  <a:lnTo>
                    <a:pt x="97139" y="69402"/>
                  </a:lnTo>
                  <a:lnTo>
                    <a:pt x="88640" y="76368"/>
                  </a:lnTo>
                  <a:lnTo>
                    <a:pt x="79802" y="83355"/>
                  </a:lnTo>
                  <a:lnTo>
                    <a:pt x="70575" y="90524"/>
                  </a:lnTo>
                  <a:lnTo>
                    <a:pt x="61002" y="98175"/>
                  </a:lnTo>
                  <a:lnTo>
                    <a:pt x="51163" y="106427"/>
                  </a:lnTo>
                  <a:lnTo>
                    <a:pt x="41391" y="114980"/>
                  </a:lnTo>
                  <a:lnTo>
                    <a:pt x="31194" y="124153"/>
                  </a:lnTo>
                  <a:lnTo>
                    <a:pt x="18561" y="135870"/>
                  </a:lnTo>
                  <a:lnTo>
                    <a:pt x="0" y="1534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199245" y="2527036"/>
            <a:ext cx="685814" cy="821224"/>
            <a:chOff x="6199245" y="2527036"/>
            <a:chExt cx="685814" cy="821224"/>
          </a:xfrm>
        </p:grpSpPr>
        <p:sp>
          <p:nvSpPr>
            <p:cNvPr id="63" name="Freeform 62"/>
            <p:cNvSpPr/>
            <p:nvPr/>
          </p:nvSpPr>
          <p:spPr>
            <a:xfrm>
              <a:off x="6409815" y="2527036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6" y="29850"/>
                  </a:lnTo>
                  <a:lnTo>
                    <a:pt x="2735" y="42518"/>
                  </a:lnTo>
                  <a:lnTo>
                    <a:pt x="1887" y="55997"/>
                  </a:lnTo>
                  <a:lnTo>
                    <a:pt x="1290" y="69869"/>
                  </a:lnTo>
                  <a:lnTo>
                    <a:pt x="875" y="83905"/>
                  </a:lnTo>
                  <a:lnTo>
                    <a:pt x="591" y="97996"/>
                  </a:lnTo>
                  <a:lnTo>
                    <a:pt x="398" y="112097"/>
                  </a:lnTo>
                  <a:lnTo>
                    <a:pt x="267" y="126191"/>
                  </a:lnTo>
                  <a:lnTo>
                    <a:pt x="179" y="140273"/>
                  </a:lnTo>
                  <a:lnTo>
                    <a:pt x="120" y="154344"/>
                  </a:lnTo>
                  <a:lnTo>
                    <a:pt x="80" y="168405"/>
                  </a:lnTo>
                  <a:lnTo>
                    <a:pt x="53" y="182459"/>
                  </a:lnTo>
                  <a:lnTo>
                    <a:pt x="35" y="196495"/>
                  </a:lnTo>
                  <a:lnTo>
                    <a:pt x="24" y="210100"/>
                  </a:lnTo>
                  <a:lnTo>
                    <a:pt x="15" y="223907"/>
                  </a:lnTo>
                  <a:lnTo>
                    <a:pt x="7" y="24024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99245" y="2800777"/>
              <a:ext cx="379027" cy="73701"/>
            </a:xfrm>
            <a:custGeom>
              <a:avLst/>
              <a:gdLst/>
              <a:ahLst/>
              <a:cxnLst/>
              <a:rect l="0" t="0" r="0" b="0"/>
              <a:pathLst>
                <a:path w="379027" h="73701">
                  <a:moveTo>
                    <a:pt x="379026" y="0"/>
                  </a:moveTo>
                  <a:lnTo>
                    <a:pt x="367357" y="5801"/>
                  </a:lnTo>
                  <a:lnTo>
                    <a:pt x="356869" y="10725"/>
                  </a:lnTo>
                  <a:lnTo>
                    <a:pt x="346558" y="15223"/>
                  </a:lnTo>
                  <a:lnTo>
                    <a:pt x="335911" y="19271"/>
                  </a:lnTo>
                  <a:lnTo>
                    <a:pt x="324271" y="22637"/>
                  </a:lnTo>
                  <a:lnTo>
                    <a:pt x="311380" y="25249"/>
                  </a:lnTo>
                  <a:lnTo>
                    <a:pt x="297473" y="27349"/>
                  </a:lnTo>
                  <a:lnTo>
                    <a:pt x="283070" y="29376"/>
                  </a:lnTo>
                  <a:lnTo>
                    <a:pt x="268536" y="31596"/>
                  </a:lnTo>
                  <a:lnTo>
                    <a:pt x="254203" y="34088"/>
                  </a:lnTo>
                  <a:lnTo>
                    <a:pt x="240433" y="36841"/>
                  </a:lnTo>
                  <a:lnTo>
                    <a:pt x="227361" y="39807"/>
                  </a:lnTo>
                  <a:lnTo>
                    <a:pt x="214940" y="42935"/>
                  </a:lnTo>
                  <a:lnTo>
                    <a:pt x="203051" y="46180"/>
                  </a:lnTo>
                  <a:lnTo>
                    <a:pt x="191567" y="49509"/>
                  </a:lnTo>
                  <a:lnTo>
                    <a:pt x="180377" y="52895"/>
                  </a:lnTo>
                  <a:lnTo>
                    <a:pt x="169396" y="56322"/>
                  </a:lnTo>
                  <a:lnTo>
                    <a:pt x="158556" y="59771"/>
                  </a:lnTo>
                  <a:lnTo>
                    <a:pt x="147645" y="63070"/>
                  </a:lnTo>
                  <a:lnTo>
                    <a:pt x="136329" y="65906"/>
                  </a:lnTo>
                  <a:lnTo>
                    <a:pt x="124453" y="68145"/>
                  </a:lnTo>
                  <a:lnTo>
                    <a:pt x="112036" y="69818"/>
                  </a:lnTo>
                  <a:lnTo>
                    <a:pt x="99169" y="71023"/>
                  </a:lnTo>
                  <a:lnTo>
                    <a:pt x="85960" y="71872"/>
                  </a:lnTo>
                  <a:lnTo>
                    <a:pt x="72533" y="72461"/>
                  </a:lnTo>
                  <a:lnTo>
                    <a:pt x="57385" y="72928"/>
                  </a:lnTo>
                  <a:lnTo>
                    <a:pt x="35832" y="7331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15058" y="2969233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67"/>
                  </a:lnTo>
                  <a:lnTo>
                    <a:pt x="177" y="50488"/>
                  </a:lnTo>
                  <a:lnTo>
                    <a:pt x="825" y="65464"/>
                  </a:lnTo>
                  <a:lnTo>
                    <a:pt x="2075" y="81182"/>
                  </a:lnTo>
                  <a:lnTo>
                    <a:pt x="3728" y="97285"/>
                  </a:lnTo>
                  <a:lnTo>
                    <a:pt x="5375" y="113309"/>
                  </a:lnTo>
                  <a:lnTo>
                    <a:pt x="6778" y="129006"/>
                  </a:lnTo>
                  <a:lnTo>
                    <a:pt x="7871" y="144323"/>
                  </a:lnTo>
                  <a:lnTo>
                    <a:pt x="8679" y="159302"/>
                  </a:lnTo>
                  <a:lnTo>
                    <a:pt x="9257" y="173996"/>
                  </a:lnTo>
                  <a:lnTo>
                    <a:pt x="9663" y="188061"/>
                  </a:lnTo>
                  <a:lnTo>
                    <a:pt x="9987" y="202237"/>
                  </a:lnTo>
                  <a:lnTo>
                    <a:pt x="10259" y="218886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04874" y="2957720"/>
              <a:ext cx="215512" cy="300683"/>
            </a:xfrm>
            <a:custGeom>
              <a:avLst/>
              <a:gdLst/>
              <a:ahLst/>
              <a:cxnLst/>
              <a:rect l="0" t="0" r="0" b="0"/>
              <a:pathLst>
                <a:path w="215512" h="300683">
                  <a:moveTo>
                    <a:pt x="4941" y="64156"/>
                  </a:moveTo>
                  <a:lnTo>
                    <a:pt x="5075" y="52555"/>
                  </a:lnTo>
                  <a:lnTo>
                    <a:pt x="6355" y="42706"/>
                  </a:lnTo>
                  <a:lnTo>
                    <a:pt x="8952" y="33705"/>
                  </a:lnTo>
                  <a:lnTo>
                    <a:pt x="12845" y="25437"/>
                  </a:lnTo>
                  <a:lnTo>
                    <a:pt x="18126" y="18058"/>
                  </a:lnTo>
                  <a:lnTo>
                    <a:pt x="24713" y="11597"/>
                  </a:lnTo>
                  <a:lnTo>
                    <a:pt x="32385" y="6264"/>
                  </a:lnTo>
                  <a:lnTo>
                    <a:pt x="40896" y="2506"/>
                  </a:lnTo>
                  <a:lnTo>
                    <a:pt x="50018" y="429"/>
                  </a:lnTo>
                  <a:lnTo>
                    <a:pt x="59412" y="0"/>
                  </a:lnTo>
                  <a:lnTo>
                    <a:pt x="68636" y="1224"/>
                  </a:lnTo>
                  <a:lnTo>
                    <a:pt x="77468" y="3936"/>
                  </a:lnTo>
                  <a:lnTo>
                    <a:pt x="85872" y="7856"/>
                  </a:lnTo>
                  <a:lnTo>
                    <a:pt x="93903" y="12695"/>
                  </a:lnTo>
                  <a:lnTo>
                    <a:pt x="101636" y="18210"/>
                  </a:lnTo>
                  <a:lnTo>
                    <a:pt x="108984" y="24368"/>
                  </a:lnTo>
                  <a:lnTo>
                    <a:pt x="115699" y="31332"/>
                  </a:lnTo>
                  <a:lnTo>
                    <a:pt x="121700" y="39134"/>
                  </a:lnTo>
                  <a:lnTo>
                    <a:pt x="127052" y="47831"/>
                  </a:lnTo>
                  <a:lnTo>
                    <a:pt x="131882" y="57580"/>
                  </a:lnTo>
                  <a:lnTo>
                    <a:pt x="136312" y="68368"/>
                  </a:lnTo>
                  <a:lnTo>
                    <a:pt x="140289" y="80207"/>
                  </a:lnTo>
                  <a:lnTo>
                    <a:pt x="143588" y="93211"/>
                  </a:lnTo>
                  <a:lnTo>
                    <a:pt x="146136" y="107321"/>
                  </a:lnTo>
                  <a:lnTo>
                    <a:pt x="147848" y="122033"/>
                  </a:lnTo>
                  <a:lnTo>
                    <a:pt x="148548" y="136521"/>
                  </a:lnTo>
                  <a:lnTo>
                    <a:pt x="148239" y="150336"/>
                  </a:lnTo>
                  <a:lnTo>
                    <a:pt x="147066" y="163390"/>
                  </a:lnTo>
                  <a:lnTo>
                    <a:pt x="145215" y="175770"/>
                  </a:lnTo>
                  <a:lnTo>
                    <a:pt x="142861" y="187622"/>
                  </a:lnTo>
                  <a:lnTo>
                    <a:pt x="140148" y="199243"/>
                  </a:lnTo>
                  <a:lnTo>
                    <a:pt x="137180" y="211054"/>
                  </a:lnTo>
                  <a:lnTo>
                    <a:pt x="134035" y="223259"/>
                  </a:lnTo>
                  <a:lnTo>
                    <a:pt x="130601" y="235560"/>
                  </a:lnTo>
                  <a:lnTo>
                    <a:pt x="126610" y="247287"/>
                  </a:lnTo>
                  <a:lnTo>
                    <a:pt x="121954" y="258093"/>
                  </a:lnTo>
                  <a:lnTo>
                    <a:pt x="116521" y="267806"/>
                  </a:lnTo>
                  <a:lnTo>
                    <a:pt x="110117" y="276257"/>
                  </a:lnTo>
                  <a:lnTo>
                    <a:pt x="102728" y="283490"/>
                  </a:lnTo>
                  <a:lnTo>
                    <a:pt x="94324" y="289534"/>
                  </a:lnTo>
                  <a:lnTo>
                    <a:pt x="84780" y="294310"/>
                  </a:lnTo>
                  <a:lnTo>
                    <a:pt x="74147" y="297889"/>
                  </a:lnTo>
                  <a:lnTo>
                    <a:pt x="62922" y="300143"/>
                  </a:lnTo>
                  <a:lnTo>
                    <a:pt x="51929" y="300682"/>
                  </a:lnTo>
                  <a:lnTo>
                    <a:pt x="41618" y="299447"/>
                  </a:lnTo>
                  <a:lnTo>
                    <a:pt x="32239" y="296499"/>
                  </a:lnTo>
                  <a:lnTo>
                    <a:pt x="24012" y="291854"/>
                  </a:lnTo>
                  <a:lnTo>
                    <a:pt x="16930" y="285688"/>
                  </a:lnTo>
                  <a:lnTo>
                    <a:pt x="10987" y="278125"/>
                  </a:lnTo>
                  <a:lnTo>
                    <a:pt x="6278" y="269155"/>
                  </a:lnTo>
                  <a:lnTo>
                    <a:pt x="2744" y="258909"/>
                  </a:lnTo>
                  <a:lnTo>
                    <a:pt x="520" y="247946"/>
                  </a:lnTo>
                  <a:lnTo>
                    <a:pt x="0" y="237129"/>
                  </a:lnTo>
                  <a:lnTo>
                    <a:pt x="1249" y="226936"/>
                  </a:lnTo>
                  <a:lnTo>
                    <a:pt x="4206" y="217637"/>
                  </a:lnTo>
                  <a:lnTo>
                    <a:pt x="8857" y="209463"/>
                  </a:lnTo>
                  <a:lnTo>
                    <a:pt x="15027" y="202416"/>
                  </a:lnTo>
                  <a:lnTo>
                    <a:pt x="22593" y="196497"/>
                  </a:lnTo>
                  <a:lnTo>
                    <a:pt x="31565" y="191803"/>
                  </a:lnTo>
                  <a:lnTo>
                    <a:pt x="41816" y="188275"/>
                  </a:lnTo>
                  <a:lnTo>
                    <a:pt x="52953" y="185886"/>
                  </a:lnTo>
                  <a:lnTo>
                    <a:pt x="64419" y="184723"/>
                  </a:lnTo>
                  <a:lnTo>
                    <a:pt x="75865" y="184721"/>
                  </a:lnTo>
                  <a:lnTo>
                    <a:pt x="86990" y="185855"/>
                  </a:lnTo>
                  <a:lnTo>
                    <a:pt x="97461" y="188211"/>
                  </a:lnTo>
                  <a:lnTo>
                    <a:pt x="107174" y="191716"/>
                  </a:lnTo>
                  <a:lnTo>
                    <a:pt x="116357" y="196018"/>
                  </a:lnTo>
                  <a:lnTo>
                    <a:pt x="125451" y="200590"/>
                  </a:lnTo>
                  <a:lnTo>
                    <a:pt x="134729" y="205101"/>
                  </a:lnTo>
                  <a:lnTo>
                    <a:pt x="144438" y="209263"/>
                  </a:lnTo>
                  <a:lnTo>
                    <a:pt x="154875" y="212753"/>
                  </a:lnTo>
                  <a:lnTo>
                    <a:pt x="166107" y="215466"/>
                  </a:lnTo>
                  <a:lnTo>
                    <a:pt x="177440" y="217479"/>
                  </a:lnTo>
                  <a:lnTo>
                    <a:pt x="188642" y="219138"/>
                  </a:lnTo>
                  <a:lnTo>
                    <a:pt x="200696" y="220590"/>
                  </a:lnTo>
                  <a:lnTo>
                    <a:pt x="215511" y="222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09898" y="3169275"/>
              <a:ext cx="75161" cy="178985"/>
            </a:xfrm>
            <a:custGeom>
              <a:avLst/>
              <a:gdLst/>
              <a:ahLst/>
              <a:cxnLst/>
              <a:rect l="0" t="0" r="0" b="0"/>
              <a:pathLst>
                <a:path w="75161" h="178985">
                  <a:moveTo>
                    <a:pt x="0" y="0"/>
                  </a:moveTo>
                  <a:lnTo>
                    <a:pt x="8734" y="3001"/>
                  </a:lnTo>
                  <a:lnTo>
                    <a:pt x="16441" y="6423"/>
                  </a:lnTo>
                  <a:lnTo>
                    <a:pt x="23843" y="10619"/>
                  </a:lnTo>
                  <a:lnTo>
                    <a:pt x="31104" y="15519"/>
                  </a:lnTo>
                  <a:lnTo>
                    <a:pt x="38283" y="21001"/>
                  </a:lnTo>
                  <a:lnTo>
                    <a:pt x="45404" y="26936"/>
                  </a:lnTo>
                  <a:lnTo>
                    <a:pt x="52321" y="33370"/>
                  </a:lnTo>
                  <a:lnTo>
                    <a:pt x="58740" y="40517"/>
                  </a:lnTo>
                  <a:lnTo>
                    <a:pt x="64528" y="48434"/>
                  </a:lnTo>
                  <a:lnTo>
                    <a:pt x="69398" y="57038"/>
                  </a:lnTo>
                  <a:lnTo>
                    <a:pt x="72838" y="66192"/>
                  </a:lnTo>
                  <a:lnTo>
                    <a:pt x="74703" y="75758"/>
                  </a:lnTo>
                  <a:lnTo>
                    <a:pt x="75160" y="85622"/>
                  </a:lnTo>
                  <a:lnTo>
                    <a:pt x="74484" y="95697"/>
                  </a:lnTo>
                  <a:lnTo>
                    <a:pt x="72956" y="105917"/>
                  </a:lnTo>
                  <a:lnTo>
                    <a:pt x="70644" y="116237"/>
                  </a:lnTo>
                  <a:lnTo>
                    <a:pt x="67423" y="126626"/>
                  </a:lnTo>
                  <a:lnTo>
                    <a:pt x="63305" y="137046"/>
                  </a:lnTo>
                  <a:lnTo>
                    <a:pt x="58726" y="147030"/>
                  </a:lnTo>
                  <a:lnTo>
                    <a:pt x="54010" y="156656"/>
                  </a:lnTo>
                  <a:lnTo>
                    <a:pt x="48746" y="166768"/>
                  </a:lnTo>
                  <a:lnTo>
                    <a:pt x="42113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062582" y="2505979"/>
            <a:ext cx="499638" cy="915981"/>
            <a:chOff x="7062582" y="2505979"/>
            <a:chExt cx="499638" cy="915981"/>
          </a:xfrm>
        </p:grpSpPr>
        <p:sp>
          <p:nvSpPr>
            <p:cNvPr id="69" name="Freeform 68"/>
            <p:cNvSpPr/>
            <p:nvPr/>
          </p:nvSpPr>
          <p:spPr>
            <a:xfrm>
              <a:off x="7253148" y="2505979"/>
              <a:ext cx="9476" cy="252685"/>
            </a:xfrm>
            <a:custGeom>
              <a:avLst/>
              <a:gdLst/>
              <a:ahLst/>
              <a:cxnLst/>
              <a:rect l="0" t="0" r="0" b="0"/>
              <a:pathLst>
                <a:path w="9476" h="252685">
                  <a:moveTo>
                    <a:pt x="9475" y="0"/>
                  </a:moveTo>
                  <a:lnTo>
                    <a:pt x="6608" y="8936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8"/>
                  </a:lnTo>
                  <a:lnTo>
                    <a:pt x="834" y="55997"/>
                  </a:lnTo>
                  <a:lnTo>
                    <a:pt x="241" y="69869"/>
                  </a:lnTo>
                  <a:lnTo>
                    <a:pt x="0" y="83905"/>
                  </a:lnTo>
                  <a:lnTo>
                    <a:pt x="364" y="97996"/>
                  </a:lnTo>
                  <a:lnTo>
                    <a:pt x="1420" y="112102"/>
                  </a:lnTo>
                  <a:lnTo>
                    <a:pt x="2941" y="126369"/>
                  </a:lnTo>
                  <a:lnTo>
                    <a:pt x="4502" y="141099"/>
                  </a:lnTo>
                  <a:lnTo>
                    <a:pt x="5845" y="156414"/>
                  </a:lnTo>
                  <a:lnTo>
                    <a:pt x="6901" y="172099"/>
                  </a:lnTo>
                  <a:lnTo>
                    <a:pt x="7797" y="189549"/>
                  </a:lnTo>
                  <a:lnTo>
                    <a:pt x="8611" y="213652"/>
                  </a:lnTo>
                  <a:lnTo>
                    <a:pt x="9475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62582" y="2769192"/>
              <a:ext cx="336913" cy="94757"/>
            </a:xfrm>
            <a:custGeom>
              <a:avLst/>
              <a:gdLst/>
              <a:ahLst/>
              <a:cxnLst/>
              <a:rect l="0" t="0" r="0" b="0"/>
              <a:pathLst>
                <a:path w="336913" h="94757">
                  <a:moveTo>
                    <a:pt x="336912" y="0"/>
                  </a:moveTo>
                  <a:lnTo>
                    <a:pt x="325311" y="3000"/>
                  </a:lnTo>
                  <a:lnTo>
                    <a:pt x="315462" y="6423"/>
                  </a:lnTo>
                  <a:lnTo>
                    <a:pt x="306448" y="10615"/>
                  </a:lnTo>
                  <a:lnTo>
                    <a:pt x="297661" y="15342"/>
                  </a:lnTo>
                  <a:lnTo>
                    <a:pt x="288336" y="20175"/>
                  </a:lnTo>
                  <a:lnTo>
                    <a:pt x="278107" y="24852"/>
                  </a:lnTo>
                  <a:lnTo>
                    <a:pt x="266951" y="29288"/>
                  </a:lnTo>
                  <a:lnTo>
                    <a:pt x="255007" y="33490"/>
                  </a:lnTo>
                  <a:lnTo>
                    <a:pt x="242450" y="37498"/>
                  </a:lnTo>
                  <a:lnTo>
                    <a:pt x="229443" y="41358"/>
                  </a:lnTo>
                  <a:lnTo>
                    <a:pt x="216114" y="45111"/>
                  </a:lnTo>
                  <a:lnTo>
                    <a:pt x="202557" y="48782"/>
                  </a:lnTo>
                  <a:lnTo>
                    <a:pt x="188845" y="52232"/>
                  </a:lnTo>
                  <a:lnTo>
                    <a:pt x="175028" y="55170"/>
                  </a:lnTo>
                  <a:lnTo>
                    <a:pt x="161137" y="57487"/>
                  </a:lnTo>
                  <a:lnTo>
                    <a:pt x="147198" y="59551"/>
                  </a:lnTo>
                  <a:lnTo>
                    <a:pt x="133226" y="62084"/>
                  </a:lnTo>
                  <a:lnTo>
                    <a:pt x="119233" y="65450"/>
                  </a:lnTo>
                  <a:lnTo>
                    <a:pt x="105224" y="69357"/>
                  </a:lnTo>
                  <a:lnTo>
                    <a:pt x="91207" y="73065"/>
                  </a:lnTo>
                  <a:lnTo>
                    <a:pt x="77192" y="76156"/>
                  </a:lnTo>
                  <a:lnTo>
                    <a:pt x="63401" y="78738"/>
                  </a:lnTo>
                  <a:lnTo>
                    <a:pt x="48705" y="81644"/>
                  </a:lnTo>
                  <a:lnTo>
                    <a:pt x="29577" y="8624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71883" y="2885033"/>
              <a:ext cx="137459" cy="347414"/>
            </a:xfrm>
            <a:custGeom>
              <a:avLst/>
              <a:gdLst/>
              <a:ahLst/>
              <a:cxnLst/>
              <a:rect l="0" t="0" r="0" b="0"/>
              <a:pathLst>
                <a:path w="137459" h="347414">
                  <a:moveTo>
                    <a:pt x="132854" y="94729"/>
                  </a:moveTo>
                  <a:lnTo>
                    <a:pt x="135654" y="85928"/>
                  </a:lnTo>
                  <a:lnTo>
                    <a:pt x="137156" y="77581"/>
                  </a:lnTo>
                  <a:lnTo>
                    <a:pt x="137458" y="68882"/>
                  </a:lnTo>
                  <a:lnTo>
                    <a:pt x="136606" y="59761"/>
                  </a:lnTo>
                  <a:lnTo>
                    <a:pt x="134489" y="50266"/>
                  </a:lnTo>
                  <a:lnTo>
                    <a:pt x="131163" y="40483"/>
                  </a:lnTo>
                  <a:lnTo>
                    <a:pt x="126654" y="30815"/>
                  </a:lnTo>
                  <a:lnTo>
                    <a:pt x="120887" y="21938"/>
                  </a:lnTo>
                  <a:lnTo>
                    <a:pt x="113935" y="14167"/>
                  </a:lnTo>
                  <a:lnTo>
                    <a:pt x="105999" y="7800"/>
                  </a:lnTo>
                  <a:lnTo>
                    <a:pt x="97301" y="3272"/>
                  </a:lnTo>
                  <a:lnTo>
                    <a:pt x="88046" y="645"/>
                  </a:lnTo>
                  <a:lnTo>
                    <a:pt x="78392" y="0"/>
                  </a:lnTo>
                  <a:lnTo>
                    <a:pt x="68458" y="1604"/>
                  </a:lnTo>
                  <a:lnTo>
                    <a:pt x="58341" y="5385"/>
                  </a:lnTo>
                  <a:lnTo>
                    <a:pt x="48429" y="11005"/>
                  </a:lnTo>
                  <a:lnTo>
                    <a:pt x="39379" y="18057"/>
                  </a:lnTo>
                  <a:lnTo>
                    <a:pt x="31480" y="26166"/>
                  </a:lnTo>
                  <a:lnTo>
                    <a:pt x="24684" y="35031"/>
                  </a:lnTo>
                  <a:lnTo>
                    <a:pt x="18804" y="44426"/>
                  </a:lnTo>
                  <a:lnTo>
                    <a:pt x="13628" y="54191"/>
                  </a:lnTo>
                  <a:lnTo>
                    <a:pt x="9135" y="64374"/>
                  </a:lnTo>
                  <a:lnTo>
                    <a:pt x="5480" y="75203"/>
                  </a:lnTo>
                  <a:lnTo>
                    <a:pt x="2689" y="86746"/>
                  </a:lnTo>
                  <a:lnTo>
                    <a:pt x="812" y="98771"/>
                  </a:lnTo>
                  <a:lnTo>
                    <a:pt x="0" y="110843"/>
                  </a:lnTo>
                  <a:lnTo>
                    <a:pt x="244" y="122700"/>
                  </a:lnTo>
                  <a:lnTo>
                    <a:pt x="1713" y="134102"/>
                  </a:lnTo>
                  <a:lnTo>
                    <a:pt x="4827" y="144758"/>
                  </a:lnTo>
                  <a:lnTo>
                    <a:pt x="9664" y="154577"/>
                  </a:lnTo>
                  <a:lnTo>
                    <a:pt x="16014" y="163153"/>
                  </a:lnTo>
                  <a:lnTo>
                    <a:pt x="23563" y="169710"/>
                  </a:lnTo>
                  <a:lnTo>
                    <a:pt x="32006" y="174003"/>
                  </a:lnTo>
                  <a:lnTo>
                    <a:pt x="40927" y="176090"/>
                  </a:lnTo>
                  <a:lnTo>
                    <a:pt x="49828" y="176061"/>
                  </a:lnTo>
                  <a:lnTo>
                    <a:pt x="58438" y="174191"/>
                  </a:lnTo>
                  <a:lnTo>
                    <a:pt x="66692" y="170854"/>
                  </a:lnTo>
                  <a:lnTo>
                    <a:pt x="74622" y="166414"/>
                  </a:lnTo>
                  <a:lnTo>
                    <a:pt x="82288" y="161172"/>
                  </a:lnTo>
                  <a:lnTo>
                    <a:pt x="89590" y="155198"/>
                  </a:lnTo>
                  <a:lnTo>
                    <a:pt x="96274" y="148358"/>
                  </a:lnTo>
                  <a:lnTo>
                    <a:pt x="102255" y="140644"/>
                  </a:lnTo>
                  <a:lnTo>
                    <a:pt x="107594" y="132176"/>
                  </a:lnTo>
                  <a:lnTo>
                    <a:pt x="112415" y="123113"/>
                  </a:lnTo>
                  <a:lnTo>
                    <a:pt x="116851" y="113701"/>
                  </a:lnTo>
                  <a:lnTo>
                    <a:pt x="121221" y="107343"/>
                  </a:lnTo>
                  <a:lnTo>
                    <a:pt x="125263" y="107990"/>
                  </a:lnTo>
                  <a:lnTo>
                    <a:pt x="128129" y="114180"/>
                  </a:lnTo>
                  <a:lnTo>
                    <a:pt x="129934" y="124113"/>
                  </a:lnTo>
                  <a:lnTo>
                    <a:pt x="131035" y="136394"/>
                  </a:lnTo>
                  <a:lnTo>
                    <a:pt x="131707" y="149886"/>
                  </a:lnTo>
                  <a:lnTo>
                    <a:pt x="132123" y="163903"/>
                  </a:lnTo>
                  <a:lnTo>
                    <a:pt x="132384" y="178104"/>
                  </a:lnTo>
                  <a:lnTo>
                    <a:pt x="132549" y="192339"/>
                  </a:lnTo>
                  <a:lnTo>
                    <a:pt x="132654" y="206557"/>
                  </a:lnTo>
                  <a:lnTo>
                    <a:pt x="132723" y="220907"/>
                  </a:lnTo>
                  <a:lnTo>
                    <a:pt x="132768" y="235697"/>
                  </a:lnTo>
                  <a:lnTo>
                    <a:pt x="132797" y="251053"/>
                  </a:lnTo>
                  <a:lnTo>
                    <a:pt x="132816" y="266767"/>
                  </a:lnTo>
                  <a:lnTo>
                    <a:pt x="132831" y="284240"/>
                  </a:lnTo>
                  <a:lnTo>
                    <a:pt x="132843" y="308362"/>
                  </a:lnTo>
                  <a:lnTo>
                    <a:pt x="132854" y="3474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83722" y="3211389"/>
              <a:ext cx="78498" cy="210571"/>
            </a:xfrm>
            <a:custGeom>
              <a:avLst/>
              <a:gdLst/>
              <a:ahLst/>
              <a:cxnLst/>
              <a:rect l="0" t="0" r="0" b="0"/>
              <a:pathLst>
                <a:path w="78498" h="210571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1" y="17231"/>
                  </a:lnTo>
                  <a:lnTo>
                    <a:pt x="23311" y="23312"/>
                  </a:lnTo>
                  <a:lnTo>
                    <a:pt x="29642" y="29642"/>
                  </a:lnTo>
                  <a:lnTo>
                    <a:pt x="36169" y="36170"/>
                  </a:lnTo>
                  <a:lnTo>
                    <a:pt x="42844" y="42846"/>
                  </a:lnTo>
                  <a:lnTo>
                    <a:pt x="49627" y="49628"/>
                  </a:lnTo>
                  <a:lnTo>
                    <a:pt x="56476" y="56495"/>
                  </a:lnTo>
                  <a:lnTo>
                    <a:pt x="63040" y="63750"/>
                  </a:lnTo>
                  <a:lnTo>
                    <a:pt x="68689" y="71992"/>
                  </a:lnTo>
                  <a:lnTo>
                    <a:pt x="73146" y="81468"/>
                  </a:lnTo>
                  <a:lnTo>
                    <a:pt x="76308" y="92104"/>
                  </a:lnTo>
                  <a:lnTo>
                    <a:pt x="78063" y="103694"/>
                  </a:lnTo>
                  <a:lnTo>
                    <a:pt x="78497" y="116005"/>
                  </a:lnTo>
                  <a:lnTo>
                    <a:pt x="77672" y="128678"/>
                  </a:lnTo>
                  <a:lnTo>
                    <a:pt x="75530" y="141251"/>
                  </a:lnTo>
                  <a:lnTo>
                    <a:pt x="72172" y="153471"/>
                  </a:lnTo>
                  <a:lnTo>
                    <a:pt x="67922" y="165031"/>
                  </a:lnTo>
                  <a:lnTo>
                    <a:pt x="62730" y="176711"/>
                  </a:lnTo>
                  <a:lnTo>
                    <a:pt x="55020" y="190652"/>
                  </a:lnTo>
                  <a:lnTo>
                    <a:pt x="42113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862747" y="2403995"/>
            <a:ext cx="604861" cy="1028493"/>
            <a:chOff x="7862747" y="2403995"/>
            <a:chExt cx="604861" cy="1028493"/>
          </a:xfrm>
        </p:grpSpPr>
        <p:sp>
          <p:nvSpPr>
            <p:cNvPr id="74" name="Freeform 73"/>
            <p:cNvSpPr/>
            <p:nvPr/>
          </p:nvSpPr>
          <p:spPr>
            <a:xfrm>
              <a:off x="8052244" y="2403995"/>
              <a:ext cx="210587" cy="310408"/>
            </a:xfrm>
            <a:custGeom>
              <a:avLst/>
              <a:gdLst/>
              <a:ahLst/>
              <a:cxnLst/>
              <a:rect l="0" t="0" r="0" b="0"/>
              <a:pathLst>
                <a:path w="210587" h="310408">
                  <a:moveTo>
                    <a:pt x="73716" y="17756"/>
                  </a:moveTo>
                  <a:lnTo>
                    <a:pt x="67916" y="26558"/>
                  </a:lnTo>
                  <a:lnTo>
                    <a:pt x="62991" y="34905"/>
                  </a:lnTo>
                  <a:lnTo>
                    <a:pt x="58488" y="43603"/>
                  </a:lnTo>
                  <a:lnTo>
                    <a:pt x="54267" y="52724"/>
                  </a:lnTo>
                  <a:lnTo>
                    <a:pt x="50253" y="62219"/>
                  </a:lnTo>
                  <a:lnTo>
                    <a:pt x="46388" y="71988"/>
                  </a:lnTo>
                  <a:lnTo>
                    <a:pt x="42440" y="81131"/>
                  </a:lnTo>
                  <a:lnTo>
                    <a:pt x="37273" y="87779"/>
                  </a:lnTo>
                  <a:lnTo>
                    <a:pt x="30826" y="90618"/>
                  </a:lnTo>
                  <a:lnTo>
                    <a:pt x="25095" y="89396"/>
                  </a:lnTo>
                  <a:lnTo>
                    <a:pt x="20707" y="84668"/>
                  </a:lnTo>
                  <a:lnTo>
                    <a:pt x="17708" y="77211"/>
                  </a:lnTo>
                  <a:lnTo>
                    <a:pt x="16130" y="67744"/>
                  </a:lnTo>
                  <a:lnTo>
                    <a:pt x="15851" y="56852"/>
                  </a:lnTo>
                  <a:lnTo>
                    <a:pt x="16799" y="45296"/>
                  </a:lnTo>
                  <a:lnTo>
                    <a:pt x="19032" y="34000"/>
                  </a:lnTo>
                  <a:lnTo>
                    <a:pt x="22465" y="23457"/>
                  </a:lnTo>
                  <a:lnTo>
                    <a:pt x="27058" y="14244"/>
                  </a:lnTo>
                  <a:lnTo>
                    <a:pt x="32890" y="7183"/>
                  </a:lnTo>
                  <a:lnTo>
                    <a:pt x="39883" y="2516"/>
                  </a:lnTo>
                  <a:lnTo>
                    <a:pt x="47680" y="160"/>
                  </a:lnTo>
                  <a:lnTo>
                    <a:pt x="55752" y="0"/>
                  </a:lnTo>
                  <a:lnTo>
                    <a:pt x="63770" y="1744"/>
                  </a:lnTo>
                  <a:lnTo>
                    <a:pt x="71610" y="5165"/>
                  </a:lnTo>
                  <a:lnTo>
                    <a:pt x="79255" y="10192"/>
                  </a:lnTo>
                  <a:lnTo>
                    <a:pt x="86725" y="16652"/>
                  </a:lnTo>
                  <a:lnTo>
                    <a:pt x="93894" y="24596"/>
                  </a:lnTo>
                  <a:lnTo>
                    <a:pt x="100490" y="34363"/>
                  </a:lnTo>
                  <a:lnTo>
                    <a:pt x="106409" y="45969"/>
                  </a:lnTo>
                  <a:lnTo>
                    <a:pt x="111708" y="59000"/>
                  </a:lnTo>
                  <a:lnTo>
                    <a:pt x="116501" y="72810"/>
                  </a:lnTo>
                  <a:lnTo>
                    <a:pt x="120908" y="86954"/>
                  </a:lnTo>
                  <a:lnTo>
                    <a:pt x="124869" y="101364"/>
                  </a:lnTo>
                  <a:lnTo>
                    <a:pt x="128157" y="116250"/>
                  </a:lnTo>
                  <a:lnTo>
                    <a:pt x="130703" y="131704"/>
                  </a:lnTo>
                  <a:lnTo>
                    <a:pt x="132582" y="147522"/>
                  </a:lnTo>
                  <a:lnTo>
                    <a:pt x="133928" y="163302"/>
                  </a:lnTo>
                  <a:lnTo>
                    <a:pt x="134866" y="178809"/>
                  </a:lnTo>
                  <a:lnTo>
                    <a:pt x="135343" y="193985"/>
                  </a:lnTo>
                  <a:lnTo>
                    <a:pt x="135139" y="208863"/>
                  </a:lnTo>
                  <a:lnTo>
                    <a:pt x="134183" y="223492"/>
                  </a:lnTo>
                  <a:lnTo>
                    <a:pt x="132389" y="237604"/>
                  </a:lnTo>
                  <a:lnTo>
                    <a:pt x="129582" y="250634"/>
                  </a:lnTo>
                  <a:lnTo>
                    <a:pt x="125756" y="262364"/>
                  </a:lnTo>
                  <a:lnTo>
                    <a:pt x="120728" y="272885"/>
                  </a:lnTo>
                  <a:lnTo>
                    <a:pt x="114071" y="282420"/>
                  </a:lnTo>
                  <a:lnTo>
                    <a:pt x="105707" y="291193"/>
                  </a:lnTo>
                  <a:lnTo>
                    <a:pt x="96005" y="298917"/>
                  </a:lnTo>
                  <a:lnTo>
                    <a:pt x="85585" y="304829"/>
                  </a:lnTo>
                  <a:lnTo>
                    <a:pt x="74875" y="308653"/>
                  </a:lnTo>
                  <a:lnTo>
                    <a:pt x="64093" y="310407"/>
                  </a:lnTo>
                  <a:lnTo>
                    <a:pt x="53328" y="310148"/>
                  </a:lnTo>
                  <a:lnTo>
                    <a:pt x="42619" y="308115"/>
                  </a:lnTo>
                  <a:lnTo>
                    <a:pt x="32292" y="304497"/>
                  </a:lnTo>
                  <a:lnTo>
                    <a:pt x="22956" y="299336"/>
                  </a:lnTo>
                  <a:lnTo>
                    <a:pt x="14870" y="292791"/>
                  </a:lnTo>
                  <a:lnTo>
                    <a:pt x="8288" y="284958"/>
                  </a:lnTo>
                  <a:lnTo>
                    <a:pt x="3613" y="275799"/>
                  </a:lnTo>
                  <a:lnTo>
                    <a:pt x="884" y="265424"/>
                  </a:lnTo>
                  <a:lnTo>
                    <a:pt x="0" y="254372"/>
                  </a:lnTo>
                  <a:lnTo>
                    <a:pt x="911" y="243495"/>
                  </a:lnTo>
                  <a:lnTo>
                    <a:pt x="3418" y="233266"/>
                  </a:lnTo>
                  <a:lnTo>
                    <a:pt x="7540" y="224113"/>
                  </a:lnTo>
                  <a:lnTo>
                    <a:pt x="13578" y="216569"/>
                  </a:lnTo>
                  <a:lnTo>
                    <a:pt x="21524" y="210763"/>
                  </a:lnTo>
                  <a:lnTo>
                    <a:pt x="30944" y="206661"/>
                  </a:lnTo>
                  <a:lnTo>
                    <a:pt x="41174" y="204259"/>
                  </a:lnTo>
                  <a:lnTo>
                    <a:pt x="51756" y="203378"/>
                  </a:lnTo>
                  <a:lnTo>
                    <a:pt x="62453" y="203732"/>
                  </a:lnTo>
                  <a:lnTo>
                    <a:pt x="73161" y="205023"/>
                  </a:lnTo>
                  <a:lnTo>
                    <a:pt x="83838" y="207002"/>
                  </a:lnTo>
                  <a:lnTo>
                    <a:pt x="94311" y="209632"/>
                  </a:lnTo>
                  <a:lnTo>
                    <a:pt x="104279" y="213075"/>
                  </a:lnTo>
                  <a:lnTo>
                    <a:pt x="113616" y="217354"/>
                  </a:lnTo>
                  <a:lnTo>
                    <a:pt x="122362" y="222364"/>
                  </a:lnTo>
                  <a:lnTo>
                    <a:pt x="130623" y="227951"/>
                  </a:lnTo>
                  <a:lnTo>
                    <a:pt x="138517" y="233970"/>
                  </a:lnTo>
                  <a:lnTo>
                    <a:pt x="146141" y="240299"/>
                  </a:lnTo>
                  <a:lnTo>
                    <a:pt x="153575" y="246848"/>
                  </a:lnTo>
                  <a:lnTo>
                    <a:pt x="160875" y="253543"/>
                  </a:lnTo>
                  <a:lnTo>
                    <a:pt x="168166" y="260226"/>
                  </a:lnTo>
                  <a:lnTo>
                    <a:pt x="176568" y="267409"/>
                  </a:lnTo>
                  <a:lnTo>
                    <a:pt x="189056" y="276838"/>
                  </a:lnTo>
                  <a:lnTo>
                    <a:pt x="210586" y="291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62747" y="2748135"/>
              <a:ext cx="494841" cy="31586"/>
            </a:xfrm>
            <a:custGeom>
              <a:avLst/>
              <a:gdLst/>
              <a:ahLst/>
              <a:cxnLst/>
              <a:rect l="0" t="0" r="0" b="0"/>
              <a:pathLst>
                <a:path w="494841" h="31586">
                  <a:moveTo>
                    <a:pt x="494840" y="0"/>
                  </a:moveTo>
                  <a:lnTo>
                    <a:pt x="483038" y="2934"/>
                  </a:lnTo>
                  <a:lnTo>
                    <a:pt x="471269" y="5716"/>
                  </a:lnTo>
                  <a:lnTo>
                    <a:pt x="458374" y="8611"/>
                  </a:lnTo>
                  <a:lnTo>
                    <a:pt x="444352" y="11479"/>
                  </a:lnTo>
                  <a:lnTo>
                    <a:pt x="429376" y="13995"/>
                  </a:lnTo>
                  <a:lnTo>
                    <a:pt x="413654" y="16006"/>
                  </a:lnTo>
                  <a:lnTo>
                    <a:pt x="397378" y="17518"/>
                  </a:lnTo>
                  <a:lnTo>
                    <a:pt x="380706" y="18613"/>
                  </a:lnTo>
                  <a:lnTo>
                    <a:pt x="363751" y="19386"/>
                  </a:lnTo>
                  <a:lnTo>
                    <a:pt x="346435" y="19922"/>
                  </a:lnTo>
                  <a:lnTo>
                    <a:pt x="328512" y="20290"/>
                  </a:lnTo>
                  <a:lnTo>
                    <a:pt x="309895" y="20541"/>
                  </a:lnTo>
                  <a:lnTo>
                    <a:pt x="290646" y="20710"/>
                  </a:lnTo>
                  <a:lnTo>
                    <a:pt x="270884" y="20825"/>
                  </a:lnTo>
                  <a:lnTo>
                    <a:pt x="250736" y="20901"/>
                  </a:lnTo>
                  <a:lnTo>
                    <a:pt x="230307" y="20953"/>
                  </a:lnTo>
                  <a:lnTo>
                    <a:pt x="209680" y="20988"/>
                  </a:lnTo>
                  <a:lnTo>
                    <a:pt x="188918" y="21011"/>
                  </a:lnTo>
                  <a:lnTo>
                    <a:pt x="168231" y="21026"/>
                  </a:lnTo>
                  <a:lnTo>
                    <a:pt x="147956" y="21036"/>
                  </a:lnTo>
                  <a:lnTo>
                    <a:pt x="128246" y="21048"/>
                  </a:lnTo>
                  <a:lnTo>
                    <a:pt x="109247" y="21225"/>
                  </a:lnTo>
                  <a:lnTo>
                    <a:pt x="91175" y="21876"/>
                  </a:lnTo>
                  <a:lnTo>
                    <a:pt x="74067" y="23127"/>
                  </a:lnTo>
                  <a:lnTo>
                    <a:pt x="58208" y="24790"/>
                  </a:lnTo>
                  <a:lnTo>
                    <a:pt x="42554" y="26618"/>
                  </a:lnTo>
                  <a:lnTo>
                    <a:pt x="24607" y="287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028868" y="2873402"/>
              <a:ext cx="142801" cy="337988"/>
            </a:xfrm>
            <a:custGeom>
              <a:avLst/>
              <a:gdLst/>
              <a:ahLst/>
              <a:cxnLst/>
              <a:rect l="0" t="0" r="0" b="0"/>
              <a:pathLst>
                <a:path w="142801" h="337988">
                  <a:moveTo>
                    <a:pt x="139206" y="53717"/>
                  </a:moveTo>
                  <a:lnTo>
                    <a:pt x="141939" y="44983"/>
                  </a:lnTo>
                  <a:lnTo>
                    <a:pt x="142800" y="37276"/>
                  </a:lnTo>
                  <a:lnTo>
                    <a:pt x="141806" y="29879"/>
                  </a:lnTo>
                  <a:lnTo>
                    <a:pt x="139094" y="22790"/>
                  </a:lnTo>
                  <a:lnTo>
                    <a:pt x="134661" y="16260"/>
                  </a:lnTo>
                  <a:lnTo>
                    <a:pt x="128664" y="10397"/>
                  </a:lnTo>
                  <a:lnTo>
                    <a:pt x="121059" y="5478"/>
                  </a:lnTo>
                  <a:lnTo>
                    <a:pt x="111536" y="2005"/>
                  </a:lnTo>
                  <a:lnTo>
                    <a:pt x="100105" y="125"/>
                  </a:lnTo>
                  <a:lnTo>
                    <a:pt x="87364" y="0"/>
                  </a:lnTo>
                  <a:lnTo>
                    <a:pt x="74283" y="1961"/>
                  </a:lnTo>
                  <a:lnTo>
                    <a:pt x="61457" y="5985"/>
                  </a:lnTo>
                  <a:lnTo>
                    <a:pt x="49254" y="11770"/>
                  </a:lnTo>
                  <a:lnTo>
                    <a:pt x="37986" y="18933"/>
                  </a:lnTo>
                  <a:lnTo>
                    <a:pt x="27716" y="27121"/>
                  </a:lnTo>
                  <a:lnTo>
                    <a:pt x="18651" y="36209"/>
                  </a:lnTo>
                  <a:lnTo>
                    <a:pt x="11224" y="46286"/>
                  </a:lnTo>
                  <a:lnTo>
                    <a:pt x="5531" y="57318"/>
                  </a:lnTo>
                  <a:lnTo>
                    <a:pt x="1689" y="68996"/>
                  </a:lnTo>
                  <a:lnTo>
                    <a:pt x="0" y="80835"/>
                  </a:lnTo>
                  <a:lnTo>
                    <a:pt x="424" y="92530"/>
                  </a:lnTo>
                  <a:lnTo>
                    <a:pt x="2809" y="103653"/>
                  </a:lnTo>
                  <a:lnTo>
                    <a:pt x="7067" y="113592"/>
                  </a:lnTo>
                  <a:lnTo>
                    <a:pt x="12966" y="122115"/>
                  </a:lnTo>
                  <a:lnTo>
                    <a:pt x="20179" y="129006"/>
                  </a:lnTo>
                  <a:lnTo>
                    <a:pt x="28382" y="133894"/>
                  </a:lnTo>
                  <a:lnTo>
                    <a:pt x="37298" y="136770"/>
                  </a:lnTo>
                  <a:lnTo>
                    <a:pt x="46554" y="137755"/>
                  </a:lnTo>
                  <a:lnTo>
                    <a:pt x="55688" y="136911"/>
                  </a:lnTo>
                  <a:lnTo>
                    <a:pt x="64458" y="134455"/>
                  </a:lnTo>
                  <a:lnTo>
                    <a:pt x="72821" y="130537"/>
                  </a:lnTo>
                  <a:lnTo>
                    <a:pt x="80825" y="125168"/>
                  </a:lnTo>
                  <a:lnTo>
                    <a:pt x="88540" y="118480"/>
                  </a:lnTo>
                  <a:lnTo>
                    <a:pt x="95874" y="110550"/>
                  </a:lnTo>
                  <a:lnTo>
                    <a:pt x="102580" y="101325"/>
                  </a:lnTo>
                  <a:lnTo>
                    <a:pt x="108571" y="90896"/>
                  </a:lnTo>
                  <a:lnTo>
                    <a:pt x="113748" y="79469"/>
                  </a:lnTo>
                  <a:lnTo>
                    <a:pt x="117928" y="67275"/>
                  </a:lnTo>
                  <a:lnTo>
                    <a:pt x="121113" y="54617"/>
                  </a:lnTo>
                  <a:lnTo>
                    <a:pt x="123616" y="45160"/>
                  </a:lnTo>
                  <a:lnTo>
                    <a:pt x="125604" y="43179"/>
                  </a:lnTo>
                  <a:lnTo>
                    <a:pt x="126896" y="47074"/>
                  </a:lnTo>
                  <a:lnTo>
                    <a:pt x="127651" y="54893"/>
                  </a:lnTo>
                  <a:lnTo>
                    <a:pt x="128080" y="65525"/>
                  </a:lnTo>
                  <a:lnTo>
                    <a:pt x="128324" y="78219"/>
                  </a:lnTo>
                  <a:lnTo>
                    <a:pt x="128465" y="92405"/>
                  </a:lnTo>
                  <a:lnTo>
                    <a:pt x="128547" y="107648"/>
                  </a:lnTo>
                  <a:lnTo>
                    <a:pt x="128600" y="123627"/>
                  </a:lnTo>
                  <a:lnTo>
                    <a:pt x="128804" y="140113"/>
                  </a:lnTo>
                  <a:lnTo>
                    <a:pt x="129470" y="156946"/>
                  </a:lnTo>
                  <a:lnTo>
                    <a:pt x="130730" y="174008"/>
                  </a:lnTo>
                  <a:lnTo>
                    <a:pt x="132390" y="191060"/>
                  </a:lnTo>
                  <a:lnTo>
                    <a:pt x="134043" y="207744"/>
                  </a:lnTo>
                  <a:lnTo>
                    <a:pt x="135449" y="223894"/>
                  </a:lnTo>
                  <a:lnTo>
                    <a:pt x="136544" y="239519"/>
                  </a:lnTo>
                  <a:lnTo>
                    <a:pt x="137353" y="254706"/>
                  </a:lnTo>
                  <a:lnTo>
                    <a:pt x="137931" y="269541"/>
                  </a:lnTo>
                  <a:lnTo>
                    <a:pt x="138338" y="283701"/>
                  </a:lnTo>
                  <a:lnTo>
                    <a:pt x="138663" y="297950"/>
                  </a:lnTo>
                  <a:lnTo>
                    <a:pt x="138936" y="314659"/>
                  </a:lnTo>
                  <a:lnTo>
                    <a:pt x="139206" y="3379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47058" y="3190332"/>
              <a:ext cx="120550" cy="242156"/>
            </a:xfrm>
            <a:custGeom>
              <a:avLst/>
              <a:gdLst/>
              <a:ahLst/>
              <a:cxnLst/>
              <a:rect l="0" t="0" r="0" b="0"/>
              <a:pathLst>
                <a:path w="120550" h="242156">
                  <a:moveTo>
                    <a:pt x="0" y="0"/>
                  </a:moveTo>
                  <a:lnTo>
                    <a:pt x="8801" y="3001"/>
                  </a:lnTo>
                  <a:lnTo>
                    <a:pt x="17148" y="6423"/>
                  </a:lnTo>
                  <a:lnTo>
                    <a:pt x="25843" y="10619"/>
                  </a:lnTo>
                  <a:lnTo>
                    <a:pt x="34790" y="15519"/>
                  </a:lnTo>
                  <a:lnTo>
                    <a:pt x="43638" y="21001"/>
                  </a:lnTo>
                  <a:lnTo>
                    <a:pt x="52177" y="26931"/>
                  </a:lnTo>
                  <a:lnTo>
                    <a:pt x="60365" y="33193"/>
                  </a:lnTo>
                  <a:lnTo>
                    <a:pt x="68242" y="39691"/>
                  </a:lnTo>
                  <a:lnTo>
                    <a:pt x="75873" y="46360"/>
                  </a:lnTo>
                  <a:lnTo>
                    <a:pt x="83318" y="53311"/>
                  </a:lnTo>
                  <a:lnTo>
                    <a:pt x="90632" y="60817"/>
                  </a:lnTo>
                  <a:lnTo>
                    <a:pt x="97842" y="68989"/>
                  </a:lnTo>
                  <a:lnTo>
                    <a:pt x="104652" y="78106"/>
                  </a:lnTo>
                  <a:lnTo>
                    <a:pt x="110466" y="88669"/>
                  </a:lnTo>
                  <a:lnTo>
                    <a:pt x="115035" y="100814"/>
                  </a:lnTo>
                  <a:lnTo>
                    <a:pt x="118271" y="114207"/>
                  </a:lnTo>
                  <a:lnTo>
                    <a:pt x="120077" y="128261"/>
                  </a:lnTo>
                  <a:lnTo>
                    <a:pt x="120549" y="142558"/>
                  </a:lnTo>
                  <a:lnTo>
                    <a:pt x="119919" y="156732"/>
                  </a:lnTo>
                  <a:lnTo>
                    <a:pt x="118441" y="170395"/>
                  </a:lnTo>
                  <a:lnTo>
                    <a:pt x="116341" y="183386"/>
                  </a:lnTo>
                  <a:lnTo>
                    <a:pt x="113759" y="195483"/>
                  </a:lnTo>
                  <a:lnTo>
                    <a:pt x="110398" y="207590"/>
                  </a:lnTo>
                  <a:lnTo>
                    <a:pt x="104848" y="221887"/>
                  </a:lnTo>
                  <a:lnTo>
                    <a:pt x="94757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779903" y="2169193"/>
            <a:ext cx="3847683" cy="1326065"/>
            <a:chOff x="5779903" y="2169193"/>
            <a:chExt cx="3847683" cy="1326065"/>
          </a:xfrm>
        </p:grpSpPr>
        <p:sp>
          <p:nvSpPr>
            <p:cNvPr id="79" name="Freeform 78"/>
            <p:cNvSpPr/>
            <p:nvPr/>
          </p:nvSpPr>
          <p:spPr>
            <a:xfrm>
              <a:off x="9020882" y="2348052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31586" y="0"/>
                  </a:moveTo>
                  <a:lnTo>
                    <a:pt x="28719" y="8868"/>
                  </a:lnTo>
                  <a:lnTo>
                    <a:pt x="26577" y="17855"/>
                  </a:lnTo>
                  <a:lnTo>
                    <a:pt x="24975" y="27855"/>
                  </a:lnTo>
                  <a:lnTo>
                    <a:pt x="23794" y="39008"/>
                  </a:lnTo>
                  <a:lnTo>
                    <a:pt x="22945" y="51468"/>
                  </a:lnTo>
                  <a:lnTo>
                    <a:pt x="22342" y="65175"/>
                  </a:lnTo>
                  <a:lnTo>
                    <a:pt x="21755" y="79766"/>
                  </a:lnTo>
                  <a:lnTo>
                    <a:pt x="20823" y="94695"/>
                  </a:lnTo>
                  <a:lnTo>
                    <a:pt x="19381" y="109624"/>
                  </a:lnTo>
                  <a:lnTo>
                    <a:pt x="17598" y="124578"/>
                  </a:lnTo>
                  <a:lnTo>
                    <a:pt x="15861" y="139836"/>
                  </a:lnTo>
                  <a:lnTo>
                    <a:pt x="14399" y="155542"/>
                  </a:lnTo>
                  <a:lnTo>
                    <a:pt x="13267" y="171531"/>
                  </a:lnTo>
                  <a:lnTo>
                    <a:pt x="12433" y="187426"/>
                  </a:lnTo>
                  <a:lnTo>
                    <a:pt x="11831" y="202992"/>
                  </a:lnTo>
                  <a:lnTo>
                    <a:pt x="11213" y="217580"/>
                  </a:lnTo>
                  <a:lnTo>
                    <a:pt x="9978" y="231485"/>
                  </a:lnTo>
                  <a:lnTo>
                    <a:pt x="6899" y="24592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852427" y="2611265"/>
              <a:ext cx="379026" cy="136871"/>
            </a:xfrm>
            <a:custGeom>
              <a:avLst/>
              <a:gdLst/>
              <a:ahLst/>
              <a:cxnLst/>
              <a:rect l="0" t="0" r="0" b="0"/>
              <a:pathLst>
                <a:path w="379026" h="136871">
                  <a:moveTo>
                    <a:pt x="379025" y="0"/>
                  </a:moveTo>
                  <a:lnTo>
                    <a:pt x="370225" y="5867"/>
                  </a:lnTo>
                  <a:lnTo>
                    <a:pt x="361878" y="11432"/>
                  </a:lnTo>
                  <a:lnTo>
                    <a:pt x="353174" y="17226"/>
                  </a:lnTo>
                  <a:lnTo>
                    <a:pt x="343881" y="23134"/>
                  </a:lnTo>
                  <a:lnTo>
                    <a:pt x="333737" y="28816"/>
                  </a:lnTo>
                  <a:lnTo>
                    <a:pt x="322692" y="34095"/>
                  </a:lnTo>
                  <a:lnTo>
                    <a:pt x="310853" y="39118"/>
                  </a:lnTo>
                  <a:lnTo>
                    <a:pt x="298381" y="44253"/>
                  </a:lnTo>
                  <a:lnTo>
                    <a:pt x="285435" y="49703"/>
                  </a:lnTo>
                  <a:lnTo>
                    <a:pt x="271979" y="55347"/>
                  </a:lnTo>
                  <a:lnTo>
                    <a:pt x="257808" y="60835"/>
                  </a:lnTo>
                  <a:lnTo>
                    <a:pt x="242872" y="65973"/>
                  </a:lnTo>
                  <a:lnTo>
                    <a:pt x="227418" y="70729"/>
                  </a:lnTo>
                  <a:lnTo>
                    <a:pt x="211891" y="75149"/>
                  </a:lnTo>
                  <a:lnTo>
                    <a:pt x="196557" y="79311"/>
                  </a:lnTo>
                  <a:lnTo>
                    <a:pt x="181498" y="83444"/>
                  </a:lnTo>
                  <a:lnTo>
                    <a:pt x="166700" y="87913"/>
                  </a:lnTo>
                  <a:lnTo>
                    <a:pt x="152115" y="92883"/>
                  </a:lnTo>
                  <a:lnTo>
                    <a:pt x="137694" y="98189"/>
                  </a:lnTo>
                  <a:lnTo>
                    <a:pt x="123390" y="103443"/>
                  </a:lnTo>
                  <a:lnTo>
                    <a:pt x="109176" y="108421"/>
                  </a:lnTo>
                  <a:lnTo>
                    <a:pt x="95188" y="113067"/>
                  </a:lnTo>
                  <a:lnTo>
                    <a:pt x="81714" y="117414"/>
                  </a:lnTo>
                  <a:lnTo>
                    <a:pt x="68878" y="121516"/>
                  </a:lnTo>
                  <a:lnTo>
                    <a:pt x="56702" y="125284"/>
                  </a:lnTo>
                  <a:lnTo>
                    <a:pt x="43797" y="128843"/>
                  </a:lnTo>
                  <a:lnTo>
                    <a:pt x="26793" y="1325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915597" y="2764487"/>
              <a:ext cx="260331" cy="379049"/>
            </a:xfrm>
            <a:custGeom>
              <a:avLst/>
              <a:gdLst/>
              <a:ahLst/>
              <a:cxnLst/>
              <a:rect l="0" t="0" r="0" b="0"/>
              <a:pathLst>
                <a:path w="260331" h="379049">
                  <a:moveTo>
                    <a:pt x="42114" y="46819"/>
                  </a:moveTo>
                  <a:lnTo>
                    <a:pt x="45115" y="38084"/>
                  </a:lnTo>
                  <a:lnTo>
                    <a:pt x="48538" y="30378"/>
                  </a:lnTo>
                  <a:lnTo>
                    <a:pt x="52747" y="22985"/>
                  </a:lnTo>
                  <a:lnTo>
                    <a:pt x="58166" y="16070"/>
                  </a:lnTo>
                  <a:lnTo>
                    <a:pt x="65592" y="10188"/>
                  </a:lnTo>
                  <a:lnTo>
                    <a:pt x="75273" y="5573"/>
                  </a:lnTo>
                  <a:lnTo>
                    <a:pt x="86665" y="2307"/>
                  </a:lnTo>
                  <a:lnTo>
                    <a:pt x="98757" y="481"/>
                  </a:lnTo>
                  <a:lnTo>
                    <a:pt x="110878" y="0"/>
                  </a:lnTo>
                  <a:lnTo>
                    <a:pt x="122587" y="795"/>
                  </a:lnTo>
                  <a:lnTo>
                    <a:pt x="133518" y="2915"/>
                  </a:lnTo>
                  <a:lnTo>
                    <a:pt x="143560" y="6269"/>
                  </a:lnTo>
                  <a:lnTo>
                    <a:pt x="152640" y="10807"/>
                  </a:lnTo>
                  <a:lnTo>
                    <a:pt x="160609" y="16601"/>
                  </a:lnTo>
                  <a:lnTo>
                    <a:pt x="167485" y="23577"/>
                  </a:lnTo>
                  <a:lnTo>
                    <a:pt x="173104" y="31702"/>
                  </a:lnTo>
                  <a:lnTo>
                    <a:pt x="177058" y="41059"/>
                  </a:lnTo>
                  <a:lnTo>
                    <a:pt x="179268" y="51567"/>
                  </a:lnTo>
                  <a:lnTo>
                    <a:pt x="179787" y="62707"/>
                  </a:lnTo>
                  <a:lnTo>
                    <a:pt x="178623" y="73644"/>
                  </a:lnTo>
                  <a:lnTo>
                    <a:pt x="175952" y="83922"/>
                  </a:lnTo>
                  <a:lnTo>
                    <a:pt x="172059" y="93448"/>
                  </a:lnTo>
                  <a:lnTo>
                    <a:pt x="167236" y="102306"/>
                  </a:lnTo>
                  <a:lnTo>
                    <a:pt x="161735" y="110631"/>
                  </a:lnTo>
                  <a:lnTo>
                    <a:pt x="155586" y="118392"/>
                  </a:lnTo>
                  <a:lnTo>
                    <a:pt x="148628" y="125392"/>
                  </a:lnTo>
                  <a:lnTo>
                    <a:pt x="140888" y="131549"/>
                  </a:lnTo>
                  <a:lnTo>
                    <a:pt x="134403" y="135598"/>
                  </a:lnTo>
                  <a:lnTo>
                    <a:pt x="132353" y="136863"/>
                  </a:lnTo>
                  <a:lnTo>
                    <a:pt x="135076" y="137392"/>
                  </a:lnTo>
                  <a:lnTo>
                    <a:pt x="141312" y="138233"/>
                  </a:lnTo>
                  <a:lnTo>
                    <a:pt x="149620" y="139645"/>
                  </a:lnTo>
                  <a:lnTo>
                    <a:pt x="159026" y="141608"/>
                  </a:lnTo>
                  <a:lnTo>
                    <a:pt x="168825" y="144182"/>
                  </a:lnTo>
                  <a:lnTo>
                    <a:pt x="178429" y="147565"/>
                  </a:lnTo>
                  <a:lnTo>
                    <a:pt x="187568" y="151798"/>
                  </a:lnTo>
                  <a:lnTo>
                    <a:pt x="196204" y="156941"/>
                  </a:lnTo>
                  <a:lnTo>
                    <a:pt x="204402" y="163148"/>
                  </a:lnTo>
                  <a:lnTo>
                    <a:pt x="212258" y="170399"/>
                  </a:lnTo>
                  <a:lnTo>
                    <a:pt x="219860" y="178540"/>
                  </a:lnTo>
                  <a:lnTo>
                    <a:pt x="227280" y="187375"/>
                  </a:lnTo>
                  <a:lnTo>
                    <a:pt x="234564" y="196729"/>
                  </a:lnTo>
                  <a:lnTo>
                    <a:pt x="241423" y="206619"/>
                  </a:lnTo>
                  <a:lnTo>
                    <a:pt x="247270" y="217243"/>
                  </a:lnTo>
                  <a:lnTo>
                    <a:pt x="251865" y="228650"/>
                  </a:lnTo>
                  <a:lnTo>
                    <a:pt x="255290" y="240751"/>
                  </a:lnTo>
                  <a:lnTo>
                    <a:pt x="257754" y="253406"/>
                  </a:lnTo>
                  <a:lnTo>
                    <a:pt x="259477" y="266471"/>
                  </a:lnTo>
                  <a:lnTo>
                    <a:pt x="260330" y="279669"/>
                  </a:lnTo>
                  <a:lnTo>
                    <a:pt x="259855" y="292603"/>
                  </a:lnTo>
                  <a:lnTo>
                    <a:pt x="257907" y="305073"/>
                  </a:lnTo>
                  <a:lnTo>
                    <a:pt x="254633" y="316904"/>
                  </a:lnTo>
                  <a:lnTo>
                    <a:pt x="250295" y="327856"/>
                  </a:lnTo>
                  <a:lnTo>
                    <a:pt x="245150" y="337886"/>
                  </a:lnTo>
                  <a:lnTo>
                    <a:pt x="239255" y="346944"/>
                  </a:lnTo>
                  <a:lnTo>
                    <a:pt x="232474" y="354891"/>
                  </a:lnTo>
                  <a:lnTo>
                    <a:pt x="224794" y="361752"/>
                  </a:lnTo>
                  <a:lnTo>
                    <a:pt x="216011" y="367531"/>
                  </a:lnTo>
                  <a:lnTo>
                    <a:pt x="205672" y="372123"/>
                  </a:lnTo>
                  <a:lnTo>
                    <a:pt x="193680" y="375580"/>
                  </a:lnTo>
                  <a:lnTo>
                    <a:pt x="180387" y="377919"/>
                  </a:lnTo>
                  <a:lnTo>
                    <a:pt x="166401" y="379048"/>
                  </a:lnTo>
                  <a:lnTo>
                    <a:pt x="152144" y="379036"/>
                  </a:lnTo>
                  <a:lnTo>
                    <a:pt x="137827" y="378232"/>
                  </a:lnTo>
                  <a:lnTo>
                    <a:pt x="123537" y="377162"/>
                  </a:lnTo>
                  <a:lnTo>
                    <a:pt x="109292" y="376147"/>
                  </a:lnTo>
                  <a:lnTo>
                    <a:pt x="94930" y="375145"/>
                  </a:lnTo>
                  <a:lnTo>
                    <a:pt x="80135" y="373867"/>
                  </a:lnTo>
                  <a:lnTo>
                    <a:pt x="64790" y="372159"/>
                  </a:lnTo>
                  <a:lnTo>
                    <a:pt x="49680" y="370172"/>
                  </a:lnTo>
                  <a:lnTo>
                    <a:pt x="34912" y="368083"/>
                  </a:lnTo>
                  <a:lnTo>
                    <a:pt x="19185" y="365707"/>
                  </a:lnTo>
                  <a:lnTo>
                    <a:pt x="0" y="3626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79903" y="2169193"/>
              <a:ext cx="3847683" cy="1326065"/>
            </a:xfrm>
            <a:custGeom>
              <a:avLst/>
              <a:gdLst/>
              <a:ahLst/>
              <a:cxnLst/>
              <a:rect l="0" t="0" r="0" b="0"/>
              <a:pathLst>
                <a:path w="3847683" h="1326065">
                  <a:moveTo>
                    <a:pt x="2146016" y="105160"/>
                  </a:moveTo>
                  <a:lnTo>
                    <a:pt x="2134214" y="105160"/>
                  </a:lnTo>
                  <a:lnTo>
                    <a:pt x="2122444" y="105160"/>
                  </a:lnTo>
                  <a:lnTo>
                    <a:pt x="2109544" y="105160"/>
                  </a:lnTo>
                  <a:lnTo>
                    <a:pt x="2095351" y="105160"/>
                  </a:lnTo>
                  <a:lnTo>
                    <a:pt x="2079727" y="105160"/>
                  </a:lnTo>
                  <a:lnTo>
                    <a:pt x="2062750" y="105160"/>
                  </a:lnTo>
                  <a:lnTo>
                    <a:pt x="2044649" y="105160"/>
                  </a:lnTo>
                  <a:lnTo>
                    <a:pt x="2025681" y="105160"/>
                  </a:lnTo>
                  <a:lnTo>
                    <a:pt x="2006082" y="105160"/>
                  </a:lnTo>
                  <a:lnTo>
                    <a:pt x="1986367" y="105160"/>
                  </a:lnTo>
                  <a:lnTo>
                    <a:pt x="1967285" y="105160"/>
                  </a:lnTo>
                  <a:lnTo>
                    <a:pt x="1949180" y="105155"/>
                  </a:lnTo>
                  <a:lnTo>
                    <a:pt x="1931565" y="104982"/>
                  </a:lnTo>
                  <a:lnTo>
                    <a:pt x="1913364" y="104334"/>
                  </a:lnTo>
                  <a:lnTo>
                    <a:pt x="1894013" y="103085"/>
                  </a:lnTo>
                  <a:lnTo>
                    <a:pt x="1873928" y="101432"/>
                  </a:lnTo>
                  <a:lnTo>
                    <a:pt x="1854197" y="99784"/>
                  </a:lnTo>
                  <a:lnTo>
                    <a:pt x="1835442" y="98381"/>
                  </a:lnTo>
                  <a:lnTo>
                    <a:pt x="1817781" y="97289"/>
                  </a:lnTo>
                  <a:lnTo>
                    <a:pt x="1801086" y="96481"/>
                  </a:lnTo>
                  <a:lnTo>
                    <a:pt x="1785159" y="95903"/>
                  </a:lnTo>
                  <a:lnTo>
                    <a:pt x="1769802" y="95498"/>
                  </a:lnTo>
                  <a:lnTo>
                    <a:pt x="1754855" y="95218"/>
                  </a:lnTo>
                  <a:lnTo>
                    <a:pt x="1740197" y="95027"/>
                  </a:lnTo>
                  <a:lnTo>
                    <a:pt x="1725738" y="94897"/>
                  </a:lnTo>
                  <a:lnTo>
                    <a:pt x="1711416" y="94810"/>
                  </a:lnTo>
                  <a:lnTo>
                    <a:pt x="1697187" y="94751"/>
                  </a:lnTo>
                  <a:lnTo>
                    <a:pt x="1683021" y="94711"/>
                  </a:lnTo>
                  <a:lnTo>
                    <a:pt x="1668897" y="94684"/>
                  </a:lnTo>
                  <a:lnTo>
                    <a:pt x="1654802" y="94667"/>
                  </a:lnTo>
                  <a:lnTo>
                    <a:pt x="1640726" y="94655"/>
                  </a:lnTo>
                  <a:lnTo>
                    <a:pt x="1626661" y="94647"/>
                  </a:lnTo>
                  <a:lnTo>
                    <a:pt x="1612607" y="94642"/>
                  </a:lnTo>
                  <a:lnTo>
                    <a:pt x="1598557" y="94638"/>
                  </a:lnTo>
                  <a:lnTo>
                    <a:pt x="1584511" y="94636"/>
                  </a:lnTo>
                  <a:lnTo>
                    <a:pt x="1570468" y="94630"/>
                  </a:lnTo>
                  <a:lnTo>
                    <a:pt x="1556427" y="94456"/>
                  </a:lnTo>
                  <a:lnTo>
                    <a:pt x="1542386" y="93807"/>
                  </a:lnTo>
                  <a:lnTo>
                    <a:pt x="1528347" y="92558"/>
                  </a:lnTo>
                  <a:lnTo>
                    <a:pt x="1514308" y="90905"/>
                  </a:lnTo>
                  <a:lnTo>
                    <a:pt x="1500269" y="89256"/>
                  </a:lnTo>
                  <a:lnTo>
                    <a:pt x="1486226" y="87853"/>
                  </a:lnTo>
                  <a:lnTo>
                    <a:pt x="1472014" y="86760"/>
                  </a:lnTo>
                  <a:lnTo>
                    <a:pt x="1457328" y="85952"/>
                  </a:lnTo>
                  <a:lnTo>
                    <a:pt x="1442042" y="85374"/>
                  </a:lnTo>
                  <a:lnTo>
                    <a:pt x="1426351" y="84969"/>
                  </a:lnTo>
                  <a:lnTo>
                    <a:pt x="1410664" y="84689"/>
                  </a:lnTo>
                  <a:lnTo>
                    <a:pt x="1395224" y="84498"/>
                  </a:lnTo>
                  <a:lnTo>
                    <a:pt x="1380093" y="84369"/>
                  </a:lnTo>
                  <a:lnTo>
                    <a:pt x="1365246" y="84281"/>
                  </a:lnTo>
                  <a:lnTo>
                    <a:pt x="1350626" y="84222"/>
                  </a:lnTo>
                  <a:lnTo>
                    <a:pt x="1336010" y="84183"/>
                  </a:lnTo>
                  <a:lnTo>
                    <a:pt x="1321044" y="84156"/>
                  </a:lnTo>
                  <a:lnTo>
                    <a:pt x="1305567" y="84138"/>
                  </a:lnTo>
                  <a:lnTo>
                    <a:pt x="1289746" y="84126"/>
                  </a:lnTo>
                  <a:lnTo>
                    <a:pt x="1273974" y="84118"/>
                  </a:lnTo>
                  <a:lnTo>
                    <a:pt x="1258468" y="84113"/>
                  </a:lnTo>
                  <a:lnTo>
                    <a:pt x="1243124" y="84110"/>
                  </a:lnTo>
                  <a:lnTo>
                    <a:pt x="1227604" y="84107"/>
                  </a:lnTo>
                  <a:lnTo>
                    <a:pt x="1211722" y="84106"/>
                  </a:lnTo>
                  <a:lnTo>
                    <a:pt x="1195614" y="84105"/>
                  </a:lnTo>
                  <a:lnTo>
                    <a:pt x="1179641" y="84104"/>
                  </a:lnTo>
                  <a:lnTo>
                    <a:pt x="1163998" y="84103"/>
                  </a:lnTo>
                  <a:lnTo>
                    <a:pt x="1148561" y="84103"/>
                  </a:lnTo>
                  <a:lnTo>
                    <a:pt x="1132977" y="84103"/>
                  </a:lnTo>
                  <a:lnTo>
                    <a:pt x="1117052" y="84107"/>
                  </a:lnTo>
                  <a:lnTo>
                    <a:pt x="1100916" y="84280"/>
                  </a:lnTo>
                  <a:lnTo>
                    <a:pt x="1084922" y="84928"/>
                  </a:lnTo>
                  <a:lnTo>
                    <a:pt x="1069268" y="86177"/>
                  </a:lnTo>
                  <a:lnTo>
                    <a:pt x="1053823" y="87830"/>
                  </a:lnTo>
                  <a:lnTo>
                    <a:pt x="1038232" y="89478"/>
                  </a:lnTo>
                  <a:lnTo>
                    <a:pt x="1022303" y="90885"/>
                  </a:lnTo>
                  <a:lnTo>
                    <a:pt x="1006164" y="92151"/>
                  </a:lnTo>
                  <a:lnTo>
                    <a:pt x="990170" y="93607"/>
                  </a:lnTo>
                  <a:lnTo>
                    <a:pt x="974514" y="95438"/>
                  </a:lnTo>
                  <a:lnTo>
                    <a:pt x="959068" y="97669"/>
                  </a:lnTo>
                  <a:lnTo>
                    <a:pt x="943477" y="100245"/>
                  </a:lnTo>
                  <a:lnTo>
                    <a:pt x="927548" y="103087"/>
                  </a:lnTo>
                  <a:lnTo>
                    <a:pt x="911409" y="105963"/>
                  </a:lnTo>
                  <a:lnTo>
                    <a:pt x="895414" y="108507"/>
                  </a:lnTo>
                  <a:lnTo>
                    <a:pt x="879758" y="110551"/>
                  </a:lnTo>
                  <a:lnTo>
                    <a:pt x="864311" y="112261"/>
                  </a:lnTo>
                  <a:lnTo>
                    <a:pt x="848721" y="114023"/>
                  </a:lnTo>
                  <a:lnTo>
                    <a:pt x="832791" y="116064"/>
                  </a:lnTo>
                  <a:lnTo>
                    <a:pt x="816652" y="118436"/>
                  </a:lnTo>
                  <a:lnTo>
                    <a:pt x="800658" y="121107"/>
                  </a:lnTo>
                  <a:lnTo>
                    <a:pt x="785001" y="124019"/>
                  </a:lnTo>
                  <a:lnTo>
                    <a:pt x="769555" y="127110"/>
                  </a:lnTo>
                  <a:lnTo>
                    <a:pt x="753964" y="130331"/>
                  </a:lnTo>
                  <a:lnTo>
                    <a:pt x="738034" y="133648"/>
                  </a:lnTo>
                  <a:lnTo>
                    <a:pt x="721895" y="137197"/>
                  </a:lnTo>
                  <a:lnTo>
                    <a:pt x="705901" y="141264"/>
                  </a:lnTo>
                  <a:lnTo>
                    <a:pt x="690249" y="145962"/>
                  </a:lnTo>
                  <a:lnTo>
                    <a:pt x="674975" y="151083"/>
                  </a:lnTo>
                  <a:lnTo>
                    <a:pt x="660033" y="156213"/>
                  </a:lnTo>
                  <a:lnTo>
                    <a:pt x="645352" y="161107"/>
                  </a:lnTo>
                  <a:lnTo>
                    <a:pt x="630866" y="165697"/>
                  </a:lnTo>
                  <a:lnTo>
                    <a:pt x="616519" y="170007"/>
                  </a:lnTo>
                  <a:lnTo>
                    <a:pt x="602266" y="174093"/>
                  </a:lnTo>
                  <a:lnTo>
                    <a:pt x="587913" y="178177"/>
                  </a:lnTo>
                  <a:lnTo>
                    <a:pt x="573130" y="182612"/>
                  </a:lnTo>
                  <a:lnTo>
                    <a:pt x="557779" y="187564"/>
                  </a:lnTo>
                  <a:lnTo>
                    <a:pt x="542045" y="193028"/>
                  </a:lnTo>
                  <a:lnTo>
                    <a:pt x="526329" y="198921"/>
                  </a:lnTo>
                  <a:lnTo>
                    <a:pt x="510869" y="205140"/>
                  </a:lnTo>
                  <a:lnTo>
                    <a:pt x="495725" y="211434"/>
                  </a:lnTo>
                  <a:lnTo>
                    <a:pt x="480871" y="217427"/>
                  </a:lnTo>
                  <a:lnTo>
                    <a:pt x="466249" y="222939"/>
                  </a:lnTo>
                  <a:lnTo>
                    <a:pt x="451802" y="228131"/>
                  </a:lnTo>
                  <a:lnTo>
                    <a:pt x="437482" y="233384"/>
                  </a:lnTo>
                  <a:lnTo>
                    <a:pt x="423255" y="238921"/>
                  </a:lnTo>
                  <a:lnTo>
                    <a:pt x="409259" y="244794"/>
                  </a:lnTo>
                  <a:lnTo>
                    <a:pt x="395781" y="250970"/>
                  </a:lnTo>
                  <a:lnTo>
                    <a:pt x="382932" y="257387"/>
                  </a:lnTo>
                  <a:lnTo>
                    <a:pt x="370508" y="263986"/>
                  </a:lnTo>
                  <a:lnTo>
                    <a:pt x="358091" y="270714"/>
                  </a:lnTo>
                  <a:lnTo>
                    <a:pt x="345443" y="277540"/>
                  </a:lnTo>
                  <a:lnTo>
                    <a:pt x="332658" y="284597"/>
                  </a:lnTo>
                  <a:lnTo>
                    <a:pt x="320068" y="292174"/>
                  </a:lnTo>
                  <a:lnTo>
                    <a:pt x="307856" y="300376"/>
                  </a:lnTo>
                  <a:lnTo>
                    <a:pt x="296045" y="308834"/>
                  </a:lnTo>
                  <a:lnTo>
                    <a:pt x="284581" y="316825"/>
                  </a:lnTo>
                  <a:lnTo>
                    <a:pt x="273388" y="323984"/>
                  </a:lnTo>
                  <a:lnTo>
                    <a:pt x="262397" y="330604"/>
                  </a:lnTo>
                  <a:lnTo>
                    <a:pt x="251551" y="337423"/>
                  </a:lnTo>
                  <a:lnTo>
                    <a:pt x="240810" y="344860"/>
                  </a:lnTo>
                  <a:lnTo>
                    <a:pt x="230308" y="352840"/>
                  </a:lnTo>
                  <a:lnTo>
                    <a:pt x="220328" y="360977"/>
                  </a:lnTo>
                  <a:lnTo>
                    <a:pt x="210981" y="369010"/>
                  </a:lnTo>
                  <a:lnTo>
                    <a:pt x="202061" y="376845"/>
                  </a:lnTo>
                  <a:lnTo>
                    <a:pt x="193151" y="384480"/>
                  </a:lnTo>
                  <a:lnTo>
                    <a:pt x="184010" y="391949"/>
                  </a:lnTo>
                  <a:lnTo>
                    <a:pt x="174733" y="399455"/>
                  </a:lnTo>
                  <a:lnTo>
                    <a:pt x="165652" y="407341"/>
                  </a:lnTo>
                  <a:lnTo>
                    <a:pt x="156944" y="415758"/>
                  </a:lnTo>
                  <a:lnTo>
                    <a:pt x="148469" y="424532"/>
                  </a:lnTo>
                  <a:lnTo>
                    <a:pt x="139865" y="433268"/>
                  </a:lnTo>
                  <a:lnTo>
                    <a:pt x="130934" y="441741"/>
                  </a:lnTo>
                  <a:lnTo>
                    <a:pt x="121799" y="450056"/>
                  </a:lnTo>
                  <a:lnTo>
                    <a:pt x="112814" y="458553"/>
                  </a:lnTo>
                  <a:lnTo>
                    <a:pt x="104175" y="467417"/>
                  </a:lnTo>
                  <a:lnTo>
                    <a:pt x="95916" y="476676"/>
                  </a:lnTo>
                  <a:lnTo>
                    <a:pt x="87991" y="486277"/>
                  </a:lnTo>
                  <a:lnTo>
                    <a:pt x="80323" y="496157"/>
                  </a:lnTo>
                  <a:lnTo>
                    <a:pt x="72681" y="506572"/>
                  </a:lnTo>
                  <a:lnTo>
                    <a:pt x="64704" y="518082"/>
                  </a:lnTo>
                  <a:lnTo>
                    <a:pt x="56229" y="530892"/>
                  </a:lnTo>
                  <a:lnTo>
                    <a:pt x="47587" y="544580"/>
                  </a:lnTo>
                  <a:lnTo>
                    <a:pt x="39472" y="558307"/>
                  </a:lnTo>
                  <a:lnTo>
                    <a:pt x="32239" y="571584"/>
                  </a:lnTo>
                  <a:lnTo>
                    <a:pt x="25909" y="584599"/>
                  </a:lnTo>
                  <a:lnTo>
                    <a:pt x="20349" y="598011"/>
                  </a:lnTo>
                  <a:lnTo>
                    <a:pt x="15393" y="612177"/>
                  </a:lnTo>
                  <a:lnTo>
                    <a:pt x="11047" y="626981"/>
                  </a:lnTo>
                  <a:lnTo>
                    <a:pt x="7493" y="642004"/>
                  </a:lnTo>
                  <a:lnTo>
                    <a:pt x="4764" y="656972"/>
                  </a:lnTo>
                  <a:lnTo>
                    <a:pt x="2761" y="671940"/>
                  </a:lnTo>
                  <a:lnTo>
                    <a:pt x="1332" y="687202"/>
                  </a:lnTo>
                  <a:lnTo>
                    <a:pt x="343" y="702908"/>
                  </a:lnTo>
                  <a:lnTo>
                    <a:pt x="0" y="718895"/>
                  </a:lnTo>
                  <a:lnTo>
                    <a:pt x="826" y="734788"/>
                  </a:lnTo>
                  <a:lnTo>
                    <a:pt x="3009" y="750375"/>
                  </a:lnTo>
                  <a:lnTo>
                    <a:pt x="6272" y="765775"/>
                  </a:lnTo>
                  <a:lnTo>
                    <a:pt x="10072" y="781335"/>
                  </a:lnTo>
                  <a:lnTo>
                    <a:pt x="14038" y="797235"/>
                  </a:lnTo>
                  <a:lnTo>
                    <a:pt x="18157" y="813014"/>
                  </a:lnTo>
                  <a:lnTo>
                    <a:pt x="22674" y="827703"/>
                  </a:lnTo>
                  <a:lnTo>
                    <a:pt x="27715" y="840851"/>
                  </a:lnTo>
                  <a:lnTo>
                    <a:pt x="33422" y="852815"/>
                  </a:lnTo>
                  <a:lnTo>
                    <a:pt x="40017" y="864459"/>
                  </a:lnTo>
                  <a:lnTo>
                    <a:pt x="47530" y="876323"/>
                  </a:lnTo>
                  <a:lnTo>
                    <a:pt x="55678" y="888277"/>
                  </a:lnTo>
                  <a:lnTo>
                    <a:pt x="63986" y="899710"/>
                  </a:lnTo>
                  <a:lnTo>
                    <a:pt x="72163" y="910296"/>
                  </a:lnTo>
                  <a:lnTo>
                    <a:pt x="80110" y="920015"/>
                  </a:lnTo>
                  <a:lnTo>
                    <a:pt x="87826" y="928997"/>
                  </a:lnTo>
                  <a:lnTo>
                    <a:pt x="95348" y="937405"/>
                  </a:lnTo>
                  <a:lnTo>
                    <a:pt x="102721" y="945390"/>
                  </a:lnTo>
                  <a:lnTo>
                    <a:pt x="109986" y="953073"/>
                  </a:lnTo>
                  <a:lnTo>
                    <a:pt x="117183" y="960549"/>
                  </a:lnTo>
                  <a:lnTo>
                    <a:pt x="124663" y="968047"/>
                  </a:lnTo>
                  <a:lnTo>
                    <a:pt x="133056" y="975921"/>
                  </a:lnTo>
                  <a:lnTo>
                    <a:pt x="142625" y="984328"/>
                  </a:lnTo>
                  <a:lnTo>
                    <a:pt x="152984" y="993092"/>
                  </a:lnTo>
                  <a:lnTo>
                    <a:pt x="163323" y="1001822"/>
                  </a:lnTo>
                  <a:lnTo>
                    <a:pt x="173168" y="1010285"/>
                  </a:lnTo>
                  <a:lnTo>
                    <a:pt x="182556" y="1018425"/>
                  </a:lnTo>
                  <a:lnTo>
                    <a:pt x="191846" y="1026271"/>
                  </a:lnTo>
                  <a:lnTo>
                    <a:pt x="201280" y="1033876"/>
                  </a:lnTo>
                  <a:lnTo>
                    <a:pt x="210937" y="1041135"/>
                  </a:lnTo>
                  <a:lnTo>
                    <a:pt x="220814" y="1047791"/>
                  </a:lnTo>
                  <a:lnTo>
                    <a:pt x="230881" y="1053761"/>
                  </a:lnTo>
                  <a:lnTo>
                    <a:pt x="241425" y="1059432"/>
                  </a:lnTo>
                  <a:lnTo>
                    <a:pt x="253021" y="1065540"/>
                  </a:lnTo>
                  <a:lnTo>
                    <a:pt x="265890" y="1072461"/>
                  </a:lnTo>
                  <a:lnTo>
                    <a:pt x="279617" y="1079907"/>
                  </a:lnTo>
                  <a:lnTo>
                    <a:pt x="293369" y="1087145"/>
                  </a:lnTo>
                  <a:lnTo>
                    <a:pt x="306654" y="1093754"/>
                  </a:lnTo>
                  <a:lnTo>
                    <a:pt x="319336" y="1099647"/>
                  </a:lnTo>
                  <a:lnTo>
                    <a:pt x="331458" y="1104906"/>
                  </a:lnTo>
                  <a:lnTo>
                    <a:pt x="343129" y="1109666"/>
                  </a:lnTo>
                  <a:lnTo>
                    <a:pt x="354457" y="1114218"/>
                  </a:lnTo>
                  <a:lnTo>
                    <a:pt x="365538" y="1118975"/>
                  </a:lnTo>
                  <a:lnTo>
                    <a:pt x="376445" y="1124143"/>
                  </a:lnTo>
                  <a:lnTo>
                    <a:pt x="387230" y="1129582"/>
                  </a:lnTo>
                  <a:lnTo>
                    <a:pt x="397931" y="1134927"/>
                  </a:lnTo>
                  <a:lnTo>
                    <a:pt x="408577" y="1139966"/>
                  </a:lnTo>
                  <a:lnTo>
                    <a:pt x="419184" y="1144652"/>
                  </a:lnTo>
                  <a:lnTo>
                    <a:pt x="429765" y="1149026"/>
                  </a:lnTo>
                  <a:lnTo>
                    <a:pt x="440333" y="1153157"/>
                  </a:lnTo>
                  <a:lnTo>
                    <a:pt x="451057" y="1157269"/>
                  </a:lnTo>
                  <a:lnTo>
                    <a:pt x="462250" y="1161724"/>
                  </a:lnTo>
                  <a:lnTo>
                    <a:pt x="474037" y="1166684"/>
                  </a:lnTo>
                  <a:lnTo>
                    <a:pt x="486226" y="1171984"/>
                  </a:lnTo>
                  <a:lnTo>
                    <a:pt x="498407" y="1177234"/>
                  </a:lnTo>
                  <a:lnTo>
                    <a:pt x="510342" y="1182209"/>
                  </a:lnTo>
                  <a:lnTo>
                    <a:pt x="521965" y="1186852"/>
                  </a:lnTo>
                  <a:lnTo>
                    <a:pt x="533303" y="1191198"/>
                  </a:lnTo>
                  <a:lnTo>
                    <a:pt x="544411" y="1195304"/>
                  </a:lnTo>
                  <a:lnTo>
                    <a:pt x="555345" y="1199232"/>
                  </a:lnTo>
                  <a:lnTo>
                    <a:pt x="566153" y="1203029"/>
                  </a:lnTo>
                  <a:lnTo>
                    <a:pt x="576891" y="1206735"/>
                  </a:lnTo>
                  <a:lnTo>
                    <a:pt x="588240" y="1210378"/>
                  </a:lnTo>
                  <a:lnTo>
                    <a:pt x="601450" y="1213978"/>
                  </a:lnTo>
                  <a:lnTo>
                    <a:pt x="617032" y="1217547"/>
                  </a:lnTo>
                  <a:lnTo>
                    <a:pt x="634212" y="1221098"/>
                  </a:lnTo>
                  <a:lnTo>
                    <a:pt x="651359" y="1224635"/>
                  </a:lnTo>
                  <a:lnTo>
                    <a:pt x="667522" y="1228163"/>
                  </a:lnTo>
                  <a:lnTo>
                    <a:pt x="682606" y="1231684"/>
                  </a:lnTo>
                  <a:lnTo>
                    <a:pt x="697023" y="1235202"/>
                  </a:lnTo>
                  <a:lnTo>
                    <a:pt x="711117" y="1238717"/>
                  </a:lnTo>
                  <a:lnTo>
                    <a:pt x="724921" y="1242230"/>
                  </a:lnTo>
                  <a:lnTo>
                    <a:pt x="738219" y="1245742"/>
                  </a:lnTo>
                  <a:lnTo>
                    <a:pt x="750921" y="1249249"/>
                  </a:lnTo>
                  <a:lnTo>
                    <a:pt x="763235" y="1252586"/>
                  </a:lnTo>
                  <a:lnTo>
                    <a:pt x="775571" y="1255448"/>
                  </a:lnTo>
                  <a:lnTo>
                    <a:pt x="788162" y="1257709"/>
                  </a:lnTo>
                  <a:lnTo>
                    <a:pt x="800907" y="1259567"/>
                  </a:lnTo>
                  <a:lnTo>
                    <a:pt x="813471" y="1261428"/>
                  </a:lnTo>
                  <a:lnTo>
                    <a:pt x="825668" y="1263535"/>
                  </a:lnTo>
                  <a:lnTo>
                    <a:pt x="837640" y="1265952"/>
                  </a:lnTo>
                  <a:lnTo>
                    <a:pt x="849744" y="1268653"/>
                  </a:lnTo>
                  <a:lnTo>
                    <a:pt x="862184" y="1271580"/>
                  </a:lnTo>
                  <a:lnTo>
                    <a:pt x="874997" y="1274512"/>
                  </a:lnTo>
                  <a:lnTo>
                    <a:pt x="888138" y="1277093"/>
                  </a:lnTo>
                  <a:lnTo>
                    <a:pt x="901532" y="1279163"/>
                  </a:lnTo>
                  <a:lnTo>
                    <a:pt x="914952" y="1280890"/>
                  </a:lnTo>
                  <a:lnTo>
                    <a:pt x="928035" y="1282664"/>
                  </a:lnTo>
                  <a:lnTo>
                    <a:pt x="940610" y="1284712"/>
                  </a:lnTo>
                  <a:lnTo>
                    <a:pt x="952681" y="1287089"/>
                  </a:lnTo>
                  <a:lnTo>
                    <a:pt x="964327" y="1289764"/>
                  </a:lnTo>
                  <a:lnTo>
                    <a:pt x="975649" y="1292673"/>
                  </a:lnTo>
                  <a:lnTo>
                    <a:pt x="986899" y="1295593"/>
                  </a:lnTo>
                  <a:lnTo>
                    <a:pt x="998452" y="1298167"/>
                  </a:lnTo>
                  <a:lnTo>
                    <a:pt x="1010490" y="1300227"/>
                  </a:lnTo>
                  <a:lnTo>
                    <a:pt x="1023017" y="1301777"/>
                  </a:lnTo>
                  <a:lnTo>
                    <a:pt x="1035958" y="1302900"/>
                  </a:lnTo>
                  <a:lnTo>
                    <a:pt x="1049235" y="1303698"/>
                  </a:lnTo>
                  <a:lnTo>
                    <a:pt x="1063253" y="1304421"/>
                  </a:lnTo>
                  <a:lnTo>
                    <a:pt x="1078867" y="1305447"/>
                  </a:lnTo>
                  <a:lnTo>
                    <a:pt x="1096399" y="1306953"/>
                  </a:lnTo>
                  <a:lnTo>
                    <a:pt x="1115224" y="1308780"/>
                  </a:lnTo>
                  <a:lnTo>
                    <a:pt x="1134092" y="1310545"/>
                  </a:lnTo>
                  <a:lnTo>
                    <a:pt x="1152261" y="1312027"/>
                  </a:lnTo>
                  <a:lnTo>
                    <a:pt x="1169526" y="1313173"/>
                  </a:lnTo>
                  <a:lnTo>
                    <a:pt x="1185953" y="1314016"/>
                  </a:lnTo>
                  <a:lnTo>
                    <a:pt x="1201702" y="1314617"/>
                  </a:lnTo>
                  <a:lnTo>
                    <a:pt x="1216939" y="1315038"/>
                  </a:lnTo>
                  <a:lnTo>
                    <a:pt x="1231806" y="1315329"/>
                  </a:lnTo>
                  <a:lnTo>
                    <a:pt x="1246409" y="1315527"/>
                  </a:lnTo>
                  <a:lnTo>
                    <a:pt x="1260832" y="1315661"/>
                  </a:lnTo>
                  <a:lnTo>
                    <a:pt x="1275129" y="1315752"/>
                  </a:lnTo>
                  <a:lnTo>
                    <a:pt x="1289343" y="1315813"/>
                  </a:lnTo>
                  <a:lnTo>
                    <a:pt x="1303498" y="1315854"/>
                  </a:lnTo>
                  <a:lnTo>
                    <a:pt x="1317615" y="1315881"/>
                  </a:lnTo>
                  <a:lnTo>
                    <a:pt x="1331707" y="1315900"/>
                  </a:lnTo>
                  <a:lnTo>
                    <a:pt x="1345779" y="1315912"/>
                  </a:lnTo>
                  <a:lnTo>
                    <a:pt x="1359841" y="1315920"/>
                  </a:lnTo>
                  <a:lnTo>
                    <a:pt x="1373899" y="1315926"/>
                  </a:lnTo>
                  <a:lnTo>
                    <a:pt x="1388119" y="1315929"/>
                  </a:lnTo>
                  <a:lnTo>
                    <a:pt x="1402813" y="1315932"/>
                  </a:lnTo>
                  <a:lnTo>
                    <a:pt x="1418104" y="1315933"/>
                  </a:lnTo>
                  <a:lnTo>
                    <a:pt x="1433798" y="1315934"/>
                  </a:lnTo>
                  <a:lnTo>
                    <a:pt x="1449486" y="1315935"/>
                  </a:lnTo>
                  <a:lnTo>
                    <a:pt x="1464929" y="1315935"/>
                  </a:lnTo>
                  <a:lnTo>
                    <a:pt x="1480060" y="1315936"/>
                  </a:lnTo>
                  <a:lnTo>
                    <a:pt x="1494907" y="1315936"/>
                  </a:lnTo>
                  <a:lnTo>
                    <a:pt x="1509524" y="1315936"/>
                  </a:lnTo>
                  <a:lnTo>
                    <a:pt x="1523968" y="1315936"/>
                  </a:lnTo>
                  <a:lnTo>
                    <a:pt x="1538285" y="1315936"/>
                  </a:lnTo>
                  <a:lnTo>
                    <a:pt x="1552514" y="1315936"/>
                  </a:lnTo>
                  <a:lnTo>
                    <a:pt x="1566681" y="1315936"/>
                  </a:lnTo>
                  <a:lnTo>
                    <a:pt x="1580807" y="1315936"/>
                  </a:lnTo>
                  <a:lnTo>
                    <a:pt x="1594904" y="1315941"/>
                  </a:lnTo>
                  <a:lnTo>
                    <a:pt x="1608982" y="1316114"/>
                  </a:lnTo>
                  <a:lnTo>
                    <a:pt x="1623047" y="1316762"/>
                  </a:lnTo>
                  <a:lnTo>
                    <a:pt x="1637107" y="1318011"/>
                  </a:lnTo>
                  <a:lnTo>
                    <a:pt x="1651330" y="1319664"/>
                  </a:lnTo>
                  <a:lnTo>
                    <a:pt x="1666024" y="1321312"/>
                  </a:lnTo>
                  <a:lnTo>
                    <a:pt x="1681315" y="1322715"/>
                  </a:lnTo>
                  <a:lnTo>
                    <a:pt x="1697009" y="1323808"/>
                  </a:lnTo>
                  <a:lnTo>
                    <a:pt x="1712699" y="1324616"/>
                  </a:lnTo>
                  <a:lnTo>
                    <a:pt x="1728146" y="1325194"/>
                  </a:lnTo>
                  <a:lnTo>
                    <a:pt x="1743450" y="1325599"/>
                  </a:lnTo>
                  <a:lnTo>
                    <a:pt x="1758945" y="1325878"/>
                  </a:lnTo>
                  <a:lnTo>
                    <a:pt x="1774810" y="1326064"/>
                  </a:lnTo>
                  <a:lnTo>
                    <a:pt x="1790906" y="1326021"/>
                  </a:lnTo>
                  <a:lnTo>
                    <a:pt x="1806872" y="1325461"/>
                  </a:lnTo>
                  <a:lnTo>
                    <a:pt x="1822504" y="1324271"/>
                  </a:lnTo>
                  <a:lnTo>
                    <a:pt x="1837765" y="1322658"/>
                  </a:lnTo>
                  <a:lnTo>
                    <a:pt x="1852699" y="1321036"/>
                  </a:lnTo>
                  <a:lnTo>
                    <a:pt x="1867374" y="1319652"/>
                  </a:lnTo>
                  <a:lnTo>
                    <a:pt x="1881855" y="1318570"/>
                  </a:lnTo>
                  <a:lnTo>
                    <a:pt x="1896200" y="1317770"/>
                  </a:lnTo>
                  <a:lnTo>
                    <a:pt x="1910451" y="1317198"/>
                  </a:lnTo>
                  <a:lnTo>
                    <a:pt x="1924804" y="1316796"/>
                  </a:lnTo>
                  <a:lnTo>
                    <a:pt x="1939586" y="1316519"/>
                  </a:lnTo>
                  <a:lnTo>
                    <a:pt x="1954936" y="1316329"/>
                  </a:lnTo>
                  <a:lnTo>
                    <a:pt x="1970671" y="1316201"/>
                  </a:lnTo>
                  <a:lnTo>
                    <a:pt x="1986386" y="1316114"/>
                  </a:lnTo>
                  <a:lnTo>
                    <a:pt x="2001850" y="1316055"/>
                  </a:lnTo>
                  <a:lnTo>
                    <a:pt x="2017168" y="1316016"/>
                  </a:lnTo>
                  <a:lnTo>
                    <a:pt x="2032671" y="1315990"/>
                  </a:lnTo>
                  <a:lnTo>
                    <a:pt x="2048541" y="1315972"/>
                  </a:lnTo>
                  <a:lnTo>
                    <a:pt x="2064640" y="1315960"/>
                  </a:lnTo>
                  <a:lnTo>
                    <a:pt x="2080608" y="1315953"/>
                  </a:lnTo>
                  <a:lnTo>
                    <a:pt x="2096242" y="1315947"/>
                  </a:lnTo>
                  <a:lnTo>
                    <a:pt x="2111504" y="1315944"/>
                  </a:lnTo>
                  <a:lnTo>
                    <a:pt x="2126439" y="1315941"/>
                  </a:lnTo>
                  <a:lnTo>
                    <a:pt x="2141118" y="1315940"/>
                  </a:lnTo>
                  <a:lnTo>
                    <a:pt x="2155774" y="1315939"/>
                  </a:lnTo>
                  <a:lnTo>
                    <a:pt x="2170766" y="1315938"/>
                  </a:lnTo>
                  <a:lnTo>
                    <a:pt x="2186262" y="1315937"/>
                  </a:lnTo>
                  <a:lnTo>
                    <a:pt x="2202095" y="1315937"/>
                  </a:lnTo>
                  <a:lnTo>
                    <a:pt x="2217876" y="1315937"/>
                  </a:lnTo>
                  <a:lnTo>
                    <a:pt x="2233381" y="1315937"/>
                  </a:lnTo>
                  <a:lnTo>
                    <a:pt x="2248555" y="1315937"/>
                  </a:lnTo>
                  <a:lnTo>
                    <a:pt x="2263430" y="1315936"/>
                  </a:lnTo>
                  <a:lnTo>
                    <a:pt x="2278071" y="1315932"/>
                  </a:lnTo>
                  <a:lnTo>
                    <a:pt x="2292699" y="1315759"/>
                  </a:lnTo>
                  <a:lnTo>
                    <a:pt x="2307674" y="1315111"/>
                  </a:lnTo>
                  <a:lnTo>
                    <a:pt x="2323157" y="1313862"/>
                  </a:lnTo>
                  <a:lnTo>
                    <a:pt x="2338982" y="1312210"/>
                  </a:lnTo>
                  <a:lnTo>
                    <a:pt x="2354757" y="1310562"/>
                  </a:lnTo>
                  <a:lnTo>
                    <a:pt x="2370263" y="1309159"/>
                  </a:lnTo>
                  <a:lnTo>
                    <a:pt x="2385608" y="1308066"/>
                  </a:lnTo>
                  <a:lnTo>
                    <a:pt x="2401130" y="1307258"/>
                  </a:lnTo>
                  <a:lnTo>
                    <a:pt x="2417013" y="1306680"/>
                  </a:lnTo>
                  <a:lnTo>
                    <a:pt x="2433121" y="1306275"/>
                  </a:lnTo>
                  <a:lnTo>
                    <a:pt x="2449094" y="1305996"/>
                  </a:lnTo>
                  <a:lnTo>
                    <a:pt x="2464737" y="1305804"/>
                  </a:lnTo>
                  <a:lnTo>
                    <a:pt x="2480174" y="1305675"/>
                  </a:lnTo>
                  <a:lnTo>
                    <a:pt x="2495757" y="1305587"/>
                  </a:lnTo>
                  <a:lnTo>
                    <a:pt x="2511687" y="1305528"/>
                  </a:lnTo>
                  <a:lnTo>
                    <a:pt x="2527996" y="1305489"/>
                  </a:lnTo>
                  <a:lnTo>
                    <a:pt x="2544638" y="1305462"/>
                  </a:lnTo>
                  <a:lnTo>
                    <a:pt x="2561537" y="1305439"/>
                  </a:lnTo>
                  <a:lnTo>
                    <a:pt x="2578462" y="1305255"/>
                  </a:lnTo>
                  <a:lnTo>
                    <a:pt x="2595052" y="1304598"/>
                  </a:lnTo>
                  <a:lnTo>
                    <a:pt x="2611140" y="1303345"/>
                  </a:lnTo>
                  <a:lnTo>
                    <a:pt x="2626893" y="1301688"/>
                  </a:lnTo>
                  <a:lnTo>
                    <a:pt x="2642696" y="1300038"/>
                  </a:lnTo>
                  <a:lnTo>
                    <a:pt x="2658775" y="1298629"/>
                  </a:lnTo>
                  <a:lnTo>
                    <a:pt x="2675186" y="1297362"/>
                  </a:lnTo>
                  <a:lnTo>
                    <a:pt x="2691896" y="1295905"/>
                  </a:lnTo>
                  <a:lnTo>
                    <a:pt x="2708845" y="1294078"/>
                  </a:lnTo>
                  <a:lnTo>
                    <a:pt x="2725976" y="1292020"/>
                  </a:lnTo>
                  <a:lnTo>
                    <a:pt x="2743235" y="1290092"/>
                  </a:lnTo>
                  <a:lnTo>
                    <a:pt x="2760581" y="1288498"/>
                  </a:lnTo>
                  <a:lnTo>
                    <a:pt x="2777822" y="1287275"/>
                  </a:lnTo>
                  <a:lnTo>
                    <a:pt x="2794630" y="1286380"/>
                  </a:lnTo>
                  <a:lnTo>
                    <a:pt x="2810870" y="1285738"/>
                  </a:lnTo>
                  <a:lnTo>
                    <a:pt x="2826723" y="1285120"/>
                  </a:lnTo>
                  <a:lnTo>
                    <a:pt x="2842595" y="1284166"/>
                  </a:lnTo>
                  <a:lnTo>
                    <a:pt x="2858721" y="1282709"/>
                  </a:lnTo>
                  <a:lnTo>
                    <a:pt x="2875164" y="1280914"/>
                  </a:lnTo>
                  <a:lnTo>
                    <a:pt x="2891895" y="1279170"/>
                  </a:lnTo>
                  <a:lnTo>
                    <a:pt x="2908855" y="1277699"/>
                  </a:lnTo>
                  <a:lnTo>
                    <a:pt x="2925820" y="1276390"/>
                  </a:lnTo>
                  <a:lnTo>
                    <a:pt x="2942438" y="1274905"/>
                  </a:lnTo>
                  <a:lnTo>
                    <a:pt x="2958540" y="1273054"/>
                  </a:lnTo>
                  <a:lnTo>
                    <a:pt x="2974131" y="1270811"/>
                  </a:lnTo>
                  <a:lnTo>
                    <a:pt x="2989294" y="1268226"/>
                  </a:lnTo>
                  <a:lnTo>
                    <a:pt x="3004125" y="1265378"/>
                  </a:lnTo>
                  <a:lnTo>
                    <a:pt x="3018715" y="1262499"/>
                  </a:lnTo>
                  <a:lnTo>
                    <a:pt x="3033131" y="1259952"/>
                  </a:lnTo>
                  <a:lnTo>
                    <a:pt x="3047431" y="1257906"/>
                  </a:lnTo>
                  <a:lnTo>
                    <a:pt x="3061816" y="1256195"/>
                  </a:lnTo>
                  <a:lnTo>
                    <a:pt x="3076619" y="1254432"/>
                  </a:lnTo>
                  <a:lnTo>
                    <a:pt x="3091986" y="1252391"/>
                  </a:lnTo>
                  <a:lnTo>
                    <a:pt x="3107729" y="1250018"/>
                  </a:lnTo>
                  <a:lnTo>
                    <a:pt x="3123450" y="1247347"/>
                  </a:lnTo>
                  <a:lnTo>
                    <a:pt x="3138915" y="1244435"/>
                  </a:lnTo>
                  <a:lnTo>
                    <a:pt x="3154062" y="1241344"/>
                  </a:lnTo>
                  <a:lnTo>
                    <a:pt x="3168918" y="1238123"/>
                  </a:lnTo>
                  <a:lnTo>
                    <a:pt x="3183541" y="1234810"/>
                  </a:lnTo>
                  <a:lnTo>
                    <a:pt x="3197990" y="1231435"/>
                  </a:lnTo>
                  <a:lnTo>
                    <a:pt x="3212310" y="1228015"/>
                  </a:lnTo>
                  <a:lnTo>
                    <a:pt x="3226541" y="1224562"/>
                  </a:lnTo>
                  <a:lnTo>
                    <a:pt x="3240709" y="1220921"/>
                  </a:lnTo>
                  <a:lnTo>
                    <a:pt x="3254836" y="1216790"/>
                  </a:lnTo>
                  <a:lnTo>
                    <a:pt x="3268933" y="1212050"/>
                  </a:lnTo>
                  <a:lnTo>
                    <a:pt x="3283012" y="1206900"/>
                  </a:lnTo>
                  <a:lnTo>
                    <a:pt x="3297077" y="1201751"/>
                  </a:lnTo>
                  <a:lnTo>
                    <a:pt x="3311132" y="1196839"/>
                  </a:lnTo>
                  <a:lnTo>
                    <a:pt x="3325183" y="1192068"/>
                  </a:lnTo>
                  <a:lnTo>
                    <a:pt x="3339229" y="1187104"/>
                  </a:lnTo>
                  <a:lnTo>
                    <a:pt x="3353268" y="1181769"/>
                  </a:lnTo>
                  <a:lnTo>
                    <a:pt x="3367137" y="1176203"/>
                  </a:lnTo>
                  <a:lnTo>
                    <a:pt x="3380529" y="1170767"/>
                  </a:lnTo>
                  <a:lnTo>
                    <a:pt x="3393320" y="1165660"/>
                  </a:lnTo>
                  <a:lnTo>
                    <a:pt x="3405706" y="1160755"/>
                  </a:lnTo>
                  <a:lnTo>
                    <a:pt x="3418096" y="1155702"/>
                  </a:lnTo>
                  <a:lnTo>
                    <a:pt x="3430727" y="1150307"/>
                  </a:lnTo>
                  <a:lnTo>
                    <a:pt x="3443499" y="1144700"/>
                  </a:lnTo>
                  <a:lnTo>
                    <a:pt x="3456082" y="1139236"/>
                  </a:lnTo>
                  <a:lnTo>
                    <a:pt x="3468293" y="1134111"/>
                  </a:lnTo>
                  <a:lnTo>
                    <a:pt x="3480273" y="1129194"/>
                  </a:lnTo>
                  <a:lnTo>
                    <a:pt x="3492385" y="1124133"/>
                  </a:lnTo>
                  <a:lnTo>
                    <a:pt x="3504824" y="1118728"/>
                  </a:lnTo>
                  <a:lnTo>
                    <a:pt x="3517467" y="1112945"/>
                  </a:lnTo>
                  <a:lnTo>
                    <a:pt x="3529960" y="1106830"/>
                  </a:lnTo>
                  <a:lnTo>
                    <a:pt x="3542118" y="1100450"/>
                  </a:lnTo>
                  <a:lnTo>
                    <a:pt x="3554231" y="1093706"/>
                  </a:lnTo>
                  <a:lnTo>
                    <a:pt x="3566962" y="1086348"/>
                  </a:lnTo>
                  <a:lnTo>
                    <a:pt x="3580634" y="1078291"/>
                  </a:lnTo>
                  <a:lnTo>
                    <a:pt x="3594917" y="1069762"/>
                  </a:lnTo>
                  <a:lnTo>
                    <a:pt x="3609051" y="1061191"/>
                  </a:lnTo>
                  <a:lnTo>
                    <a:pt x="3622592" y="1052834"/>
                  </a:lnTo>
                  <a:lnTo>
                    <a:pt x="3635275" y="1044766"/>
                  </a:lnTo>
                  <a:lnTo>
                    <a:pt x="3646868" y="1036968"/>
                  </a:lnTo>
                  <a:lnTo>
                    <a:pt x="3657365" y="1029386"/>
                  </a:lnTo>
                  <a:lnTo>
                    <a:pt x="3666921" y="1021802"/>
                  </a:lnTo>
                  <a:lnTo>
                    <a:pt x="3675742" y="1013864"/>
                  </a:lnTo>
                  <a:lnTo>
                    <a:pt x="3684017" y="1005411"/>
                  </a:lnTo>
                  <a:lnTo>
                    <a:pt x="3691898" y="996613"/>
                  </a:lnTo>
                  <a:lnTo>
                    <a:pt x="3699507" y="987861"/>
                  </a:lnTo>
                  <a:lnTo>
                    <a:pt x="3706926" y="979377"/>
                  </a:lnTo>
                  <a:lnTo>
                    <a:pt x="3714215" y="971054"/>
                  </a:lnTo>
                  <a:lnTo>
                    <a:pt x="3721414" y="962553"/>
                  </a:lnTo>
                  <a:lnTo>
                    <a:pt x="3728556" y="953690"/>
                  </a:lnTo>
                  <a:lnTo>
                    <a:pt x="3735656" y="944602"/>
                  </a:lnTo>
                  <a:lnTo>
                    <a:pt x="3742728" y="935648"/>
                  </a:lnTo>
                  <a:lnTo>
                    <a:pt x="3749784" y="927025"/>
                  </a:lnTo>
                  <a:lnTo>
                    <a:pt x="3756826" y="918607"/>
                  </a:lnTo>
                  <a:lnTo>
                    <a:pt x="3763862" y="910042"/>
                  </a:lnTo>
                  <a:lnTo>
                    <a:pt x="3770896" y="901122"/>
                  </a:lnTo>
                  <a:lnTo>
                    <a:pt x="3778095" y="891486"/>
                  </a:lnTo>
                  <a:lnTo>
                    <a:pt x="3785768" y="880567"/>
                  </a:lnTo>
                  <a:lnTo>
                    <a:pt x="3794034" y="868186"/>
                  </a:lnTo>
                  <a:lnTo>
                    <a:pt x="3802535" y="854801"/>
                  </a:lnTo>
                  <a:lnTo>
                    <a:pt x="3810555" y="841286"/>
                  </a:lnTo>
                  <a:lnTo>
                    <a:pt x="3817725" y="828149"/>
                  </a:lnTo>
                  <a:lnTo>
                    <a:pt x="3824012" y="815059"/>
                  </a:lnTo>
                  <a:lnTo>
                    <a:pt x="3829543" y="801066"/>
                  </a:lnTo>
                  <a:lnTo>
                    <a:pt x="3834480" y="785687"/>
                  </a:lnTo>
                  <a:lnTo>
                    <a:pt x="3838812" y="768916"/>
                  </a:lnTo>
                  <a:lnTo>
                    <a:pt x="3842359" y="750967"/>
                  </a:lnTo>
                  <a:lnTo>
                    <a:pt x="3845077" y="732108"/>
                  </a:lnTo>
                  <a:lnTo>
                    <a:pt x="3846903" y="712578"/>
                  </a:lnTo>
                  <a:lnTo>
                    <a:pt x="3847682" y="692570"/>
                  </a:lnTo>
                  <a:lnTo>
                    <a:pt x="3847426" y="672231"/>
                  </a:lnTo>
                  <a:lnTo>
                    <a:pt x="3846288" y="651831"/>
                  </a:lnTo>
                  <a:lnTo>
                    <a:pt x="3844460" y="631748"/>
                  </a:lnTo>
                  <a:lnTo>
                    <a:pt x="3842123" y="612172"/>
                  </a:lnTo>
                  <a:lnTo>
                    <a:pt x="3839419" y="593433"/>
                  </a:lnTo>
                  <a:lnTo>
                    <a:pt x="3836459" y="576068"/>
                  </a:lnTo>
                  <a:lnTo>
                    <a:pt x="3833322" y="560239"/>
                  </a:lnTo>
                  <a:lnTo>
                    <a:pt x="3830063" y="545795"/>
                  </a:lnTo>
                  <a:lnTo>
                    <a:pt x="3826723" y="532465"/>
                  </a:lnTo>
                  <a:lnTo>
                    <a:pt x="3823323" y="519974"/>
                  </a:lnTo>
                  <a:lnTo>
                    <a:pt x="3819716" y="508090"/>
                  </a:lnTo>
                  <a:lnTo>
                    <a:pt x="3815609" y="496635"/>
                  </a:lnTo>
                  <a:lnTo>
                    <a:pt x="3810880" y="485482"/>
                  </a:lnTo>
                  <a:lnTo>
                    <a:pt x="3805568" y="474701"/>
                  </a:lnTo>
                  <a:lnTo>
                    <a:pt x="3799777" y="464534"/>
                  </a:lnTo>
                  <a:lnTo>
                    <a:pt x="3793626" y="455062"/>
                  </a:lnTo>
                  <a:lnTo>
                    <a:pt x="3787378" y="446058"/>
                  </a:lnTo>
                  <a:lnTo>
                    <a:pt x="3781417" y="437091"/>
                  </a:lnTo>
                  <a:lnTo>
                    <a:pt x="3775925" y="427913"/>
                  </a:lnTo>
                  <a:lnTo>
                    <a:pt x="3770747" y="418611"/>
                  </a:lnTo>
                  <a:lnTo>
                    <a:pt x="3765503" y="409513"/>
                  </a:lnTo>
                  <a:lnTo>
                    <a:pt x="3759968" y="400795"/>
                  </a:lnTo>
                  <a:lnTo>
                    <a:pt x="3753925" y="392312"/>
                  </a:lnTo>
                  <a:lnTo>
                    <a:pt x="3747103" y="383704"/>
                  </a:lnTo>
                  <a:lnTo>
                    <a:pt x="3739440" y="374769"/>
                  </a:lnTo>
                  <a:lnTo>
                    <a:pt x="3731190" y="365632"/>
                  </a:lnTo>
                  <a:lnTo>
                    <a:pt x="3722815" y="356645"/>
                  </a:lnTo>
                  <a:lnTo>
                    <a:pt x="3714592" y="348006"/>
                  </a:lnTo>
                  <a:lnTo>
                    <a:pt x="3706615" y="339746"/>
                  </a:lnTo>
                  <a:lnTo>
                    <a:pt x="3698879" y="331820"/>
                  </a:lnTo>
                  <a:lnTo>
                    <a:pt x="3691339" y="324155"/>
                  </a:lnTo>
                  <a:lnTo>
                    <a:pt x="3683782" y="316687"/>
                  </a:lnTo>
                  <a:lnTo>
                    <a:pt x="3675863" y="309358"/>
                  </a:lnTo>
                  <a:lnTo>
                    <a:pt x="3667418" y="302128"/>
                  </a:lnTo>
                  <a:lnTo>
                    <a:pt x="3658456" y="294966"/>
                  </a:lnTo>
                  <a:lnTo>
                    <a:pt x="3649061" y="287850"/>
                  </a:lnTo>
                  <a:lnTo>
                    <a:pt x="3639329" y="280766"/>
                  </a:lnTo>
                  <a:lnTo>
                    <a:pt x="3629182" y="273704"/>
                  </a:lnTo>
                  <a:lnTo>
                    <a:pt x="3618386" y="266655"/>
                  </a:lnTo>
                  <a:lnTo>
                    <a:pt x="3606869" y="259617"/>
                  </a:lnTo>
                  <a:lnTo>
                    <a:pt x="3594863" y="252585"/>
                  </a:lnTo>
                  <a:lnTo>
                    <a:pt x="3582803" y="245557"/>
                  </a:lnTo>
                  <a:lnTo>
                    <a:pt x="3570947" y="238532"/>
                  </a:lnTo>
                  <a:lnTo>
                    <a:pt x="3559207" y="231509"/>
                  </a:lnTo>
                  <a:lnTo>
                    <a:pt x="3547258" y="224488"/>
                  </a:lnTo>
                  <a:lnTo>
                    <a:pt x="3534922" y="217471"/>
                  </a:lnTo>
                  <a:lnTo>
                    <a:pt x="3522178" y="210624"/>
                  </a:lnTo>
                  <a:lnTo>
                    <a:pt x="3509085" y="204253"/>
                  </a:lnTo>
                  <a:lnTo>
                    <a:pt x="3495720" y="198482"/>
                  </a:lnTo>
                  <a:lnTo>
                    <a:pt x="3482321" y="193115"/>
                  </a:lnTo>
                  <a:lnTo>
                    <a:pt x="3469252" y="187744"/>
                  </a:lnTo>
                  <a:lnTo>
                    <a:pt x="3456677" y="182132"/>
                  </a:lnTo>
                  <a:lnTo>
                    <a:pt x="3444267" y="176379"/>
                  </a:lnTo>
                  <a:lnTo>
                    <a:pt x="3431329" y="170816"/>
                  </a:lnTo>
                  <a:lnTo>
                    <a:pt x="3417512" y="165624"/>
                  </a:lnTo>
                  <a:lnTo>
                    <a:pt x="3402960" y="160662"/>
                  </a:lnTo>
                  <a:lnTo>
                    <a:pt x="3388112" y="155571"/>
                  </a:lnTo>
                  <a:lnTo>
                    <a:pt x="3373270" y="150151"/>
                  </a:lnTo>
                  <a:lnTo>
                    <a:pt x="3358557" y="144527"/>
                  </a:lnTo>
                  <a:lnTo>
                    <a:pt x="3343999" y="139052"/>
                  </a:lnTo>
                  <a:lnTo>
                    <a:pt x="3329580" y="133923"/>
                  </a:lnTo>
                  <a:lnTo>
                    <a:pt x="3315271" y="129174"/>
                  </a:lnTo>
                  <a:lnTo>
                    <a:pt x="3301044" y="124758"/>
                  </a:lnTo>
                  <a:lnTo>
                    <a:pt x="3286871" y="120604"/>
                  </a:lnTo>
                  <a:lnTo>
                    <a:pt x="3272572" y="116645"/>
                  </a:lnTo>
                  <a:lnTo>
                    <a:pt x="3257825" y="112826"/>
                  </a:lnTo>
                  <a:lnTo>
                    <a:pt x="3242498" y="109105"/>
                  </a:lnTo>
                  <a:lnTo>
                    <a:pt x="3226779" y="105453"/>
                  </a:lnTo>
                  <a:lnTo>
                    <a:pt x="3211074" y="101846"/>
                  </a:lnTo>
                  <a:lnTo>
                    <a:pt x="3195617" y="98277"/>
                  </a:lnTo>
                  <a:lnTo>
                    <a:pt x="3180305" y="94896"/>
                  </a:lnTo>
                  <a:lnTo>
                    <a:pt x="3164805" y="92006"/>
                  </a:lnTo>
                  <a:lnTo>
                    <a:pt x="3148932" y="89726"/>
                  </a:lnTo>
                  <a:lnTo>
                    <a:pt x="3132661" y="87856"/>
                  </a:lnTo>
                  <a:lnTo>
                    <a:pt x="3116045" y="85986"/>
                  </a:lnTo>
                  <a:lnTo>
                    <a:pt x="3099159" y="83873"/>
                  </a:lnTo>
                  <a:lnTo>
                    <a:pt x="3082073" y="81453"/>
                  </a:lnTo>
                  <a:lnTo>
                    <a:pt x="3064842" y="78748"/>
                  </a:lnTo>
                  <a:lnTo>
                    <a:pt x="3047510" y="75815"/>
                  </a:lnTo>
                  <a:lnTo>
                    <a:pt x="3030109" y="72710"/>
                  </a:lnTo>
                  <a:lnTo>
                    <a:pt x="3012661" y="69479"/>
                  </a:lnTo>
                  <a:lnTo>
                    <a:pt x="2995179" y="66165"/>
                  </a:lnTo>
                  <a:lnTo>
                    <a:pt x="2977677" y="62957"/>
                  </a:lnTo>
                  <a:lnTo>
                    <a:pt x="2960159" y="60184"/>
                  </a:lnTo>
                  <a:lnTo>
                    <a:pt x="2942627" y="57981"/>
                  </a:lnTo>
                  <a:lnTo>
                    <a:pt x="2924920" y="56164"/>
                  </a:lnTo>
                  <a:lnTo>
                    <a:pt x="2906733" y="54329"/>
                  </a:lnTo>
                  <a:lnTo>
                    <a:pt x="2887941" y="52240"/>
                  </a:lnTo>
                  <a:lnTo>
                    <a:pt x="2868745" y="49836"/>
                  </a:lnTo>
                  <a:lnTo>
                    <a:pt x="2849552" y="47142"/>
                  </a:lnTo>
                  <a:lnTo>
                    <a:pt x="2830600" y="44220"/>
                  </a:lnTo>
                  <a:lnTo>
                    <a:pt x="2811788" y="41292"/>
                  </a:lnTo>
                  <a:lnTo>
                    <a:pt x="2792786" y="38713"/>
                  </a:lnTo>
                  <a:lnTo>
                    <a:pt x="2773407" y="36645"/>
                  </a:lnTo>
                  <a:lnTo>
                    <a:pt x="2753629" y="34919"/>
                  </a:lnTo>
                  <a:lnTo>
                    <a:pt x="2733506" y="33146"/>
                  </a:lnTo>
                  <a:lnTo>
                    <a:pt x="2713111" y="31103"/>
                  </a:lnTo>
                  <a:lnTo>
                    <a:pt x="2692516" y="28899"/>
                  </a:lnTo>
                  <a:lnTo>
                    <a:pt x="2671777" y="26873"/>
                  </a:lnTo>
                  <a:lnTo>
                    <a:pt x="2650932" y="25212"/>
                  </a:lnTo>
                  <a:lnTo>
                    <a:pt x="2629849" y="23945"/>
                  </a:lnTo>
                  <a:lnTo>
                    <a:pt x="2608243" y="23020"/>
                  </a:lnTo>
                  <a:lnTo>
                    <a:pt x="2586003" y="22363"/>
                  </a:lnTo>
                  <a:lnTo>
                    <a:pt x="2563338" y="21905"/>
                  </a:lnTo>
                  <a:lnTo>
                    <a:pt x="2540663" y="21590"/>
                  </a:lnTo>
                  <a:lnTo>
                    <a:pt x="2518223" y="21375"/>
                  </a:lnTo>
                  <a:lnTo>
                    <a:pt x="2496086" y="21230"/>
                  </a:lnTo>
                  <a:lnTo>
                    <a:pt x="2474230" y="21131"/>
                  </a:lnTo>
                  <a:lnTo>
                    <a:pt x="2452597" y="21065"/>
                  </a:lnTo>
                  <a:lnTo>
                    <a:pt x="2430967" y="21021"/>
                  </a:lnTo>
                  <a:lnTo>
                    <a:pt x="2408984" y="20991"/>
                  </a:lnTo>
                  <a:lnTo>
                    <a:pt x="2386489" y="20971"/>
                  </a:lnTo>
                  <a:lnTo>
                    <a:pt x="2363651" y="20958"/>
                  </a:lnTo>
                  <a:lnTo>
                    <a:pt x="2340859" y="20949"/>
                  </a:lnTo>
                  <a:lnTo>
                    <a:pt x="2318336" y="20939"/>
                  </a:lnTo>
                  <a:lnTo>
                    <a:pt x="2295973" y="20762"/>
                  </a:lnTo>
                  <a:lnTo>
                    <a:pt x="2273434" y="20111"/>
                  </a:lnTo>
                  <a:lnTo>
                    <a:pt x="2250529" y="18861"/>
                  </a:lnTo>
                  <a:lnTo>
                    <a:pt x="2227229" y="17207"/>
                  </a:lnTo>
                  <a:lnTo>
                    <a:pt x="2203588" y="15558"/>
                  </a:lnTo>
                  <a:lnTo>
                    <a:pt x="2179678" y="14154"/>
                  </a:lnTo>
                  <a:lnTo>
                    <a:pt x="2155570" y="13061"/>
                  </a:lnTo>
                  <a:lnTo>
                    <a:pt x="2131320" y="12253"/>
                  </a:lnTo>
                  <a:lnTo>
                    <a:pt x="2106967" y="11675"/>
                  </a:lnTo>
                  <a:lnTo>
                    <a:pt x="2082547" y="11270"/>
                  </a:lnTo>
                  <a:lnTo>
                    <a:pt x="2058079" y="10990"/>
                  </a:lnTo>
                  <a:lnTo>
                    <a:pt x="2033578" y="10795"/>
                  </a:lnTo>
                  <a:lnTo>
                    <a:pt x="2009055" y="10492"/>
                  </a:lnTo>
                  <a:lnTo>
                    <a:pt x="1984519" y="9756"/>
                  </a:lnTo>
                  <a:lnTo>
                    <a:pt x="1959973" y="8448"/>
                  </a:lnTo>
                  <a:lnTo>
                    <a:pt x="1935419" y="6756"/>
                  </a:lnTo>
                  <a:lnTo>
                    <a:pt x="1910861" y="5081"/>
                  </a:lnTo>
                  <a:lnTo>
                    <a:pt x="1886299" y="3661"/>
                  </a:lnTo>
                  <a:lnTo>
                    <a:pt x="1861738" y="2556"/>
                  </a:lnTo>
                  <a:lnTo>
                    <a:pt x="1837173" y="1740"/>
                  </a:lnTo>
                  <a:lnTo>
                    <a:pt x="1812604" y="1157"/>
                  </a:lnTo>
                  <a:lnTo>
                    <a:pt x="1787866" y="748"/>
                  </a:lnTo>
                  <a:lnTo>
                    <a:pt x="1762652" y="466"/>
                  </a:lnTo>
                  <a:lnTo>
                    <a:pt x="1736837" y="274"/>
                  </a:lnTo>
                  <a:lnTo>
                    <a:pt x="1710619" y="143"/>
                  </a:lnTo>
                  <a:lnTo>
                    <a:pt x="1684404" y="55"/>
                  </a:lnTo>
                  <a:lnTo>
                    <a:pt x="1658435" y="0"/>
                  </a:lnTo>
                  <a:lnTo>
                    <a:pt x="1632777" y="133"/>
                  </a:lnTo>
                  <a:lnTo>
                    <a:pt x="1607402" y="754"/>
                  </a:lnTo>
                  <a:lnTo>
                    <a:pt x="1582253" y="1989"/>
                  </a:lnTo>
                  <a:lnTo>
                    <a:pt x="1557109" y="3803"/>
                  </a:lnTo>
                  <a:lnTo>
                    <a:pt x="1531615" y="6092"/>
                  </a:lnTo>
                  <a:lnTo>
                    <a:pt x="1505608" y="8742"/>
                  </a:lnTo>
                  <a:lnTo>
                    <a:pt x="1479260" y="11657"/>
                  </a:lnTo>
                  <a:lnTo>
                    <a:pt x="1452957" y="14759"/>
                  </a:lnTo>
                  <a:lnTo>
                    <a:pt x="1426924" y="17992"/>
                  </a:lnTo>
                  <a:lnTo>
                    <a:pt x="1401053" y="21314"/>
                  </a:lnTo>
                  <a:lnTo>
                    <a:pt x="1375002" y="24697"/>
                  </a:lnTo>
                  <a:lnTo>
                    <a:pt x="1348587" y="28126"/>
                  </a:lnTo>
                  <a:lnTo>
                    <a:pt x="1321779" y="31752"/>
                  </a:lnTo>
                  <a:lnTo>
                    <a:pt x="1294628" y="35872"/>
                  </a:lnTo>
                  <a:lnTo>
                    <a:pt x="1267245" y="40600"/>
                  </a:lnTo>
                  <a:lnTo>
                    <a:pt x="1240913" y="45593"/>
                  </a:lnTo>
                  <a:lnTo>
                    <a:pt x="1215480" y="50631"/>
                  </a:lnTo>
                  <a:lnTo>
                    <a:pt x="1188711" y="56159"/>
                  </a:lnTo>
                  <a:lnTo>
                    <a:pt x="1156337" y="630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179191" y="2158342"/>
            <a:ext cx="842281" cy="852809"/>
            <a:chOff x="1179191" y="2158342"/>
            <a:chExt cx="842281" cy="852809"/>
          </a:xfrm>
        </p:grpSpPr>
        <p:sp>
          <p:nvSpPr>
            <p:cNvPr id="84" name="Freeform 83"/>
            <p:cNvSpPr/>
            <p:nvPr/>
          </p:nvSpPr>
          <p:spPr>
            <a:xfrm>
              <a:off x="1210777" y="2568953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99417" y="5867"/>
                  </a:lnTo>
                  <a:lnTo>
                    <a:pt x="93853" y="11432"/>
                  </a:lnTo>
                  <a:lnTo>
                    <a:pt x="88054" y="17236"/>
                  </a:lnTo>
                  <a:lnTo>
                    <a:pt x="81973" y="23489"/>
                  </a:lnTo>
                  <a:lnTo>
                    <a:pt x="75643" y="30467"/>
                  </a:lnTo>
                  <a:lnTo>
                    <a:pt x="69115" y="38249"/>
                  </a:lnTo>
                  <a:lnTo>
                    <a:pt x="62439" y="46750"/>
                  </a:lnTo>
                  <a:lnTo>
                    <a:pt x="55656" y="55829"/>
                  </a:lnTo>
                  <a:lnTo>
                    <a:pt x="48799" y="65343"/>
                  </a:lnTo>
                  <a:lnTo>
                    <a:pt x="41889" y="75171"/>
                  </a:lnTo>
                  <a:lnTo>
                    <a:pt x="34944" y="85220"/>
                  </a:lnTo>
                  <a:lnTo>
                    <a:pt x="27984" y="95414"/>
                  </a:lnTo>
                  <a:lnTo>
                    <a:pt x="21320" y="105443"/>
                  </a:lnTo>
                  <a:lnTo>
                    <a:pt x="14896" y="115847"/>
                  </a:lnTo>
                  <a:lnTo>
                    <a:pt x="8149" y="12865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179191" y="2621595"/>
              <a:ext cx="157929" cy="105286"/>
            </a:xfrm>
            <a:custGeom>
              <a:avLst/>
              <a:gdLst/>
              <a:ahLst/>
              <a:cxnLst/>
              <a:rect l="0" t="0" r="0" b="0"/>
              <a:pathLst>
                <a:path w="157929" h="105286">
                  <a:moveTo>
                    <a:pt x="0" y="0"/>
                  </a:moveTo>
                  <a:lnTo>
                    <a:pt x="5935" y="5801"/>
                  </a:lnTo>
                  <a:lnTo>
                    <a:pt x="12139" y="10725"/>
                  </a:lnTo>
                  <a:lnTo>
                    <a:pt x="19235" y="15233"/>
                  </a:lnTo>
                  <a:lnTo>
                    <a:pt x="27176" y="19626"/>
                  </a:lnTo>
                  <a:lnTo>
                    <a:pt x="35822" y="24288"/>
                  </a:lnTo>
                  <a:lnTo>
                    <a:pt x="45016" y="29403"/>
                  </a:lnTo>
                  <a:lnTo>
                    <a:pt x="54616" y="34981"/>
                  </a:lnTo>
                  <a:lnTo>
                    <a:pt x="64506" y="40953"/>
                  </a:lnTo>
                  <a:lnTo>
                    <a:pt x="74599" y="47231"/>
                  </a:lnTo>
                  <a:lnTo>
                    <a:pt x="84832" y="53735"/>
                  </a:lnTo>
                  <a:lnTo>
                    <a:pt x="95162" y="60400"/>
                  </a:lnTo>
                  <a:lnTo>
                    <a:pt x="105547" y="67173"/>
                  </a:lnTo>
                  <a:lnTo>
                    <a:pt x="115706" y="73909"/>
                  </a:lnTo>
                  <a:lnTo>
                    <a:pt x="126212" y="81133"/>
                  </a:lnTo>
                  <a:lnTo>
                    <a:pt x="139106" y="90595"/>
                  </a:lnTo>
                  <a:lnTo>
                    <a:pt x="157928" y="1052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26632" y="2579481"/>
              <a:ext cx="494840" cy="10530"/>
            </a:xfrm>
            <a:custGeom>
              <a:avLst/>
              <a:gdLst/>
              <a:ahLst/>
              <a:cxnLst/>
              <a:rect l="0" t="0" r="0" b="0"/>
              <a:pathLst>
                <a:path w="494840" h="10530">
                  <a:moveTo>
                    <a:pt x="494839" y="10529"/>
                  </a:moveTo>
                  <a:lnTo>
                    <a:pt x="485971" y="7662"/>
                  </a:lnTo>
                  <a:lnTo>
                    <a:pt x="476984" y="5520"/>
                  </a:lnTo>
                  <a:lnTo>
                    <a:pt x="466984" y="3917"/>
                  </a:lnTo>
                  <a:lnTo>
                    <a:pt x="455830" y="2736"/>
                  </a:lnTo>
                  <a:lnTo>
                    <a:pt x="443371" y="1888"/>
                  </a:lnTo>
                  <a:lnTo>
                    <a:pt x="429659" y="1290"/>
                  </a:lnTo>
                  <a:lnTo>
                    <a:pt x="414896" y="876"/>
                  </a:lnTo>
                  <a:lnTo>
                    <a:pt x="399318" y="592"/>
                  </a:lnTo>
                  <a:lnTo>
                    <a:pt x="383141" y="398"/>
                  </a:lnTo>
                  <a:lnTo>
                    <a:pt x="366534" y="267"/>
                  </a:lnTo>
                  <a:lnTo>
                    <a:pt x="349627" y="179"/>
                  </a:lnTo>
                  <a:lnTo>
                    <a:pt x="332514" y="120"/>
                  </a:lnTo>
                  <a:lnTo>
                    <a:pt x="315260" y="80"/>
                  </a:lnTo>
                  <a:lnTo>
                    <a:pt x="297908" y="54"/>
                  </a:lnTo>
                  <a:lnTo>
                    <a:pt x="280489" y="36"/>
                  </a:lnTo>
                  <a:lnTo>
                    <a:pt x="262857" y="24"/>
                  </a:lnTo>
                  <a:lnTo>
                    <a:pt x="244720" y="16"/>
                  </a:lnTo>
                  <a:lnTo>
                    <a:pt x="225964" y="11"/>
                  </a:lnTo>
                  <a:lnTo>
                    <a:pt x="206790" y="7"/>
                  </a:lnTo>
                  <a:lnTo>
                    <a:pt x="187612" y="5"/>
                  </a:lnTo>
                  <a:lnTo>
                    <a:pt x="168678" y="4"/>
                  </a:lnTo>
                  <a:lnTo>
                    <a:pt x="150218" y="3"/>
                  </a:lnTo>
                  <a:lnTo>
                    <a:pt x="132516" y="2"/>
                  </a:lnTo>
                  <a:lnTo>
                    <a:pt x="115647" y="1"/>
                  </a:lnTo>
                  <a:lnTo>
                    <a:pt x="99523" y="1"/>
                  </a:lnTo>
                  <a:lnTo>
                    <a:pt x="83994" y="1"/>
                  </a:lnTo>
                  <a:lnTo>
                    <a:pt x="68926" y="1"/>
                  </a:lnTo>
                  <a:lnTo>
                    <a:pt x="54607" y="1"/>
                  </a:lnTo>
                  <a:lnTo>
                    <a:pt x="40235" y="1"/>
                  </a:lnTo>
                  <a:lnTo>
                    <a:pt x="2342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68787" y="2705823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42114" y="0"/>
                  </a:moveTo>
                  <a:lnTo>
                    <a:pt x="39247" y="8936"/>
                  </a:lnTo>
                  <a:lnTo>
                    <a:pt x="37105" y="18563"/>
                  </a:lnTo>
                  <a:lnTo>
                    <a:pt x="35502" y="29850"/>
                  </a:lnTo>
                  <a:lnTo>
                    <a:pt x="34322" y="42518"/>
                  </a:lnTo>
                  <a:lnTo>
                    <a:pt x="33473" y="55997"/>
                  </a:lnTo>
                  <a:lnTo>
                    <a:pt x="32867" y="69869"/>
                  </a:lnTo>
                  <a:lnTo>
                    <a:pt x="32107" y="83905"/>
                  </a:lnTo>
                  <a:lnTo>
                    <a:pt x="30526" y="97996"/>
                  </a:lnTo>
                  <a:lnTo>
                    <a:pt x="27831" y="112093"/>
                  </a:lnTo>
                  <a:lnTo>
                    <a:pt x="24221" y="126014"/>
                  </a:lnTo>
                  <a:lnTo>
                    <a:pt x="20189" y="139448"/>
                  </a:lnTo>
                  <a:lnTo>
                    <a:pt x="16075" y="152269"/>
                  </a:lnTo>
                  <a:lnTo>
                    <a:pt x="12197" y="164678"/>
                  </a:lnTo>
                  <a:lnTo>
                    <a:pt x="8907" y="177084"/>
                  </a:lnTo>
                  <a:lnTo>
                    <a:pt x="6330" y="189731"/>
                  </a:lnTo>
                  <a:lnTo>
                    <a:pt x="4415" y="202683"/>
                  </a:lnTo>
                  <a:lnTo>
                    <a:pt x="3040" y="215919"/>
                  </a:lnTo>
                  <a:lnTo>
                    <a:pt x="2074" y="229373"/>
                  </a:lnTo>
                  <a:lnTo>
                    <a:pt x="1405" y="242769"/>
                  </a:lnTo>
                  <a:lnTo>
                    <a:pt x="874" y="257149"/>
                  </a:lnTo>
                  <a:lnTo>
                    <a:pt x="433" y="27601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15442" y="2705823"/>
              <a:ext cx="184932" cy="208898"/>
            </a:xfrm>
            <a:custGeom>
              <a:avLst/>
              <a:gdLst/>
              <a:ahLst/>
              <a:cxnLst/>
              <a:rect l="0" t="0" r="0" b="0"/>
              <a:pathLst>
                <a:path w="184932" h="208898">
                  <a:moveTo>
                    <a:pt x="184931" y="126342"/>
                  </a:moveTo>
                  <a:lnTo>
                    <a:pt x="176062" y="129343"/>
                  </a:lnTo>
                  <a:lnTo>
                    <a:pt x="167075" y="132766"/>
                  </a:lnTo>
                  <a:lnTo>
                    <a:pt x="157085" y="136962"/>
                  </a:lnTo>
                  <a:lnTo>
                    <a:pt x="146277" y="141862"/>
                  </a:lnTo>
                  <a:lnTo>
                    <a:pt x="135114" y="147343"/>
                  </a:lnTo>
                  <a:lnTo>
                    <a:pt x="123908" y="153274"/>
                  </a:lnTo>
                  <a:lnTo>
                    <a:pt x="112796" y="159536"/>
                  </a:lnTo>
                  <a:lnTo>
                    <a:pt x="101812" y="166034"/>
                  </a:lnTo>
                  <a:lnTo>
                    <a:pt x="90946" y="172698"/>
                  </a:lnTo>
                  <a:lnTo>
                    <a:pt x="80176" y="179477"/>
                  </a:lnTo>
                  <a:lnTo>
                    <a:pt x="69479" y="186334"/>
                  </a:lnTo>
                  <a:lnTo>
                    <a:pt x="58834" y="193230"/>
                  </a:lnTo>
                  <a:lnTo>
                    <a:pt x="48226" y="199657"/>
                  </a:lnTo>
                  <a:lnTo>
                    <a:pt x="37643" y="204682"/>
                  </a:lnTo>
                  <a:lnTo>
                    <a:pt x="27096" y="207895"/>
                  </a:lnTo>
                  <a:lnTo>
                    <a:pt x="17234" y="208897"/>
                  </a:lnTo>
                  <a:lnTo>
                    <a:pt x="9282" y="207067"/>
                  </a:lnTo>
                  <a:lnTo>
                    <a:pt x="3760" y="202358"/>
                  </a:lnTo>
                  <a:lnTo>
                    <a:pt x="699" y="195484"/>
                  </a:lnTo>
                  <a:lnTo>
                    <a:pt x="0" y="187593"/>
                  </a:lnTo>
                  <a:lnTo>
                    <a:pt x="1341" y="179440"/>
                  </a:lnTo>
                  <a:lnTo>
                    <a:pt x="4136" y="171211"/>
                  </a:lnTo>
                  <a:lnTo>
                    <a:pt x="7673" y="162708"/>
                  </a:lnTo>
                  <a:lnTo>
                    <a:pt x="11482" y="153802"/>
                  </a:lnTo>
                  <a:lnTo>
                    <a:pt x="15339" y="144330"/>
                  </a:lnTo>
                  <a:lnTo>
                    <a:pt x="19154" y="134046"/>
                  </a:lnTo>
                  <a:lnTo>
                    <a:pt x="22904" y="122900"/>
                  </a:lnTo>
                  <a:lnTo>
                    <a:pt x="26593" y="111157"/>
                  </a:lnTo>
                  <a:lnTo>
                    <a:pt x="30230" y="99282"/>
                  </a:lnTo>
                  <a:lnTo>
                    <a:pt x="33830" y="87556"/>
                  </a:lnTo>
                  <a:lnTo>
                    <a:pt x="37401" y="76073"/>
                  </a:lnTo>
                  <a:lnTo>
                    <a:pt x="40953" y="64830"/>
                  </a:lnTo>
                  <a:lnTo>
                    <a:pt x="44487" y="53796"/>
                  </a:lnTo>
                  <a:lnTo>
                    <a:pt x="47855" y="43184"/>
                  </a:lnTo>
                  <a:lnTo>
                    <a:pt x="51096" y="32317"/>
                  </a:lnTo>
                  <a:lnTo>
                    <a:pt x="54492" y="19120"/>
                  </a:lnTo>
                  <a:lnTo>
                    <a:pt x="58589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63544" y="2158342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7728" y="11668"/>
                  </a:lnTo>
                  <a:lnTo>
                    <a:pt x="6227" y="22157"/>
                  </a:lnTo>
                  <a:lnTo>
                    <a:pt x="5916" y="32467"/>
                  </a:lnTo>
                  <a:lnTo>
                    <a:pt x="6422" y="43114"/>
                  </a:lnTo>
                  <a:lnTo>
                    <a:pt x="7242" y="54755"/>
                  </a:lnTo>
                  <a:lnTo>
                    <a:pt x="8057" y="67655"/>
                  </a:lnTo>
                  <a:lnTo>
                    <a:pt x="8741" y="81907"/>
                  </a:lnTo>
                  <a:lnTo>
                    <a:pt x="9267" y="97607"/>
                  </a:lnTo>
                  <a:lnTo>
                    <a:pt x="9654" y="114647"/>
                  </a:lnTo>
                  <a:lnTo>
                    <a:pt x="9928" y="132631"/>
                  </a:lnTo>
                  <a:lnTo>
                    <a:pt x="10120" y="150994"/>
                  </a:lnTo>
                  <a:lnTo>
                    <a:pt x="10252" y="169374"/>
                  </a:lnTo>
                  <a:lnTo>
                    <a:pt x="10342" y="187459"/>
                  </a:lnTo>
                  <a:lnTo>
                    <a:pt x="10403" y="204908"/>
                  </a:lnTo>
                  <a:lnTo>
                    <a:pt x="10440" y="221607"/>
                  </a:lnTo>
                  <a:lnTo>
                    <a:pt x="10295" y="237618"/>
                  </a:lnTo>
                  <a:lnTo>
                    <a:pt x="9665" y="253071"/>
                  </a:lnTo>
                  <a:lnTo>
                    <a:pt x="8429" y="268101"/>
                  </a:lnTo>
                  <a:lnTo>
                    <a:pt x="6785" y="282826"/>
                  </a:lnTo>
                  <a:lnTo>
                    <a:pt x="5142" y="297333"/>
                  </a:lnTo>
                  <a:lnTo>
                    <a:pt x="3743" y="311672"/>
                  </a:lnTo>
                  <a:lnTo>
                    <a:pt x="2650" y="325283"/>
                  </a:lnTo>
                  <a:lnTo>
                    <a:pt x="1724" y="338352"/>
                  </a:lnTo>
                  <a:lnTo>
                    <a:pt x="887" y="35202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07495" y="2158342"/>
              <a:ext cx="177107" cy="221356"/>
            </a:xfrm>
            <a:custGeom>
              <a:avLst/>
              <a:gdLst/>
              <a:ahLst/>
              <a:cxnLst/>
              <a:rect l="0" t="0" r="0" b="0"/>
              <a:pathLst>
                <a:path w="177107" h="221356">
                  <a:moveTo>
                    <a:pt x="177106" y="136870"/>
                  </a:moveTo>
                  <a:lnTo>
                    <a:pt x="171171" y="142671"/>
                  </a:lnTo>
                  <a:lnTo>
                    <a:pt x="164966" y="147595"/>
                  </a:lnTo>
                  <a:lnTo>
                    <a:pt x="157875" y="152102"/>
                  </a:lnTo>
                  <a:lnTo>
                    <a:pt x="150108" y="156496"/>
                  </a:lnTo>
                  <a:lnTo>
                    <a:pt x="142110" y="161158"/>
                  </a:lnTo>
                  <a:lnTo>
                    <a:pt x="134164" y="166272"/>
                  </a:lnTo>
                  <a:lnTo>
                    <a:pt x="126217" y="171850"/>
                  </a:lnTo>
                  <a:lnTo>
                    <a:pt x="117975" y="177822"/>
                  </a:lnTo>
                  <a:lnTo>
                    <a:pt x="109285" y="184096"/>
                  </a:lnTo>
                  <a:lnTo>
                    <a:pt x="100145" y="190427"/>
                  </a:lnTo>
                  <a:lnTo>
                    <a:pt x="90623" y="196444"/>
                  </a:lnTo>
                  <a:lnTo>
                    <a:pt x="80807" y="201968"/>
                  </a:lnTo>
                  <a:lnTo>
                    <a:pt x="70773" y="206999"/>
                  </a:lnTo>
                  <a:lnTo>
                    <a:pt x="60584" y="211611"/>
                  </a:lnTo>
                  <a:lnTo>
                    <a:pt x="50291" y="215887"/>
                  </a:lnTo>
                  <a:lnTo>
                    <a:pt x="40092" y="219419"/>
                  </a:lnTo>
                  <a:lnTo>
                    <a:pt x="30318" y="221355"/>
                  </a:lnTo>
                  <a:lnTo>
                    <a:pt x="21127" y="221354"/>
                  </a:lnTo>
                  <a:lnTo>
                    <a:pt x="12990" y="219385"/>
                  </a:lnTo>
                  <a:lnTo>
                    <a:pt x="6735" y="215472"/>
                  </a:lnTo>
                  <a:lnTo>
                    <a:pt x="2644" y="209834"/>
                  </a:lnTo>
                  <a:lnTo>
                    <a:pt x="524" y="202642"/>
                  </a:lnTo>
                  <a:lnTo>
                    <a:pt x="0" y="193928"/>
                  </a:lnTo>
                  <a:lnTo>
                    <a:pt x="679" y="183849"/>
                  </a:lnTo>
                  <a:lnTo>
                    <a:pt x="2233" y="172661"/>
                  </a:lnTo>
                  <a:lnTo>
                    <a:pt x="4405" y="160628"/>
                  </a:lnTo>
                  <a:lnTo>
                    <a:pt x="7006" y="147978"/>
                  </a:lnTo>
                  <a:lnTo>
                    <a:pt x="9902" y="134892"/>
                  </a:lnTo>
                  <a:lnTo>
                    <a:pt x="12998" y="121501"/>
                  </a:lnTo>
                  <a:lnTo>
                    <a:pt x="16225" y="107896"/>
                  </a:lnTo>
                  <a:lnTo>
                    <a:pt x="19376" y="93980"/>
                  </a:lnTo>
                  <a:lnTo>
                    <a:pt x="22112" y="79492"/>
                  </a:lnTo>
                  <a:lnTo>
                    <a:pt x="24285" y="64356"/>
                  </a:lnTo>
                  <a:lnTo>
                    <a:pt x="25917" y="49388"/>
                  </a:lnTo>
                  <a:lnTo>
                    <a:pt x="27272" y="34731"/>
                  </a:lnTo>
                  <a:lnTo>
                    <a:pt x="28467" y="19096"/>
                  </a:lnTo>
                  <a:lnTo>
                    <a:pt x="29707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2883865" y="1887185"/>
            <a:ext cx="243769" cy="477914"/>
          </a:xfrm>
          <a:custGeom>
            <a:avLst/>
            <a:gdLst/>
            <a:ahLst/>
            <a:cxnLst/>
            <a:rect l="0" t="0" r="0" b="0"/>
            <a:pathLst>
              <a:path w="243769" h="477914">
                <a:moveTo>
                  <a:pt x="243098" y="113229"/>
                </a:moveTo>
                <a:lnTo>
                  <a:pt x="234364" y="119096"/>
                </a:lnTo>
                <a:lnTo>
                  <a:pt x="226657" y="124661"/>
                </a:lnTo>
                <a:lnTo>
                  <a:pt x="219255" y="130465"/>
                </a:lnTo>
                <a:lnTo>
                  <a:pt x="211994" y="136718"/>
                </a:lnTo>
                <a:lnTo>
                  <a:pt x="204816" y="143697"/>
                </a:lnTo>
                <a:lnTo>
                  <a:pt x="197690" y="151473"/>
                </a:lnTo>
                <a:lnTo>
                  <a:pt x="190600" y="159802"/>
                </a:lnTo>
                <a:lnTo>
                  <a:pt x="183533" y="168233"/>
                </a:lnTo>
                <a:lnTo>
                  <a:pt x="176482" y="176502"/>
                </a:lnTo>
                <a:lnTo>
                  <a:pt x="169442" y="184850"/>
                </a:lnTo>
                <a:lnTo>
                  <a:pt x="162408" y="193900"/>
                </a:lnTo>
                <a:lnTo>
                  <a:pt x="155380" y="203954"/>
                </a:lnTo>
                <a:lnTo>
                  <a:pt x="148354" y="214995"/>
                </a:lnTo>
                <a:lnTo>
                  <a:pt x="141331" y="226865"/>
                </a:lnTo>
                <a:lnTo>
                  <a:pt x="134309" y="239362"/>
                </a:lnTo>
                <a:lnTo>
                  <a:pt x="127289" y="251992"/>
                </a:lnTo>
                <a:lnTo>
                  <a:pt x="120268" y="264004"/>
                </a:lnTo>
                <a:lnTo>
                  <a:pt x="113248" y="275049"/>
                </a:lnTo>
                <a:lnTo>
                  <a:pt x="106229" y="285446"/>
                </a:lnTo>
                <a:lnTo>
                  <a:pt x="99210" y="295961"/>
                </a:lnTo>
                <a:lnTo>
                  <a:pt x="92190" y="307041"/>
                </a:lnTo>
                <a:lnTo>
                  <a:pt x="85171" y="318792"/>
                </a:lnTo>
                <a:lnTo>
                  <a:pt x="78152" y="331146"/>
                </a:lnTo>
                <a:lnTo>
                  <a:pt x="71137" y="343977"/>
                </a:lnTo>
                <a:lnTo>
                  <a:pt x="64291" y="357002"/>
                </a:lnTo>
                <a:lnTo>
                  <a:pt x="57921" y="369812"/>
                </a:lnTo>
                <a:lnTo>
                  <a:pt x="52155" y="382201"/>
                </a:lnTo>
                <a:lnTo>
                  <a:pt x="46962" y="394145"/>
                </a:lnTo>
                <a:lnTo>
                  <a:pt x="42239" y="405705"/>
                </a:lnTo>
                <a:lnTo>
                  <a:pt x="37890" y="416965"/>
                </a:lnTo>
                <a:lnTo>
                  <a:pt x="34307" y="428003"/>
                </a:lnTo>
                <a:lnTo>
                  <a:pt x="32338" y="438881"/>
                </a:lnTo>
                <a:lnTo>
                  <a:pt x="32317" y="449630"/>
                </a:lnTo>
                <a:lnTo>
                  <a:pt x="34271" y="459629"/>
                </a:lnTo>
                <a:lnTo>
                  <a:pt x="38174" y="467673"/>
                </a:lnTo>
                <a:lnTo>
                  <a:pt x="43801" y="473262"/>
                </a:lnTo>
                <a:lnTo>
                  <a:pt x="50816" y="476538"/>
                </a:lnTo>
                <a:lnTo>
                  <a:pt x="58879" y="477913"/>
                </a:lnTo>
                <a:lnTo>
                  <a:pt x="67698" y="477835"/>
                </a:lnTo>
                <a:lnTo>
                  <a:pt x="76887" y="476532"/>
                </a:lnTo>
                <a:lnTo>
                  <a:pt x="85974" y="474004"/>
                </a:lnTo>
                <a:lnTo>
                  <a:pt x="94713" y="470350"/>
                </a:lnTo>
                <a:lnTo>
                  <a:pt x="103055" y="465764"/>
                </a:lnTo>
                <a:lnTo>
                  <a:pt x="111045" y="460463"/>
                </a:lnTo>
                <a:lnTo>
                  <a:pt x="118751" y="454632"/>
                </a:lnTo>
                <a:lnTo>
                  <a:pt x="126079" y="448259"/>
                </a:lnTo>
                <a:lnTo>
                  <a:pt x="132782" y="441148"/>
                </a:lnTo>
                <a:lnTo>
                  <a:pt x="138775" y="433253"/>
                </a:lnTo>
                <a:lnTo>
                  <a:pt x="144122" y="424663"/>
                </a:lnTo>
                <a:lnTo>
                  <a:pt x="148948" y="415518"/>
                </a:lnTo>
                <a:lnTo>
                  <a:pt x="153377" y="405953"/>
                </a:lnTo>
                <a:lnTo>
                  <a:pt x="157352" y="395920"/>
                </a:lnTo>
                <a:lnTo>
                  <a:pt x="160649" y="385199"/>
                </a:lnTo>
                <a:lnTo>
                  <a:pt x="163197" y="373732"/>
                </a:lnTo>
                <a:lnTo>
                  <a:pt x="164909" y="361760"/>
                </a:lnTo>
                <a:lnTo>
                  <a:pt x="165608" y="349724"/>
                </a:lnTo>
                <a:lnTo>
                  <a:pt x="165295" y="337892"/>
                </a:lnTo>
                <a:lnTo>
                  <a:pt x="163948" y="326507"/>
                </a:lnTo>
                <a:lnTo>
                  <a:pt x="161449" y="315861"/>
                </a:lnTo>
                <a:lnTo>
                  <a:pt x="157837" y="306031"/>
                </a:lnTo>
                <a:lnTo>
                  <a:pt x="153125" y="296769"/>
                </a:lnTo>
                <a:lnTo>
                  <a:pt x="147213" y="287622"/>
                </a:lnTo>
                <a:lnTo>
                  <a:pt x="140167" y="278318"/>
                </a:lnTo>
                <a:lnTo>
                  <a:pt x="132335" y="268931"/>
                </a:lnTo>
                <a:lnTo>
                  <a:pt x="124239" y="259775"/>
                </a:lnTo>
                <a:lnTo>
                  <a:pt x="116200" y="251022"/>
                </a:lnTo>
                <a:lnTo>
                  <a:pt x="108177" y="242686"/>
                </a:lnTo>
                <a:lnTo>
                  <a:pt x="99877" y="234708"/>
                </a:lnTo>
                <a:lnTo>
                  <a:pt x="91145" y="227009"/>
                </a:lnTo>
                <a:lnTo>
                  <a:pt x="81974" y="219518"/>
                </a:lnTo>
                <a:lnTo>
                  <a:pt x="72432" y="212174"/>
                </a:lnTo>
                <a:lnTo>
                  <a:pt x="62606" y="204933"/>
                </a:lnTo>
                <a:lnTo>
                  <a:pt x="52735" y="197764"/>
                </a:lnTo>
                <a:lnTo>
                  <a:pt x="43188" y="190644"/>
                </a:lnTo>
                <a:lnTo>
                  <a:pt x="34144" y="183552"/>
                </a:lnTo>
                <a:lnTo>
                  <a:pt x="25768" y="176315"/>
                </a:lnTo>
                <a:lnTo>
                  <a:pt x="18288" y="168617"/>
                </a:lnTo>
                <a:lnTo>
                  <a:pt x="11747" y="160324"/>
                </a:lnTo>
                <a:lnTo>
                  <a:pt x="6355" y="151466"/>
                </a:lnTo>
                <a:lnTo>
                  <a:pt x="2555" y="142141"/>
                </a:lnTo>
                <a:lnTo>
                  <a:pt x="449" y="132465"/>
                </a:lnTo>
                <a:lnTo>
                  <a:pt x="0" y="122696"/>
                </a:lnTo>
                <a:lnTo>
                  <a:pt x="1210" y="113219"/>
                </a:lnTo>
                <a:lnTo>
                  <a:pt x="3913" y="104217"/>
                </a:lnTo>
                <a:lnTo>
                  <a:pt x="7827" y="95699"/>
                </a:lnTo>
                <a:lnTo>
                  <a:pt x="12662" y="87592"/>
                </a:lnTo>
                <a:lnTo>
                  <a:pt x="18169" y="79803"/>
                </a:lnTo>
                <a:lnTo>
                  <a:pt x="24152" y="72249"/>
                </a:lnTo>
                <a:lnTo>
                  <a:pt x="30467" y="64862"/>
                </a:lnTo>
                <a:lnTo>
                  <a:pt x="37015" y="57598"/>
                </a:lnTo>
                <a:lnTo>
                  <a:pt x="43886" y="50582"/>
                </a:lnTo>
                <a:lnTo>
                  <a:pt x="51338" y="44097"/>
                </a:lnTo>
                <a:lnTo>
                  <a:pt x="59465" y="38250"/>
                </a:lnTo>
                <a:lnTo>
                  <a:pt x="68213" y="32832"/>
                </a:lnTo>
                <a:lnTo>
                  <a:pt x="77464" y="27427"/>
                </a:lnTo>
                <a:lnTo>
                  <a:pt x="87105" y="21797"/>
                </a:lnTo>
                <a:lnTo>
                  <a:pt x="97359" y="16201"/>
                </a:lnTo>
                <a:lnTo>
                  <a:pt x="108760" y="11276"/>
                </a:lnTo>
                <a:lnTo>
                  <a:pt x="121502" y="7335"/>
                </a:lnTo>
                <a:lnTo>
                  <a:pt x="135314" y="4367"/>
                </a:lnTo>
                <a:lnTo>
                  <a:pt x="149656" y="2218"/>
                </a:lnTo>
                <a:lnTo>
                  <a:pt x="164146" y="709"/>
                </a:lnTo>
                <a:lnTo>
                  <a:pt x="178281" y="0"/>
                </a:lnTo>
                <a:lnTo>
                  <a:pt x="191386" y="574"/>
                </a:lnTo>
                <a:lnTo>
                  <a:pt x="203189" y="2597"/>
                </a:lnTo>
                <a:lnTo>
                  <a:pt x="213604" y="6260"/>
                </a:lnTo>
                <a:lnTo>
                  <a:pt x="222543" y="11926"/>
                </a:lnTo>
                <a:lnTo>
                  <a:pt x="230106" y="19588"/>
                </a:lnTo>
                <a:lnTo>
                  <a:pt x="236204" y="28802"/>
                </a:lnTo>
                <a:lnTo>
                  <a:pt x="240486" y="38888"/>
                </a:lnTo>
                <a:lnTo>
                  <a:pt x="242925" y="49370"/>
                </a:lnTo>
                <a:lnTo>
                  <a:pt x="243768" y="59997"/>
                </a:lnTo>
                <a:lnTo>
                  <a:pt x="243354" y="70657"/>
                </a:lnTo>
                <a:lnTo>
                  <a:pt x="242001" y="81307"/>
                </a:lnTo>
                <a:lnTo>
                  <a:pt x="239807" y="91931"/>
                </a:lnTo>
                <a:lnTo>
                  <a:pt x="236664" y="102532"/>
                </a:lnTo>
                <a:lnTo>
                  <a:pt x="232599" y="113104"/>
                </a:lnTo>
                <a:lnTo>
                  <a:pt x="228054" y="123389"/>
                </a:lnTo>
                <a:lnTo>
                  <a:pt x="223366" y="133995"/>
                </a:lnTo>
                <a:lnTo>
                  <a:pt x="218125" y="146971"/>
                </a:lnTo>
                <a:lnTo>
                  <a:pt x="211513" y="165872"/>
                </a:lnTo>
              </a:path>
            </a:pathLst>
          </a:custGeom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1316062" y="3725995"/>
            <a:ext cx="947565" cy="826885"/>
            <a:chOff x="1316062" y="3725995"/>
            <a:chExt cx="947565" cy="826885"/>
          </a:xfrm>
        </p:grpSpPr>
        <p:sp>
          <p:nvSpPr>
            <p:cNvPr id="93" name="Freeform 92"/>
            <p:cNvSpPr/>
            <p:nvPr/>
          </p:nvSpPr>
          <p:spPr>
            <a:xfrm>
              <a:off x="1316062" y="4074528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157927" y="0"/>
                  </a:moveTo>
                  <a:lnTo>
                    <a:pt x="152060" y="8801"/>
                  </a:lnTo>
                  <a:lnTo>
                    <a:pt x="146495" y="17148"/>
                  </a:lnTo>
                  <a:lnTo>
                    <a:pt x="140696" y="25846"/>
                  </a:lnTo>
                  <a:lnTo>
                    <a:pt x="134615" y="34968"/>
                  </a:lnTo>
                  <a:lnTo>
                    <a:pt x="128285" y="44462"/>
                  </a:lnTo>
                  <a:lnTo>
                    <a:pt x="121757" y="54250"/>
                  </a:lnTo>
                  <a:lnTo>
                    <a:pt x="115081" y="64091"/>
                  </a:lnTo>
                  <a:lnTo>
                    <a:pt x="108299" y="73617"/>
                  </a:lnTo>
                  <a:lnTo>
                    <a:pt x="101441" y="82655"/>
                  </a:lnTo>
                  <a:lnTo>
                    <a:pt x="94532" y="91366"/>
                  </a:lnTo>
                  <a:lnTo>
                    <a:pt x="87587" y="100136"/>
                  </a:lnTo>
                  <a:lnTo>
                    <a:pt x="80613" y="109187"/>
                  </a:lnTo>
                  <a:lnTo>
                    <a:pt x="73454" y="118573"/>
                  </a:lnTo>
                  <a:lnTo>
                    <a:pt x="65809" y="128259"/>
                  </a:lnTo>
                  <a:lnTo>
                    <a:pt x="57557" y="138187"/>
                  </a:lnTo>
                  <a:lnTo>
                    <a:pt x="48895" y="148296"/>
                  </a:lnTo>
                  <a:lnTo>
                    <a:pt x="40235" y="158535"/>
                  </a:lnTo>
                  <a:lnTo>
                    <a:pt x="31826" y="168852"/>
                  </a:lnTo>
                  <a:lnTo>
                    <a:pt x="24036" y="178764"/>
                  </a:lnTo>
                  <a:lnTo>
                    <a:pt x="16661" y="188333"/>
                  </a:lnTo>
                  <a:lnTo>
                    <a:pt x="9056" y="19839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337119" y="4137699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0" y="0"/>
                  </a:moveTo>
                  <a:lnTo>
                    <a:pt x="8801" y="8735"/>
                  </a:lnTo>
                  <a:lnTo>
                    <a:pt x="17148" y="16441"/>
                  </a:lnTo>
                  <a:lnTo>
                    <a:pt x="25847" y="23848"/>
                  </a:lnTo>
                  <a:lnTo>
                    <a:pt x="34967" y="31282"/>
                  </a:lnTo>
                  <a:lnTo>
                    <a:pt x="44462" y="39109"/>
                  </a:lnTo>
                  <a:lnTo>
                    <a:pt x="54254" y="47488"/>
                  </a:lnTo>
                  <a:lnTo>
                    <a:pt x="64268" y="56403"/>
                  </a:lnTo>
                  <a:lnTo>
                    <a:pt x="74442" y="65767"/>
                  </a:lnTo>
                  <a:lnTo>
                    <a:pt x="84724" y="75469"/>
                  </a:lnTo>
                  <a:lnTo>
                    <a:pt x="94916" y="85255"/>
                  </a:lnTo>
                  <a:lnTo>
                    <a:pt x="104685" y="94744"/>
                  </a:lnTo>
                  <a:lnTo>
                    <a:pt x="113876" y="103744"/>
                  </a:lnTo>
                  <a:lnTo>
                    <a:pt x="122211" y="111949"/>
                  </a:lnTo>
                  <a:lnTo>
                    <a:pt x="130020" y="119656"/>
                  </a:lnTo>
                  <a:lnTo>
                    <a:pt x="137987" y="127540"/>
                  </a:lnTo>
                  <a:lnTo>
                    <a:pt x="147399" y="13687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31917" y="4158756"/>
              <a:ext cx="631710" cy="31587"/>
            </a:xfrm>
            <a:custGeom>
              <a:avLst/>
              <a:gdLst/>
              <a:ahLst/>
              <a:cxnLst/>
              <a:rect l="0" t="0" r="0" b="0"/>
              <a:pathLst>
                <a:path w="631710" h="31587">
                  <a:moveTo>
                    <a:pt x="0" y="31586"/>
                  </a:moveTo>
                  <a:lnTo>
                    <a:pt x="8935" y="28652"/>
                  </a:lnTo>
                  <a:lnTo>
                    <a:pt x="18562" y="25870"/>
                  </a:lnTo>
                  <a:lnTo>
                    <a:pt x="29854" y="22979"/>
                  </a:lnTo>
                  <a:lnTo>
                    <a:pt x="42695" y="20284"/>
                  </a:lnTo>
                  <a:lnTo>
                    <a:pt x="56822" y="18416"/>
                  </a:lnTo>
                  <a:lnTo>
                    <a:pt x="71956" y="17649"/>
                  </a:lnTo>
                  <a:lnTo>
                    <a:pt x="88163" y="17616"/>
                  </a:lnTo>
                  <a:lnTo>
                    <a:pt x="105848" y="17522"/>
                  </a:lnTo>
                  <a:lnTo>
                    <a:pt x="125112" y="16903"/>
                  </a:lnTo>
                  <a:lnTo>
                    <a:pt x="145775" y="15807"/>
                  </a:lnTo>
                  <a:lnTo>
                    <a:pt x="167554" y="14598"/>
                  </a:lnTo>
                  <a:lnTo>
                    <a:pt x="190157" y="13523"/>
                  </a:lnTo>
                  <a:lnTo>
                    <a:pt x="212860" y="12665"/>
                  </a:lnTo>
                  <a:lnTo>
                    <a:pt x="234562" y="12023"/>
                  </a:lnTo>
                  <a:lnTo>
                    <a:pt x="254745" y="11559"/>
                  </a:lnTo>
                  <a:lnTo>
                    <a:pt x="273414" y="11233"/>
                  </a:lnTo>
                  <a:lnTo>
                    <a:pt x="290807" y="11006"/>
                  </a:lnTo>
                  <a:lnTo>
                    <a:pt x="307216" y="10851"/>
                  </a:lnTo>
                  <a:lnTo>
                    <a:pt x="322900" y="10746"/>
                  </a:lnTo>
                  <a:lnTo>
                    <a:pt x="338067" y="10673"/>
                  </a:lnTo>
                  <a:lnTo>
                    <a:pt x="352874" y="10625"/>
                  </a:lnTo>
                  <a:lnTo>
                    <a:pt x="367433" y="10593"/>
                  </a:lnTo>
                  <a:lnTo>
                    <a:pt x="381822" y="10572"/>
                  </a:lnTo>
                  <a:lnTo>
                    <a:pt x="396109" y="10562"/>
                  </a:lnTo>
                  <a:lnTo>
                    <a:pt x="410824" y="10725"/>
                  </a:lnTo>
                  <a:lnTo>
                    <a:pt x="426913" y="11366"/>
                  </a:lnTo>
                  <a:lnTo>
                    <a:pt x="444763" y="12606"/>
                  </a:lnTo>
                  <a:lnTo>
                    <a:pt x="463634" y="14084"/>
                  </a:lnTo>
                  <a:lnTo>
                    <a:pt x="482000" y="15082"/>
                  </a:lnTo>
                  <a:lnTo>
                    <a:pt x="499023" y="15234"/>
                  </a:lnTo>
                  <a:lnTo>
                    <a:pt x="514874" y="14674"/>
                  </a:lnTo>
                  <a:lnTo>
                    <a:pt x="530345" y="13833"/>
                  </a:lnTo>
                  <a:lnTo>
                    <a:pt x="545960" y="13003"/>
                  </a:lnTo>
                  <a:lnTo>
                    <a:pt x="561546" y="12111"/>
                  </a:lnTo>
                  <a:lnTo>
                    <a:pt x="578124" y="10606"/>
                  </a:lnTo>
                  <a:lnTo>
                    <a:pt x="599393" y="7242"/>
                  </a:lnTo>
                  <a:lnTo>
                    <a:pt x="631709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68787" y="4232455"/>
              <a:ext cx="200925" cy="320425"/>
            </a:xfrm>
            <a:custGeom>
              <a:avLst/>
              <a:gdLst/>
              <a:ahLst/>
              <a:cxnLst/>
              <a:rect l="0" t="0" r="0" b="0"/>
              <a:pathLst>
                <a:path w="200925" h="320425">
                  <a:moveTo>
                    <a:pt x="94757" y="0"/>
                  </a:moveTo>
                  <a:lnTo>
                    <a:pt x="88889" y="5868"/>
                  </a:lnTo>
                  <a:lnTo>
                    <a:pt x="83325" y="11433"/>
                  </a:lnTo>
                  <a:lnTo>
                    <a:pt x="77525" y="17232"/>
                  </a:lnTo>
                  <a:lnTo>
                    <a:pt x="71445" y="23313"/>
                  </a:lnTo>
                  <a:lnTo>
                    <a:pt x="65115" y="29643"/>
                  </a:lnTo>
                  <a:lnTo>
                    <a:pt x="58620" y="36116"/>
                  </a:lnTo>
                  <a:lnTo>
                    <a:pt x="53186" y="40763"/>
                  </a:lnTo>
                  <a:lnTo>
                    <a:pt x="50834" y="41488"/>
                  </a:lnTo>
                  <a:lnTo>
                    <a:pt x="51958" y="39616"/>
                  </a:lnTo>
                  <a:lnTo>
                    <a:pt x="55922" y="36508"/>
                  </a:lnTo>
                  <a:lnTo>
                    <a:pt x="62124" y="33070"/>
                  </a:lnTo>
                  <a:lnTo>
                    <a:pt x="70247" y="29956"/>
                  </a:lnTo>
                  <a:lnTo>
                    <a:pt x="79960" y="27452"/>
                  </a:lnTo>
                  <a:lnTo>
                    <a:pt x="90583" y="26067"/>
                  </a:lnTo>
                  <a:lnTo>
                    <a:pt x="101182" y="26630"/>
                  </a:lnTo>
                  <a:lnTo>
                    <a:pt x="111224" y="29413"/>
                  </a:lnTo>
                  <a:lnTo>
                    <a:pt x="120085" y="34210"/>
                  </a:lnTo>
                  <a:lnTo>
                    <a:pt x="126901" y="40633"/>
                  </a:lnTo>
                  <a:lnTo>
                    <a:pt x="131406" y="48283"/>
                  </a:lnTo>
                  <a:lnTo>
                    <a:pt x="133821" y="56824"/>
                  </a:lnTo>
                  <a:lnTo>
                    <a:pt x="134552" y="65992"/>
                  </a:lnTo>
                  <a:lnTo>
                    <a:pt x="134010" y="75592"/>
                  </a:lnTo>
                  <a:lnTo>
                    <a:pt x="132380" y="85323"/>
                  </a:lnTo>
                  <a:lnTo>
                    <a:pt x="129626" y="94783"/>
                  </a:lnTo>
                  <a:lnTo>
                    <a:pt x="125811" y="103772"/>
                  </a:lnTo>
                  <a:lnTo>
                    <a:pt x="120948" y="112113"/>
                  </a:lnTo>
                  <a:lnTo>
                    <a:pt x="114927" y="119570"/>
                  </a:lnTo>
                  <a:lnTo>
                    <a:pt x="107878" y="126066"/>
                  </a:lnTo>
                  <a:lnTo>
                    <a:pt x="102742" y="130377"/>
                  </a:lnTo>
                  <a:lnTo>
                    <a:pt x="102828" y="131846"/>
                  </a:lnTo>
                  <a:lnTo>
                    <a:pt x="106777" y="132512"/>
                  </a:lnTo>
                  <a:lnTo>
                    <a:pt x="113287" y="133602"/>
                  </a:lnTo>
                  <a:lnTo>
                    <a:pt x="121765" y="135706"/>
                  </a:lnTo>
                  <a:lnTo>
                    <a:pt x="131785" y="138943"/>
                  </a:lnTo>
                  <a:lnTo>
                    <a:pt x="142647" y="143184"/>
                  </a:lnTo>
                  <a:lnTo>
                    <a:pt x="153422" y="148223"/>
                  </a:lnTo>
                  <a:lnTo>
                    <a:pt x="163599" y="153864"/>
                  </a:lnTo>
                  <a:lnTo>
                    <a:pt x="172894" y="160102"/>
                  </a:lnTo>
                  <a:lnTo>
                    <a:pt x="181068" y="167119"/>
                  </a:lnTo>
                  <a:lnTo>
                    <a:pt x="188112" y="174954"/>
                  </a:lnTo>
                  <a:lnTo>
                    <a:pt x="193860" y="183673"/>
                  </a:lnTo>
                  <a:lnTo>
                    <a:pt x="197906" y="193437"/>
                  </a:lnTo>
                  <a:lnTo>
                    <a:pt x="200187" y="204226"/>
                  </a:lnTo>
                  <a:lnTo>
                    <a:pt x="200924" y="215726"/>
                  </a:lnTo>
                  <a:lnTo>
                    <a:pt x="200440" y="227438"/>
                  </a:lnTo>
                  <a:lnTo>
                    <a:pt x="199039" y="239048"/>
                  </a:lnTo>
                  <a:lnTo>
                    <a:pt x="196813" y="250284"/>
                  </a:lnTo>
                  <a:lnTo>
                    <a:pt x="193650" y="260828"/>
                  </a:lnTo>
                  <a:lnTo>
                    <a:pt x="189561" y="270586"/>
                  </a:lnTo>
                  <a:lnTo>
                    <a:pt x="184681" y="279629"/>
                  </a:lnTo>
                  <a:lnTo>
                    <a:pt x="179182" y="288098"/>
                  </a:lnTo>
                  <a:lnTo>
                    <a:pt x="173208" y="296123"/>
                  </a:lnTo>
                  <a:lnTo>
                    <a:pt x="166399" y="303498"/>
                  </a:lnTo>
                  <a:lnTo>
                    <a:pt x="157933" y="309701"/>
                  </a:lnTo>
                  <a:lnTo>
                    <a:pt x="147500" y="314534"/>
                  </a:lnTo>
                  <a:lnTo>
                    <a:pt x="135577" y="317949"/>
                  </a:lnTo>
                  <a:lnTo>
                    <a:pt x="123119" y="319875"/>
                  </a:lnTo>
                  <a:lnTo>
                    <a:pt x="110741" y="320424"/>
                  </a:lnTo>
                  <a:lnTo>
                    <a:pt x="98686" y="319674"/>
                  </a:lnTo>
                  <a:lnTo>
                    <a:pt x="86993" y="317584"/>
                  </a:lnTo>
                  <a:lnTo>
                    <a:pt x="75614" y="314260"/>
                  </a:lnTo>
                  <a:lnTo>
                    <a:pt x="64483" y="310081"/>
                  </a:lnTo>
                  <a:lnTo>
                    <a:pt x="53535" y="305593"/>
                  </a:lnTo>
                  <a:lnTo>
                    <a:pt x="42731" y="301133"/>
                  </a:lnTo>
                  <a:lnTo>
                    <a:pt x="32487" y="296793"/>
                  </a:lnTo>
                  <a:lnTo>
                    <a:pt x="22658" y="291977"/>
                  </a:lnTo>
                  <a:lnTo>
                    <a:pt x="12377" y="285151"/>
                  </a:lnTo>
                  <a:lnTo>
                    <a:pt x="0" y="2737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00373" y="3725995"/>
              <a:ext cx="239418" cy="313271"/>
            </a:xfrm>
            <a:custGeom>
              <a:avLst/>
              <a:gdLst/>
              <a:ahLst/>
              <a:cxnLst/>
              <a:rect l="0" t="0" r="0" b="0"/>
              <a:pathLst>
                <a:path w="239418" h="313271">
                  <a:moveTo>
                    <a:pt x="147399" y="1093"/>
                  </a:moveTo>
                  <a:lnTo>
                    <a:pt x="141531" y="6960"/>
                  </a:lnTo>
                  <a:lnTo>
                    <a:pt x="135966" y="12525"/>
                  </a:lnTo>
                  <a:lnTo>
                    <a:pt x="130167" y="18324"/>
                  </a:lnTo>
                  <a:lnTo>
                    <a:pt x="124087" y="24405"/>
                  </a:lnTo>
                  <a:lnTo>
                    <a:pt x="117757" y="30734"/>
                  </a:lnTo>
                  <a:lnTo>
                    <a:pt x="111229" y="37263"/>
                  </a:lnTo>
                  <a:lnTo>
                    <a:pt x="104553" y="43939"/>
                  </a:lnTo>
                  <a:lnTo>
                    <a:pt x="97770" y="50721"/>
                  </a:lnTo>
                  <a:lnTo>
                    <a:pt x="90910" y="57532"/>
                  </a:lnTo>
                  <a:lnTo>
                    <a:pt x="83913" y="62729"/>
                  </a:lnTo>
                  <a:lnTo>
                    <a:pt x="77461" y="63885"/>
                  </a:lnTo>
                  <a:lnTo>
                    <a:pt x="73001" y="61258"/>
                  </a:lnTo>
                  <a:lnTo>
                    <a:pt x="71049" y="56298"/>
                  </a:lnTo>
                  <a:lnTo>
                    <a:pt x="71420" y="50141"/>
                  </a:lnTo>
                  <a:lnTo>
                    <a:pt x="73674" y="43424"/>
                  </a:lnTo>
                  <a:lnTo>
                    <a:pt x="77352" y="36469"/>
                  </a:lnTo>
                  <a:lnTo>
                    <a:pt x="82067" y="29428"/>
                  </a:lnTo>
                  <a:lnTo>
                    <a:pt x="87679" y="22530"/>
                  </a:lnTo>
                  <a:lnTo>
                    <a:pt x="94274" y="16108"/>
                  </a:lnTo>
                  <a:lnTo>
                    <a:pt x="101826" y="10309"/>
                  </a:lnTo>
                  <a:lnTo>
                    <a:pt x="110356" y="5429"/>
                  </a:lnTo>
                  <a:lnTo>
                    <a:pt x="119992" y="1979"/>
                  </a:lnTo>
                  <a:lnTo>
                    <a:pt x="130692" y="115"/>
                  </a:lnTo>
                  <a:lnTo>
                    <a:pt x="141962" y="0"/>
                  </a:lnTo>
                  <a:lnTo>
                    <a:pt x="152987" y="1967"/>
                  </a:lnTo>
                  <a:lnTo>
                    <a:pt x="163315" y="5999"/>
                  </a:lnTo>
                  <a:lnTo>
                    <a:pt x="172535" y="11960"/>
                  </a:lnTo>
                  <a:lnTo>
                    <a:pt x="180124" y="19774"/>
                  </a:lnTo>
                  <a:lnTo>
                    <a:pt x="185960" y="29212"/>
                  </a:lnTo>
                  <a:lnTo>
                    <a:pt x="190081" y="39953"/>
                  </a:lnTo>
                  <a:lnTo>
                    <a:pt x="192497" y="51679"/>
                  </a:lnTo>
                  <a:lnTo>
                    <a:pt x="193382" y="64113"/>
                  </a:lnTo>
                  <a:lnTo>
                    <a:pt x="192861" y="76884"/>
                  </a:lnTo>
                  <a:lnTo>
                    <a:pt x="190925" y="89531"/>
                  </a:lnTo>
                  <a:lnTo>
                    <a:pt x="187696" y="101804"/>
                  </a:lnTo>
                  <a:lnTo>
                    <a:pt x="183242" y="113333"/>
                  </a:lnTo>
                  <a:lnTo>
                    <a:pt x="177504" y="123551"/>
                  </a:lnTo>
                  <a:lnTo>
                    <a:pt x="170569" y="132278"/>
                  </a:lnTo>
                  <a:lnTo>
                    <a:pt x="162642" y="139819"/>
                  </a:lnTo>
                  <a:lnTo>
                    <a:pt x="153951" y="146739"/>
                  </a:lnTo>
                  <a:lnTo>
                    <a:pt x="144783" y="153393"/>
                  </a:lnTo>
                  <a:lnTo>
                    <a:pt x="138300" y="158360"/>
                  </a:lnTo>
                  <a:lnTo>
                    <a:pt x="138176" y="160277"/>
                  </a:lnTo>
                  <a:lnTo>
                    <a:pt x="142919" y="160823"/>
                  </a:lnTo>
                  <a:lnTo>
                    <a:pt x="150461" y="161304"/>
                  </a:lnTo>
                  <a:lnTo>
                    <a:pt x="159472" y="162257"/>
                  </a:lnTo>
                  <a:lnTo>
                    <a:pt x="169066" y="163959"/>
                  </a:lnTo>
                  <a:lnTo>
                    <a:pt x="178562" y="166661"/>
                  </a:lnTo>
                  <a:lnTo>
                    <a:pt x="187643" y="170387"/>
                  </a:lnTo>
                  <a:lnTo>
                    <a:pt x="196246" y="174998"/>
                  </a:lnTo>
                  <a:lnTo>
                    <a:pt x="204427" y="180305"/>
                  </a:lnTo>
                  <a:lnTo>
                    <a:pt x="212268" y="186139"/>
                  </a:lnTo>
                  <a:lnTo>
                    <a:pt x="219692" y="192681"/>
                  </a:lnTo>
                  <a:lnTo>
                    <a:pt x="226460" y="200436"/>
                  </a:lnTo>
                  <a:lnTo>
                    <a:pt x="232478" y="209576"/>
                  </a:lnTo>
                  <a:lnTo>
                    <a:pt x="237164" y="219816"/>
                  </a:lnTo>
                  <a:lnTo>
                    <a:pt x="239417" y="230608"/>
                  </a:lnTo>
                  <a:lnTo>
                    <a:pt x="238851" y="241561"/>
                  </a:lnTo>
                  <a:lnTo>
                    <a:pt x="235706" y="252168"/>
                  </a:lnTo>
                  <a:lnTo>
                    <a:pt x="230472" y="261751"/>
                  </a:lnTo>
                  <a:lnTo>
                    <a:pt x="223658" y="270040"/>
                  </a:lnTo>
                  <a:lnTo>
                    <a:pt x="215697" y="277113"/>
                  </a:lnTo>
                  <a:lnTo>
                    <a:pt x="206925" y="283188"/>
                  </a:lnTo>
                  <a:lnTo>
                    <a:pt x="197590" y="288501"/>
                  </a:lnTo>
                  <a:lnTo>
                    <a:pt x="187868" y="293259"/>
                  </a:lnTo>
                  <a:lnTo>
                    <a:pt x="177882" y="297623"/>
                  </a:lnTo>
                  <a:lnTo>
                    <a:pt x="167709" y="301710"/>
                  </a:lnTo>
                  <a:lnTo>
                    <a:pt x="157080" y="305439"/>
                  </a:lnTo>
                  <a:lnTo>
                    <a:pt x="145418" y="308566"/>
                  </a:lnTo>
                  <a:lnTo>
                    <a:pt x="132497" y="310995"/>
                  </a:lnTo>
                  <a:lnTo>
                    <a:pt x="118564" y="312626"/>
                  </a:lnTo>
                  <a:lnTo>
                    <a:pt x="104139" y="313270"/>
                  </a:lnTo>
                  <a:lnTo>
                    <a:pt x="89589" y="312924"/>
                  </a:lnTo>
                  <a:lnTo>
                    <a:pt x="75244" y="311725"/>
                  </a:lnTo>
                  <a:lnTo>
                    <a:pt x="61466" y="309857"/>
                  </a:lnTo>
                  <a:lnTo>
                    <a:pt x="48402" y="307497"/>
                  </a:lnTo>
                  <a:lnTo>
                    <a:pt x="36455" y="304938"/>
                  </a:lnTo>
                  <a:lnTo>
                    <a:pt x="25209" y="302337"/>
                  </a:lnTo>
                  <a:lnTo>
                    <a:pt x="13677" y="299470"/>
                  </a:lnTo>
                  <a:lnTo>
                    <a:pt x="0" y="29589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253098" y="2442611"/>
            <a:ext cx="178985" cy="73700"/>
            <a:chOff x="2253098" y="2442611"/>
            <a:chExt cx="178985" cy="73700"/>
          </a:xfrm>
        </p:grpSpPr>
        <p:sp>
          <p:nvSpPr>
            <p:cNvPr id="99" name="Freeform 98"/>
            <p:cNvSpPr/>
            <p:nvPr/>
          </p:nvSpPr>
          <p:spPr>
            <a:xfrm>
              <a:off x="2253098" y="244261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5202" y="67"/>
                  </a:lnTo>
                  <a:lnTo>
                    <a:pt x="114714" y="707"/>
                  </a:lnTo>
                  <a:lnTo>
                    <a:pt x="104407" y="1999"/>
                  </a:lnTo>
                  <a:lnTo>
                    <a:pt x="93933" y="3686"/>
                  </a:lnTo>
                  <a:lnTo>
                    <a:pt x="82941" y="5354"/>
                  </a:lnTo>
                  <a:lnTo>
                    <a:pt x="71308" y="6772"/>
                  </a:lnTo>
                  <a:lnTo>
                    <a:pt x="59297" y="8074"/>
                  </a:lnTo>
                  <a:lnTo>
                    <a:pt x="46074" y="9907"/>
                  </a:lnTo>
                  <a:lnTo>
                    <a:pt x="28239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253098" y="2505782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67249" y="10461"/>
                  </a:lnTo>
                  <a:lnTo>
                    <a:pt x="156121" y="9821"/>
                  </a:lnTo>
                  <a:lnTo>
                    <a:pt x="144518" y="8530"/>
                  </a:lnTo>
                  <a:lnTo>
                    <a:pt x="132184" y="6843"/>
                  </a:lnTo>
                  <a:lnTo>
                    <a:pt x="118875" y="5174"/>
                  </a:lnTo>
                  <a:lnTo>
                    <a:pt x="104571" y="3761"/>
                  </a:lnTo>
                  <a:lnTo>
                    <a:pt x="89566" y="2663"/>
                  </a:lnTo>
                  <a:lnTo>
                    <a:pt x="74353" y="1852"/>
                  </a:lnTo>
                  <a:lnTo>
                    <a:pt x="59253" y="1273"/>
                  </a:lnTo>
                  <a:lnTo>
                    <a:pt x="44982" y="866"/>
                  </a:lnTo>
                  <a:lnTo>
                    <a:pt x="31326" y="542"/>
                  </a:lnTo>
                  <a:lnTo>
                    <a:pt x="17091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358383" y="4032414"/>
            <a:ext cx="189514" cy="105286"/>
            <a:chOff x="2358383" y="4032414"/>
            <a:chExt cx="189514" cy="105286"/>
          </a:xfrm>
        </p:grpSpPr>
        <p:sp>
          <p:nvSpPr>
            <p:cNvPr id="102" name="Freeform 101"/>
            <p:cNvSpPr/>
            <p:nvPr/>
          </p:nvSpPr>
          <p:spPr>
            <a:xfrm>
              <a:off x="2379440" y="403241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16"/>
                  </a:lnTo>
                  <a:lnTo>
                    <a:pt x="66631" y="7970"/>
                  </a:lnTo>
                  <a:lnTo>
                    <a:pt x="55468" y="9467"/>
                  </a:lnTo>
                  <a:lnTo>
                    <a:pt x="44276" y="11313"/>
                  </a:lnTo>
                  <a:lnTo>
                    <a:pt x="33645" y="13389"/>
                  </a:lnTo>
                  <a:lnTo>
                    <a:pt x="23450" y="15546"/>
                  </a:lnTo>
                  <a:lnTo>
                    <a:pt x="12802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58383" y="4119355"/>
              <a:ext cx="189514" cy="18345"/>
            </a:xfrm>
            <a:custGeom>
              <a:avLst/>
              <a:gdLst/>
              <a:ahLst/>
              <a:cxnLst/>
              <a:rect l="0" t="0" r="0" b="0"/>
              <a:pathLst>
                <a:path w="189514" h="18345">
                  <a:moveTo>
                    <a:pt x="189513" y="7816"/>
                  </a:moveTo>
                  <a:lnTo>
                    <a:pt x="174777" y="4949"/>
                  </a:lnTo>
                  <a:lnTo>
                    <a:pt x="160226" y="2807"/>
                  </a:lnTo>
                  <a:lnTo>
                    <a:pt x="144440" y="1208"/>
                  </a:lnTo>
                  <a:lnTo>
                    <a:pt x="127725" y="200"/>
                  </a:lnTo>
                  <a:lnTo>
                    <a:pt x="110880" y="0"/>
                  </a:lnTo>
                  <a:lnTo>
                    <a:pt x="94405" y="656"/>
                  </a:lnTo>
                  <a:lnTo>
                    <a:pt x="78615" y="2067"/>
                  </a:lnTo>
                  <a:lnTo>
                    <a:pt x="63792" y="4079"/>
                  </a:lnTo>
                  <a:lnTo>
                    <a:pt x="49992" y="6538"/>
                  </a:lnTo>
                  <a:lnTo>
                    <a:pt x="37534" y="9163"/>
                  </a:lnTo>
                  <a:lnTo>
                    <a:pt x="25881" y="11816"/>
                  </a:lnTo>
                  <a:lnTo>
                    <a:pt x="14010" y="14724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2937450" y="3524281"/>
            <a:ext cx="307416" cy="373066"/>
          </a:xfrm>
          <a:custGeom>
            <a:avLst/>
            <a:gdLst/>
            <a:ahLst/>
            <a:cxnLst/>
            <a:rect l="0" t="0" r="0" b="0"/>
            <a:pathLst>
              <a:path w="307416" h="373066">
                <a:moveTo>
                  <a:pt x="221099" y="13294"/>
                </a:moveTo>
                <a:lnTo>
                  <a:pt x="212365" y="16295"/>
                </a:lnTo>
                <a:lnTo>
                  <a:pt x="204658" y="19717"/>
                </a:lnTo>
                <a:lnTo>
                  <a:pt x="197256" y="23913"/>
                </a:lnTo>
                <a:lnTo>
                  <a:pt x="189995" y="28813"/>
                </a:lnTo>
                <a:lnTo>
                  <a:pt x="182816" y="34295"/>
                </a:lnTo>
                <a:lnTo>
                  <a:pt x="175686" y="40225"/>
                </a:lnTo>
                <a:lnTo>
                  <a:pt x="168423" y="46487"/>
                </a:lnTo>
                <a:lnTo>
                  <a:pt x="160708" y="52985"/>
                </a:lnTo>
                <a:lnTo>
                  <a:pt x="152408" y="59649"/>
                </a:lnTo>
                <a:lnTo>
                  <a:pt x="143715" y="66428"/>
                </a:lnTo>
                <a:lnTo>
                  <a:pt x="135034" y="73285"/>
                </a:lnTo>
                <a:lnTo>
                  <a:pt x="126611" y="80141"/>
                </a:lnTo>
                <a:lnTo>
                  <a:pt x="118839" y="85064"/>
                </a:lnTo>
                <a:lnTo>
                  <a:pt x="113115" y="85659"/>
                </a:lnTo>
                <a:lnTo>
                  <a:pt x="110728" y="82632"/>
                </a:lnTo>
                <a:lnTo>
                  <a:pt x="111278" y="77098"/>
                </a:lnTo>
                <a:lnTo>
                  <a:pt x="113953" y="69886"/>
                </a:lnTo>
                <a:lnTo>
                  <a:pt x="118075" y="61559"/>
                </a:lnTo>
                <a:lnTo>
                  <a:pt x="123175" y="52499"/>
                </a:lnTo>
                <a:lnTo>
                  <a:pt x="129256" y="43117"/>
                </a:lnTo>
                <a:lnTo>
                  <a:pt x="136717" y="33885"/>
                </a:lnTo>
                <a:lnTo>
                  <a:pt x="145674" y="25050"/>
                </a:lnTo>
                <a:lnTo>
                  <a:pt x="155965" y="16980"/>
                </a:lnTo>
                <a:lnTo>
                  <a:pt x="167325" y="10236"/>
                </a:lnTo>
                <a:lnTo>
                  <a:pt x="179478" y="5006"/>
                </a:lnTo>
                <a:lnTo>
                  <a:pt x="191877" y="1477"/>
                </a:lnTo>
                <a:lnTo>
                  <a:pt x="203733" y="0"/>
                </a:lnTo>
                <a:lnTo>
                  <a:pt x="214659" y="570"/>
                </a:lnTo>
                <a:lnTo>
                  <a:pt x="224468" y="3224"/>
                </a:lnTo>
                <a:lnTo>
                  <a:pt x="232991" y="8195"/>
                </a:lnTo>
                <a:lnTo>
                  <a:pt x="240276" y="15389"/>
                </a:lnTo>
                <a:lnTo>
                  <a:pt x="246356" y="24456"/>
                </a:lnTo>
                <a:lnTo>
                  <a:pt x="251158" y="34974"/>
                </a:lnTo>
                <a:lnTo>
                  <a:pt x="254759" y="46559"/>
                </a:lnTo>
                <a:lnTo>
                  <a:pt x="257198" y="58742"/>
                </a:lnTo>
                <a:lnTo>
                  <a:pt x="258394" y="70985"/>
                </a:lnTo>
                <a:lnTo>
                  <a:pt x="258417" y="82989"/>
                </a:lnTo>
                <a:lnTo>
                  <a:pt x="257298" y="94505"/>
                </a:lnTo>
                <a:lnTo>
                  <a:pt x="254952" y="105246"/>
                </a:lnTo>
                <a:lnTo>
                  <a:pt x="251444" y="115138"/>
                </a:lnTo>
                <a:lnTo>
                  <a:pt x="246800" y="124274"/>
                </a:lnTo>
                <a:lnTo>
                  <a:pt x="240935" y="132806"/>
                </a:lnTo>
                <a:lnTo>
                  <a:pt x="233919" y="140883"/>
                </a:lnTo>
                <a:lnTo>
                  <a:pt x="226107" y="148632"/>
                </a:lnTo>
                <a:lnTo>
                  <a:pt x="218026" y="156150"/>
                </a:lnTo>
                <a:lnTo>
                  <a:pt x="209991" y="163498"/>
                </a:lnTo>
                <a:lnTo>
                  <a:pt x="201801" y="170400"/>
                </a:lnTo>
                <a:lnTo>
                  <a:pt x="192857" y="176276"/>
                </a:lnTo>
                <a:lnTo>
                  <a:pt x="182923" y="180855"/>
                </a:lnTo>
                <a:lnTo>
                  <a:pt x="173763" y="182915"/>
                </a:lnTo>
                <a:lnTo>
                  <a:pt x="168594" y="181680"/>
                </a:lnTo>
                <a:lnTo>
                  <a:pt x="168206" y="178853"/>
                </a:lnTo>
                <a:lnTo>
                  <a:pt x="171538" y="175451"/>
                </a:lnTo>
                <a:lnTo>
                  <a:pt x="177551" y="172194"/>
                </a:lnTo>
                <a:lnTo>
                  <a:pt x="185676" y="169845"/>
                </a:lnTo>
                <a:lnTo>
                  <a:pt x="195457" y="168719"/>
                </a:lnTo>
                <a:lnTo>
                  <a:pt x="206328" y="168932"/>
                </a:lnTo>
                <a:lnTo>
                  <a:pt x="217642" y="170588"/>
                </a:lnTo>
                <a:lnTo>
                  <a:pt x="228998" y="173589"/>
                </a:lnTo>
                <a:lnTo>
                  <a:pt x="240069" y="177702"/>
                </a:lnTo>
                <a:lnTo>
                  <a:pt x="250506" y="182672"/>
                </a:lnTo>
                <a:lnTo>
                  <a:pt x="260189" y="188273"/>
                </a:lnTo>
                <a:lnTo>
                  <a:pt x="269013" y="194488"/>
                </a:lnTo>
                <a:lnTo>
                  <a:pt x="276803" y="201491"/>
                </a:lnTo>
                <a:lnTo>
                  <a:pt x="283564" y="209314"/>
                </a:lnTo>
                <a:lnTo>
                  <a:pt x="289446" y="217855"/>
                </a:lnTo>
                <a:lnTo>
                  <a:pt x="294639" y="226967"/>
                </a:lnTo>
                <a:lnTo>
                  <a:pt x="299313" y="236515"/>
                </a:lnTo>
                <a:lnTo>
                  <a:pt x="303284" y="246706"/>
                </a:lnTo>
                <a:lnTo>
                  <a:pt x="306048" y="258065"/>
                </a:lnTo>
                <a:lnTo>
                  <a:pt x="307415" y="270775"/>
                </a:lnTo>
                <a:lnTo>
                  <a:pt x="307179" y="284395"/>
                </a:lnTo>
                <a:lnTo>
                  <a:pt x="304969" y="298076"/>
                </a:lnTo>
                <a:lnTo>
                  <a:pt x="300773" y="311305"/>
                </a:lnTo>
                <a:lnTo>
                  <a:pt x="294871" y="323608"/>
                </a:lnTo>
                <a:lnTo>
                  <a:pt x="287629" y="334413"/>
                </a:lnTo>
                <a:lnTo>
                  <a:pt x="279388" y="343562"/>
                </a:lnTo>
                <a:lnTo>
                  <a:pt x="270264" y="351230"/>
                </a:lnTo>
                <a:lnTo>
                  <a:pt x="260164" y="357712"/>
                </a:lnTo>
                <a:lnTo>
                  <a:pt x="249107" y="363293"/>
                </a:lnTo>
                <a:lnTo>
                  <a:pt x="237072" y="367893"/>
                </a:lnTo>
                <a:lnTo>
                  <a:pt x="223930" y="371088"/>
                </a:lnTo>
                <a:lnTo>
                  <a:pt x="209714" y="372757"/>
                </a:lnTo>
                <a:lnTo>
                  <a:pt x="194591" y="373065"/>
                </a:lnTo>
                <a:lnTo>
                  <a:pt x="178761" y="372285"/>
                </a:lnTo>
                <a:lnTo>
                  <a:pt x="162418" y="370685"/>
                </a:lnTo>
                <a:lnTo>
                  <a:pt x="146038" y="368494"/>
                </a:lnTo>
                <a:lnTo>
                  <a:pt x="130347" y="365886"/>
                </a:lnTo>
                <a:lnTo>
                  <a:pt x="115677" y="362988"/>
                </a:lnTo>
                <a:lnTo>
                  <a:pt x="101690" y="359892"/>
                </a:lnTo>
                <a:lnTo>
                  <a:pt x="87612" y="356661"/>
                </a:lnTo>
                <a:lnTo>
                  <a:pt x="73003" y="353342"/>
                </a:lnTo>
                <a:lnTo>
                  <a:pt x="58326" y="350119"/>
                </a:lnTo>
                <a:lnTo>
                  <a:pt x="43216" y="346992"/>
                </a:lnTo>
                <a:lnTo>
                  <a:pt x="25222" y="343686"/>
                </a:lnTo>
                <a:lnTo>
                  <a:pt x="0" y="339677"/>
                </a:lnTo>
              </a:path>
            </a:pathLst>
          </a:custGeom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1379233" y="5106321"/>
            <a:ext cx="1200249" cy="873526"/>
            <a:chOff x="1379233" y="5106321"/>
            <a:chExt cx="1200249" cy="873526"/>
          </a:xfrm>
        </p:grpSpPr>
        <p:sp>
          <p:nvSpPr>
            <p:cNvPr id="106" name="Freeform 105"/>
            <p:cNvSpPr/>
            <p:nvPr/>
          </p:nvSpPr>
          <p:spPr>
            <a:xfrm>
              <a:off x="1389761" y="5474818"/>
              <a:ext cx="115815" cy="178986"/>
            </a:xfrm>
            <a:custGeom>
              <a:avLst/>
              <a:gdLst/>
              <a:ahLst/>
              <a:cxnLst/>
              <a:rect l="0" t="0" r="0" b="0"/>
              <a:pathLst>
                <a:path w="115815" h="178986">
                  <a:moveTo>
                    <a:pt x="115814" y="0"/>
                  </a:moveTo>
                  <a:lnTo>
                    <a:pt x="112880" y="8802"/>
                  </a:lnTo>
                  <a:lnTo>
                    <a:pt x="110098" y="17148"/>
                  </a:lnTo>
                  <a:lnTo>
                    <a:pt x="107193" y="25847"/>
                  </a:lnTo>
                  <a:lnTo>
                    <a:pt x="103980" y="34967"/>
                  </a:lnTo>
                  <a:lnTo>
                    <a:pt x="100167" y="44463"/>
                  </a:lnTo>
                  <a:lnTo>
                    <a:pt x="95650" y="54255"/>
                  </a:lnTo>
                  <a:lnTo>
                    <a:pt x="90486" y="64269"/>
                  </a:lnTo>
                  <a:lnTo>
                    <a:pt x="84799" y="74443"/>
                  </a:lnTo>
                  <a:lnTo>
                    <a:pt x="78709" y="84730"/>
                  </a:lnTo>
                  <a:lnTo>
                    <a:pt x="72163" y="95093"/>
                  </a:lnTo>
                  <a:lnTo>
                    <a:pt x="64938" y="105511"/>
                  </a:lnTo>
                  <a:lnTo>
                    <a:pt x="56970" y="115960"/>
                  </a:lnTo>
                  <a:lnTo>
                    <a:pt x="48502" y="126266"/>
                  </a:lnTo>
                  <a:lnTo>
                    <a:pt x="39971" y="136113"/>
                  </a:lnTo>
                  <a:lnTo>
                    <a:pt x="31650" y="145357"/>
                  </a:lnTo>
                  <a:lnTo>
                    <a:pt x="23919" y="153726"/>
                  </a:lnTo>
                  <a:lnTo>
                    <a:pt x="16589" y="161563"/>
                  </a:lnTo>
                  <a:lnTo>
                    <a:pt x="9021" y="16955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379233" y="5464290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0" y="0"/>
                  </a:moveTo>
                  <a:lnTo>
                    <a:pt x="3000" y="14535"/>
                  </a:lnTo>
                  <a:lnTo>
                    <a:pt x="6423" y="27166"/>
                  </a:lnTo>
                  <a:lnTo>
                    <a:pt x="10619" y="39076"/>
                  </a:lnTo>
                  <a:lnTo>
                    <a:pt x="15519" y="50729"/>
                  </a:lnTo>
                  <a:lnTo>
                    <a:pt x="21001" y="62569"/>
                  </a:lnTo>
                  <a:lnTo>
                    <a:pt x="26931" y="74801"/>
                  </a:lnTo>
                  <a:lnTo>
                    <a:pt x="33193" y="87123"/>
                  </a:lnTo>
                  <a:lnTo>
                    <a:pt x="39691" y="98866"/>
                  </a:lnTo>
                  <a:lnTo>
                    <a:pt x="46355" y="109688"/>
                  </a:lnTo>
                  <a:lnTo>
                    <a:pt x="53134" y="119581"/>
                  </a:lnTo>
                  <a:lnTo>
                    <a:pt x="59991" y="128687"/>
                  </a:lnTo>
                  <a:lnTo>
                    <a:pt x="66892" y="137173"/>
                  </a:lnTo>
                  <a:lnTo>
                    <a:pt x="73516" y="144898"/>
                  </a:lnTo>
                  <a:lnTo>
                    <a:pt x="79909" y="152165"/>
                  </a:lnTo>
                  <a:lnTo>
                    <a:pt x="86631" y="159616"/>
                  </a:lnTo>
                  <a:lnTo>
                    <a:pt x="94756" y="16845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642445" y="5467003"/>
              <a:ext cx="305328" cy="18345"/>
            </a:xfrm>
            <a:custGeom>
              <a:avLst/>
              <a:gdLst/>
              <a:ahLst/>
              <a:cxnLst/>
              <a:rect l="0" t="0" r="0" b="0"/>
              <a:pathLst>
                <a:path w="305328" h="18345">
                  <a:moveTo>
                    <a:pt x="0" y="7815"/>
                  </a:moveTo>
                  <a:lnTo>
                    <a:pt x="11802" y="4949"/>
                  </a:lnTo>
                  <a:lnTo>
                    <a:pt x="23571" y="2806"/>
                  </a:lnTo>
                  <a:lnTo>
                    <a:pt x="36462" y="1208"/>
                  </a:lnTo>
                  <a:lnTo>
                    <a:pt x="50310" y="200"/>
                  </a:lnTo>
                  <a:lnTo>
                    <a:pt x="64638" y="0"/>
                  </a:lnTo>
                  <a:lnTo>
                    <a:pt x="79112" y="656"/>
                  </a:lnTo>
                  <a:lnTo>
                    <a:pt x="93735" y="2068"/>
                  </a:lnTo>
                  <a:lnTo>
                    <a:pt x="108759" y="4080"/>
                  </a:lnTo>
                  <a:lnTo>
                    <a:pt x="124307" y="6537"/>
                  </a:lnTo>
                  <a:lnTo>
                    <a:pt x="140357" y="9152"/>
                  </a:lnTo>
                  <a:lnTo>
                    <a:pt x="156823" y="11520"/>
                  </a:lnTo>
                  <a:lnTo>
                    <a:pt x="173605" y="13442"/>
                  </a:lnTo>
                  <a:lnTo>
                    <a:pt x="190451" y="14899"/>
                  </a:lnTo>
                  <a:lnTo>
                    <a:pt x="206988" y="15961"/>
                  </a:lnTo>
                  <a:lnTo>
                    <a:pt x="223027" y="16712"/>
                  </a:lnTo>
                  <a:lnTo>
                    <a:pt x="238347" y="17235"/>
                  </a:lnTo>
                  <a:lnTo>
                    <a:pt x="254317" y="17652"/>
                  </a:lnTo>
                  <a:lnTo>
                    <a:pt x="274574" y="18001"/>
                  </a:lnTo>
                  <a:lnTo>
                    <a:pt x="305327" y="1834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84725" y="5453761"/>
              <a:ext cx="84229" cy="2"/>
            </a:xfrm>
            <a:custGeom>
              <a:avLst/>
              <a:gdLst/>
              <a:ahLst/>
              <a:cxnLst/>
              <a:rect l="0" t="0" r="0" b="0"/>
              <a:pathLst>
                <a:path w="84229" h="2">
                  <a:moveTo>
                    <a:pt x="84228" y="0"/>
                  </a:moveTo>
                  <a:lnTo>
                    <a:pt x="72493" y="1"/>
                  </a:lnTo>
                  <a:lnTo>
                    <a:pt x="61364" y="1"/>
                  </a:lnTo>
                  <a:lnTo>
                    <a:pt x="49784" y="1"/>
                  </a:lnTo>
                  <a:lnTo>
                    <a:pt x="38270" y="1"/>
                  </a:lnTo>
                  <a:lnTo>
                    <a:pt x="26954" y="0"/>
                  </a:lnTo>
                  <a:lnTo>
                    <a:pt x="148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42611" y="5516933"/>
              <a:ext cx="136871" cy="21057"/>
            </a:xfrm>
            <a:custGeom>
              <a:avLst/>
              <a:gdLst/>
              <a:ahLst/>
              <a:cxnLst/>
              <a:rect l="0" t="0" r="0" b="0"/>
              <a:pathLst>
                <a:path w="136871" h="21057">
                  <a:moveTo>
                    <a:pt x="136870" y="21056"/>
                  </a:moveTo>
                  <a:lnTo>
                    <a:pt x="125135" y="20990"/>
                  </a:lnTo>
                  <a:lnTo>
                    <a:pt x="114006" y="20349"/>
                  </a:lnTo>
                  <a:lnTo>
                    <a:pt x="102408" y="19057"/>
                  </a:lnTo>
                  <a:lnTo>
                    <a:pt x="90247" y="17370"/>
                  </a:lnTo>
                  <a:lnTo>
                    <a:pt x="77587" y="15702"/>
                  </a:lnTo>
                  <a:lnTo>
                    <a:pt x="64545" y="14284"/>
                  </a:lnTo>
                  <a:lnTo>
                    <a:pt x="51635" y="12982"/>
                  </a:lnTo>
                  <a:lnTo>
                    <a:pt x="38382" y="11149"/>
                  </a:lnTo>
                  <a:lnTo>
                    <a:pt x="22506" y="75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674031" y="5622217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661" y="8869"/>
                  </a:lnTo>
                  <a:lnTo>
                    <a:pt x="5519" y="17856"/>
                  </a:lnTo>
                  <a:lnTo>
                    <a:pt x="3916" y="27856"/>
                  </a:lnTo>
                  <a:lnTo>
                    <a:pt x="2736" y="39009"/>
                  </a:lnTo>
                  <a:lnTo>
                    <a:pt x="1887" y="51469"/>
                  </a:lnTo>
                  <a:lnTo>
                    <a:pt x="1290" y="65185"/>
                  </a:lnTo>
                  <a:lnTo>
                    <a:pt x="875" y="80121"/>
                  </a:lnTo>
                  <a:lnTo>
                    <a:pt x="591" y="96347"/>
                  </a:lnTo>
                  <a:lnTo>
                    <a:pt x="398" y="113778"/>
                  </a:lnTo>
                  <a:lnTo>
                    <a:pt x="267" y="132210"/>
                  </a:lnTo>
                  <a:lnTo>
                    <a:pt x="179" y="151413"/>
                  </a:lnTo>
                  <a:lnTo>
                    <a:pt x="119" y="171173"/>
                  </a:lnTo>
                  <a:lnTo>
                    <a:pt x="80" y="191001"/>
                  </a:lnTo>
                  <a:lnTo>
                    <a:pt x="53" y="210159"/>
                  </a:lnTo>
                  <a:lnTo>
                    <a:pt x="35" y="228284"/>
                  </a:lnTo>
                  <a:lnTo>
                    <a:pt x="23" y="244780"/>
                  </a:lnTo>
                  <a:lnTo>
                    <a:pt x="14" y="260261"/>
                  </a:lnTo>
                  <a:lnTo>
                    <a:pt x="7" y="27608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741092" y="5632746"/>
              <a:ext cx="217209" cy="347101"/>
            </a:xfrm>
            <a:custGeom>
              <a:avLst/>
              <a:gdLst/>
              <a:ahLst/>
              <a:cxnLst/>
              <a:rect l="0" t="0" r="0" b="0"/>
              <a:pathLst>
                <a:path w="217209" h="347101">
                  <a:moveTo>
                    <a:pt x="38224" y="0"/>
                  </a:moveTo>
                  <a:lnTo>
                    <a:pt x="35290" y="8801"/>
                  </a:lnTo>
                  <a:lnTo>
                    <a:pt x="32508" y="17148"/>
                  </a:lnTo>
                  <a:lnTo>
                    <a:pt x="29647" y="25795"/>
                  </a:lnTo>
                  <a:lnTo>
                    <a:pt x="28048" y="32997"/>
                  </a:lnTo>
                  <a:lnTo>
                    <a:pt x="29200" y="36151"/>
                  </a:lnTo>
                  <a:lnTo>
                    <a:pt x="32313" y="35539"/>
                  </a:lnTo>
                  <a:lnTo>
                    <a:pt x="36700" y="32405"/>
                  </a:lnTo>
                  <a:lnTo>
                    <a:pt x="42273" y="28068"/>
                  </a:lnTo>
                  <a:lnTo>
                    <a:pt x="49377" y="23772"/>
                  </a:lnTo>
                  <a:lnTo>
                    <a:pt x="58070" y="20156"/>
                  </a:lnTo>
                  <a:lnTo>
                    <a:pt x="67672" y="17860"/>
                  </a:lnTo>
                  <a:lnTo>
                    <a:pt x="76970" y="17732"/>
                  </a:lnTo>
                  <a:lnTo>
                    <a:pt x="85289" y="20017"/>
                  </a:lnTo>
                  <a:lnTo>
                    <a:pt x="92330" y="24631"/>
                  </a:lnTo>
                  <a:lnTo>
                    <a:pt x="97910" y="31455"/>
                  </a:lnTo>
                  <a:lnTo>
                    <a:pt x="102102" y="40188"/>
                  </a:lnTo>
                  <a:lnTo>
                    <a:pt x="105137" y="50437"/>
                  </a:lnTo>
                  <a:lnTo>
                    <a:pt x="107281" y="61824"/>
                  </a:lnTo>
                  <a:lnTo>
                    <a:pt x="108775" y="74032"/>
                  </a:lnTo>
                  <a:lnTo>
                    <a:pt x="109970" y="86819"/>
                  </a:lnTo>
                  <a:lnTo>
                    <a:pt x="111315" y="100008"/>
                  </a:lnTo>
                  <a:lnTo>
                    <a:pt x="113030" y="113473"/>
                  </a:lnTo>
                  <a:lnTo>
                    <a:pt x="114827" y="127124"/>
                  </a:lnTo>
                  <a:lnTo>
                    <a:pt x="116041" y="140903"/>
                  </a:lnTo>
                  <a:lnTo>
                    <a:pt x="116333" y="154768"/>
                  </a:lnTo>
                  <a:lnTo>
                    <a:pt x="115696" y="168689"/>
                  </a:lnTo>
                  <a:lnTo>
                    <a:pt x="114272" y="182650"/>
                  </a:lnTo>
                  <a:lnTo>
                    <a:pt x="112237" y="196631"/>
                  </a:lnTo>
                  <a:lnTo>
                    <a:pt x="109752" y="210462"/>
                  </a:lnTo>
                  <a:lnTo>
                    <a:pt x="106946" y="223829"/>
                  </a:lnTo>
                  <a:lnTo>
                    <a:pt x="103912" y="236598"/>
                  </a:lnTo>
                  <a:lnTo>
                    <a:pt x="100554" y="248800"/>
                  </a:lnTo>
                  <a:lnTo>
                    <a:pt x="96615" y="260535"/>
                  </a:lnTo>
                  <a:lnTo>
                    <a:pt x="92003" y="271912"/>
                  </a:lnTo>
                  <a:lnTo>
                    <a:pt x="86940" y="283029"/>
                  </a:lnTo>
                  <a:lnTo>
                    <a:pt x="81848" y="293961"/>
                  </a:lnTo>
                  <a:lnTo>
                    <a:pt x="76971" y="304754"/>
                  </a:lnTo>
                  <a:lnTo>
                    <a:pt x="72053" y="315121"/>
                  </a:lnTo>
                  <a:lnTo>
                    <a:pt x="66458" y="324479"/>
                  </a:lnTo>
                  <a:lnTo>
                    <a:pt x="59877" y="332575"/>
                  </a:lnTo>
                  <a:lnTo>
                    <a:pt x="52321" y="339163"/>
                  </a:lnTo>
                  <a:lnTo>
                    <a:pt x="43945" y="343840"/>
                  </a:lnTo>
                  <a:lnTo>
                    <a:pt x="34949" y="346561"/>
                  </a:lnTo>
                  <a:lnTo>
                    <a:pt x="25995" y="347100"/>
                  </a:lnTo>
                  <a:lnTo>
                    <a:pt x="18135" y="344893"/>
                  </a:lnTo>
                  <a:lnTo>
                    <a:pt x="11859" y="339889"/>
                  </a:lnTo>
                  <a:lnTo>
                    <a:pt x="7141" y="332463"/>
                  </a:lnTo>
                  <a:lnTo>
                    <a:pt x="3727" y="323128"/>
                  </a:lnTo>
                  <a:lnTo>
                    <a:pt x="1327" y="312381"/>
                  </a:lnTo>
                  <a:lnTo>
                    <a:pt x="0" y="300949"/>
                  </a:lnTo>
                  <a:lnTo>
                    <a:pt x="150" y="289750"/>
                  </a:lnTo>
                  <a:lnTo>
                    <a:pt x="1885" y="279274"/>
                  </a:lnTo>
                  <a:lnTo>
                    <a:pt x="5353" y="269939"/>
                  </a:lnTo>
                  <a:lnTo>
                    <a:pt x="10887" y="262266"/>
                  </a:lnTo>
                  <a:lnTo>
                    <a:pt x="18461" y="256370"/>
                  </a:lnTo>
                  <a:lnTo>
                    <a:pt x="27615" y="252205"/>
                  </a:lnTo>
                  <a:lnTo>
                    <a:pt x="37662" y="249761"/>
                  </a:lnTo>
                  <a:lnTo>
                    <a:pt x="48117" y="248852"/>
                  </a:lnTo>
                  <a:lnTo>
                    <a:pt x="58727" y="249187"/>
                  </a:lnTo>
                  <a:lnTo>
                    <a:pt x="69375" y="250465"/>
                  </a:lnTo>
                  <a:lnTo>
                    <a:pt x="80021" y="252430"/>
                  </a:lnTo>
                  <a:lnTo>
                    <a:pt x="90814" y="254881"/>
                  </a:lnTo>
                  <a:lnTo>
                    <a:pt x="102059" y="257671"/>
                  </a:lnTo>
                  <a:lnTo>
                    <a:pt x="113891" y="260686"/>
                  </a:lnTo>
                  <a:lnTo>
                    <a:pt x="126280" y="263522"/>
                  </a:lnTo>
                  <a:lnTo>
                    <a:pt x="139130" y="265516"/>
                  </a:lnTo>
                  <a:lnTo>
                    <a:pt x="152317" y="266371"/>
                  </a:lnTo>
                  <a:lnTo>
                    <a:pt x="165333" y="266097"/>
                  </a:lnTo>
                  <a:lnTo>
                    <a:pt x="178673" y="264689"/>
                  </a:lnTo>
                  <a:lnTo>
                    <a:pt x="194625" y="260905"/>
                  </a:lnTo>
                  <a:lnTo>
                    <a:pt x="217208" y="25268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726673" y="5137906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42114" y="0"/>
                  </a:moveTo>
                  <a:lnTo>
                    <a:pt x="39247" y="11735"/>
                  </a:lnTo>
                  <a:lnTo>
                    <a:pt x="37105" y="22865"/>
                  </a:lnTo>
                  <a:lnTo>
                    <a:pt x="35498" y="34463"/>
                  </a:lnTo>
                  <a:lnTo>
                    <a:pt x="34144" y="46624"/>
                  </a:lnTo>
                  <a:lnTo>
                    <a:pt x="32648" y="59284"/>
                  </a:lnTo>
                  <a:lnTo>
                    <a:pt x="30801" y="72340"/>
                  </a:lnTo>
                  <a:lnTo>
                    <a:pt x="28734" y="85692"/>
                  </a:lnTo>
                  <a:lnTo>
                    <a:pt x="26802" y="99257"/>
                  </a:lnTo>
                  <a:lnTo>
                    <a:pt x="25201" y="112972"/>
                  </a:lnTo>
                  <a:lnTo>
                    <a:pt x="23805" y="126791"/>
                  </a:lnTo>
                  <a:lnTo>
                    <a:pt x="22260" y="140681"/>
                  </a:lnTo>
                  <a:lnTo>
                    <a:pt x="20370" y="154611"/>
                  </a:lnTo>
                  <a:lnTo>
                    <a:pt x="18061" y="168343"/>
                  </a:lnTo>
                  <a:lnTo>
                    <a:pt x="14978" y="182994"/>
                  </a:lnTo>
                  <a:lnTo>
                    <a:pt x="9728" y="20208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795792" y="5106321"/>
              <a:ext cx="267794" cy="346911"/>
            </a:xfrm>
            <a:custGeom>
              <a:avLst/>
              <a:gdLst/>
              <a:ahLst/>
              <a:cxnLst/>
              <a:rect l="0" t="0" r="0" b="0"/>
              <a:pathLst>
                <a:path w="267794" h="346911">
                  <a:moveTo>
                    <a:pt x="67752" y="0"/>
                  </a:moveTo>
                  <a:lnTo>
                    <a:pt x="64818" y="8868"/>
                  </a:lnTo>
                  <a:lnTo>
                    <a:pt x="62036" y="17854"/>
                  </a:lnTo>
                  <a:lnTo>
                    <a:pt x="59136" y="27850"/>
                  </a:lnTo>
                  <a:lnTo>
                    <a:pt x="56096" y="38831"/>
                  </a:lnTo>
                  <a:lnTo>
                    <a:pt x="52931" y="50642"/>
                  </a:lnTo>
                  <a:lnTo>
                    <a:pt x="49662" y="63096"/>
                  </a:lnTo>
                  <a:lnTo>
                    <a:pt x="46151" y="75861"/>
                  </a:lnTo>
                  <a:lnTo>
                    <a:pt x="42112" y="88494"/>
                  </a:lnTo>
                  <a:lnTo>
                    <a:pt x="37428" y="100720"/>
                  </a:lnTo>
                  <a:lnTo>
                    <a:pt x="32124" y="110971"/>
                  </a:lnTo>
                  <a:lnTo>
                    <a:pt x="26961" y="116552"/>
                  </a:lnTo>
                  <a:lnTo>
                    <a:pt x="23207" y="116971"/>
                  </a:lnTo>
                  <a:lnTo>
                    <a:pt x="21169" y="113511"/>
                  </a:lnTo>
                  <a:lnTo>
                    <a:pt x="20646" y="107498"/>
                  </a:lnTo>
                  <a:lnTo>
                    <a:pt x="21472" y="99865"/>
                  </a:lnTo>
                  <a:lnTo>
                    <a:pt x="23646" y="91205"/>
                  </a:lnTo>
                  <a:lnTo>
                    <a:pt x="27046" y="81891"/>
                  </a:lnTo>
                  <a:lnTo>
                    <a:pt x="31454" y="72156"/>
                  </a:lnTo>
                  <a:lnTo>
                    <a:pt x="36632" y="62150"/>
                  </a:lnTo>
                  <a:lnTo>
                    <a:pt x="42378" y="51974"/>
                  </a:lnTo>
                  <a:lnTo>
                    <a:pt x="48695" y="42019"/>
                  </a:lnTo>
                  <a:lnTo>
                    <a:pt x="55766" y="32938"/>
                  </a:lnTo>
                  <a:lnTo>
                    <a:pt x="63635" y="25025"/>
                  </a:lnTo>
                  <a:lnTo>
                    <a:pt x="72208" y="18560"/>
                  </a:lnTo>
                  <a:lnTo>
                    <a:pt x="81341" y="13965"/>
                  </a:lnTo>
                  <a:lnTo>
                    <a:pt x="90884" y="11299"/>
                  </a:lnTo>
                  <a:lnTo>
                    <a:pt x="100394" y="10796"/>
                  </a:lnTo>
                  <a:lnTo>
                    <a:pt x="109166" y="13027"/>
                  </a:lnTo>
                  <a:lnTo>
                    <a:pt x="116871" y="18052"/>
                  </a:lnTo>
                  <a:lnTo>
                    <a:pt x="123365" y="25661"/>
                  </a:lnTo>
                  <a:lnTo>
                    <a:pt x="128511" y="35652"/>
                  </a:lnTo>
                  <a:lnTo>
                    <a:pt x="132383" y="47657"/>
                  </a:lnTo>
                  <a:lnTo>
                    <a:pt x="135359" y="60917"/>
                  </a:lnTo>
                  <a:lnTo>
                    <a:pt x="137987" y="74415"/>
                  </a:lnTo>
                  <a:lnTo>
                    <a:pt x="140607" y="87562"/>
                  </a:lnTo>
                  <a:lnTo>
                    <a:pt x="143032" y="100335"/>
                  </a:lnTo>
                  <a:lnTo>
                    <a:pt x="144675" y="113059"/>
                  </a:lnTo>
                  <a:lnTo>
                    <a:pt x="145260" y="125959"/>
                  </a:lnTo>
                  <a:lnTo>
                    <a:pt x="144821" y="139268"/>
                  </a:lnTo>
                  <a:lnTo>
                    <a:pt x="143529" y="153284"/>
                  </a:lnTo>
                  <a:lnTo>
                    <a:pt x="141579" y="168088"/>
                  </a:lnTo>
                  <a:lnTo>
                    <a:pt x="138982" y="183439"/>
                  </a:lnTo>
                  <a:lnTo>
                    <a:pt x="135568" y="198891"/>
                  </a:lnTo>
                  <a:lnTo>
                    <a:pt x="131311" y="214172"/>
                  </a:lnTo>
                  <a:lnTo>
                    <a:pt x="126319" y="229193"/>
                  </a:lnTo>
                  <a:lnTo>
                    <a:pt x="120743" y="243965"/>
                  </a:lnTo>
                  <a:lnTo>
                    <a:pt x="114733" y="258527"/>
                  </a:lnTo>
                  <a:lnTo>
                    <a:pt x="108409" y="272764"/>
                  </a:lnTo>
                  <a:lnTo>
                    <a:pt x="101865" y="286411"/>
                  </a:lnTo>
                  <a:lnTo>
                    <a:pt x="95163" y="299363"/>
                  </a:lnTo>
                  <a:lnTo>
                    <a:pt x="88189" y="311349"/>
                  </a:lnTo>
                  <a:lnTo>
                    <a:pt x="80668" y="321875"/>
                  </a:lnTo>
                  <a:lnTo>
                    <a:pt x="72493" y="330796"/>
                  </a:lnTo>
                  <a:lnTo>
                    <a:pt x="63714" y="337956"/>
                  </a:lnTo>
                  <a:lnTo>
                    <a:pt x="54443" y="343025"/>
                  </a:lnTo>
                  <a:lnTo>
                    <a:pt x="44807" y="346017"/>
                  </a:lnTo>
                  <a:lnTo>
                    <a:pt x="35235" y="346910"/>
                  </a:lnTo>
                  <a:lnTo>
                    <a:pt x="26421" y="345472"/>
                  </a:lnTo>
                  <a:lnTo>
                    <a:pt x="18688" y="341798"/>
                  </a:lnTo>
                  <a:lnTo>
                    <a:pt x="12175" y="336079"/>
                  </a:lnTo>
                  <a:lnTo>
                    <a:pt x="7017" y="328430"/>
                  </a:lnTo>
                  <a:lnTo>
                    <a:pt x="3150" y="319111"/>
                  </a:lnTo>
                  <a:lnTo>
                    <a:pt x="688" y="308787"/>
                  </a:lnTo>
                  <a:lnTo>
                    <a:pt x="0" y="298408"/>
                  </a:lnTo>
                  <a:lnTo>
                    <a:pt x="1129" y="288507"/>
                  </a:lnTo>
                  <a:lnTo>
                    <a:pt x="3833" y="279237"/>
                  </a:lnTo>
                  <a:lnTo>
                    <a:pt x="7782" y="270549"/>
                  </a:lnTo>
                  <a:lnTo>
                    <a:pt x="12662" y="262340"/>
                  </a:lnTo>
                  <a:lnTo>
                    <a:pt x="18378" y="254656"/>
                  </a:lnTo>
                  <a:lnTo>
                    <a:pt x="25037" y="247706"/>
                  </a:lnTo>
                  <a:lnTo>
                    <a:pt x="32626" y="241554"/>
                  </a:lnTo>
                  <a:lnTo>
                    <a:pt x="41010" y="236437"/>
                  </a:lnTo>
                  <a:lnTo>
                    <a:pt x="50015" y="232830"/>
                  </a:lnTo>
                  <a:lnTo>
                    <a:pt x="59486" y="230852"/>
                  </a:lnTo>
                  <a:lnTo>
                    <a:pt x="69457" y="230320"/>
                  </a:lnTo>
                  <a:lnTo>
                    <a:pt x="80135" y="230943"/>
                  </a:lnTo>
                  <a:lnTo>
                    <a:pt x="91579" y="232429"/>
                  </a:lnTo>
                  <a:lnTo>
                    <a:pt x="103706" y="234372"/>
                  </a:lnTo>
                  <a:lnTo>
                    <a:pt x="116377" y="236281"/>
                  </a:lnTo>
                  <a:lnTo>
                    <a:pt x="129454" y="237888"/>
                  </a:lnTo>
                  <a:lnTo>
                    <a:pt x="142660" y="238962"/>
                  </a:lnTo>
                  <a:lnTo>
                    <a:pt x="155598" y="239234"/>
                  </a:lnTo>
                  <a:lnTo>
                    <a:pt x="168076" y="238637"/>
                  </a:lnTo>
                  <a:lnTo>
                    <a:pt x="180082" y="237270"/>
                  </a:lnTo>
                  <a:lnTo>
                    <a:pt x="191684" y="235290"/>
                  </a:lnTo>
                  <a:lnTo>
                    <a:pt x="202968" y="232846"/>
                  </a:lnTo>
                  <a:lnTo>
                    <a:pt x="213852" y="229902"/>
                  </a:lnTo>
                  <a:lnTo>
                    <a:pt x="224096" y="226248"/>
                  </a:lnTo>
                  <a:lnTo>
                    <a:pt x="233609" y="221836"/>
                  </a:lnTo>
                  <a:lnTo>
                    <a:pt x="242163" y="217057"/>
                  </a:lnTo>
                  <a:lnTo>
                    <a:pt x="250142" y="212187"/>
                  </a:lnTo>
                  <a:lnTo>
                    <a:pt x="258248" y="206796"/>
                  </a:lnTo>
                  <a:lnTo>
                    <a:pt x="267793" y="20004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158673" y="4971061"/>
            <a:ext cx="389431" cy="430059"/>
            <a:chOff x="3158673" y="4971061"/>
            <a:chExt cx="389431" cy="430059"/>
          </a:xfrm>
        </p:grpSpPr>
        <p:sp>
          <p:nvSpPr>
            <p:cNvPr id="116" name="Freeform 115"/>
            <p:cNvSpPr/>
            <p:nvPr/>
          </p:nvSpPr>
          <p:spPr>
            <a:xfrm>
              <a:off x="3158673" y="5032621"/>
              <a:ext cx="10405" cy="368499"/>
            </a:xfrm>
            <a:custGeom>
              <a:avLst/>
              <a:gdLst/>
              <a:ahLst/>
              <a:cxnLst/>
              <a:rect l="0" t="0" r="0" b="0"/>
              <a:pathLst>
                <a:path w="10405" h="368499">
                  <a:moveTo>
                    <a:pt x="10404" y="0"/>
                  </a:moveTo>
                  <a:lnTo>
                    <a:pt x="7538" y="11735"/>
                  </a:lnTo>
                  <a:lnTo>
                    <a:pt x="5396" y="22864"/>
                  </a:lnTo>
                  <a:lnTo>
                    <a:pt x="3792" y="34472"/>
                  </a:lnTo>
                  <a:lnTo>
                    <a:pt x="2612" y="46979"/>
                  </a:lnTo>
                  <a:lnTo>
                    <a:pt x="1763" y="60935"/>
                  </a:lnTo>
                  <a:lnTo>
                    <a:pt x="1166" y="76489"/>
                  </a:lnTo>
                  <a:lnTo>
                    <a:pt x="752" y="93147"/>
                  </a:lnTo>
                  <a:lnTo>
                    <a:pt x="467" y="110008"/>
                  </a:lnTo>
                  <a:lnTo>
                    <a:pt x="274" y="126538"/>
                  </a:lnTo>
                  <a:lnTo>
                    <a:pt x="143" y="142888"/>
                  </a:lnTo>
                  <a:lnTo>
                    <a:pt x="55" y="159690"/>
                  </a:lnTo>
                  <a:lnTo>
                    <a:pt x="0" y="177278"/>
                  </a:lnTo>
                  <a:lnTo>
                    <a:pt x="133" y="195192"/>
                  </a:lnTo>
                  <a:lnTo>
                    <a:pt x="755" y="212392"/>
                  </a:lnTo>
                  <a:lnTo>
                    <a:pt x="1986" y="228344"/>
                  </a:lnTo>
                  <a:lnTo>
                    <a:pt x="3627" y="243327"/>
                  </a:lnTo>
                  <a:lnTo>
                    <a:pt x="5267" y="258143"/>
                  </a:lnTo>
                  <a:lnTo>
                    <a:pt x="6664" y="273287"/>
                  </a:lnTo>
                  <a:lnTo>
                    <a:pt x="7756" y="288739"/>
                  </a:lnTo>
                  <a:lnTo>
                    <a:pt x="8682" y="305947"/>
                  </a:lnTo>
                  <a:lnTo>
                    <a:pt x="9518" y="329786"/>
                  </a:lnTo>
                  <a:lnTo>
                    <a:pt x="10404" y="36849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309320" y="4971061"/>
              <a:ext cx="238784" cy="419530"/>
            </a:xfrm>
            <a:custGeom>
              <a:avLst/>
              <a:gdLst/>
              <a:ahLst/>
              <a:cxnLst/>
              <a:rect l="0" t="0" r="0" b="0"/>
              <a:pathLst>
                <a:path w="238784" h="419530">
                  <a:moveTo>
                    <a:pt x="59799" y="29975"/>
                  </a:moveTo>
                  <a:lnTo>
                    <a:pt x="54065" y="35977"/>
                  </a:lnTo>
                  <a:lnTo>
                    <a:pt x="49781" y="42821"/>
                  </a:lnTo>
                  <a:lnTo>
                    <a:pt x="46571" y="51209"/>
                  </a:lnTo>
                  <a:lnTo>
                    <a:pt x="44037" y="60836"/>
                  </a:lnTo>
                  <a:lnTo>
                    <a:pt x="41692" y="71151"/>
                  </a:lnTo>
                  <a:lnTo>
                    <a:pt x="39239" y="81759"/>
                  </a:lnTo>
                  <a:lnTo>
                    <a:pt x="36411" y="92457"/>
                  </a:lnTo>
                  <a:lnTo>
                    <a:pt x="32898" y="103157"/>
                  </a:lnTo>
                  <a:lnTo>
                    <a:pt x="28617" y="113759"/>
                  </a:lnTo>
                  <a:lnTo>
                    <a:pt x="24156" y="121782"/>
                  </a:lnTo>
                  <a:lnTo>
                    <a:pt x="20893" y="124098"/>
                  </a:lnTo>
                  <a:lnTo>
                    <a:pt x="19608" y="121669"/>
                  </a:lnTo>
                  <a:lnTo>
                    <a:pt x="19970" y="116147"/>
                  </a:lnTo>
                  <a:lnTo>
                    <a:pt x="21451" y="108726"/>
                  </a:lnTo>
                  <a:lnTo>
                    <a:pt x="23655" y="100146"/>
                  </a:lnTo>
                  <a:lnTo>
                    <a:pt x="26323" y="90855"/>
                  </a:lnTo>
                  <a:lnTo>
                    <a:pt x="29454" y="81120"/>
                  </a:lnTo>
                  <a:lnTo>
                    <a:pt x="33251" y="71105"/>
                  </a:lnTo>
                  <a:lnTo>
                    <a:pt x="37777" y="60917"/>
                  </a:lnTo>
                  <a:lnTo>
                    <a:pt x="42955" y="50780"/>
                  </a:lnTo>
                  <a:lnTo>
                    <a:pt x="48657" y="41045"/>
                  </a:lnTo>
                  <a:lnTo>
                    <a:pt x="54759" y="31870"/>
                  </a:lnTo>
                  <a:lnTo>
                    <a:pt x="61314" y="23403"/>
                  </a:lnTo>
                  <a:lnTo>
                    <a:pt x="68546" y="15861"/>
                  </a:lnTo>
                  <a:lnTo>
                    <a:pt x="76522" y="9283"/>
                  </a:lnTo>
                  <a:lnTo>
                    <a:pt x="85168" y="4036"/>
                  </a:lnTo>
                  <a:lnTo>
                    <a:pt x="94348" y="866"/>
                  </a:lnTo>
                  <a:lnTo>
                    <a:pt x="103924" y="0"/>
                  </a:lnTo>
                  <a:lnTo>
                    <a:pt x="113455" y="1368"/>
                  </a:lnTo>
                  <a:lnTo>
                    <a:pt x="122241" y="4870"/>
                  </a:lnTo>
                  <a:lnTo>
                    <a:pt x="129956" y="10233"/>
                  </a:lnTo>
                  <a:lnTo>
                    <a:pt x="136457" y="17408"/>
                  </a:lnTo>
                  <a:lnTo>
                    <a:pt x="141606" y="26643"/>
                  </a:lnTo>
                  <a:lnTo>
                    <a:pt x="145478" y="37885"/>
                  </a:lnTo>
                  <a:lnTo>
                    <a:pt x="148282" y="50670"/>
                  </a:lnTo>
                  <a:lnTo>
                    <a:pt x="150264" y="64313"/>
                  </a:lnTo>
                  <a:lnTo>
                    <a:pt x="151635" y="78343"/>
                  </a:lnTo>
                  <a:lnTo>
                    <a:pt x="152408" y="92679"/>
                  </a:lnTo>
                  <a:lnTo>
                    <a:pt x="152403" y="107514"/>
                  </a:lnTo>
                  <a:lnTo>
                    <a:pt x="151586" y="122933"/>
                  </a:lnTo>
                  <a:lnTo>
                    <a:pt x="150054" y="138729"/>
                  </a:lnTo>
                  <a:lnTo>
                    <a:pt x="147955" y="154493"/>
                  </a:lnTo>
                  <a:lnTo>
                    <a:pt x="145436" y="169994"/>
                  </a:lnTo>
                  <a:lnTo>
                    <a:pt x="142779" y="185338"/>
                  </a:lnTo>
                  <a:lnTo>
                    <a:pt x="140382" y="200859"/>
                  </a:lnTo>
                  <a:lnTo>
                    <a:pt x="138431" y="216743"/>
                  </a:lnTo>
                  <a:lnTo>
                    <a:pt x="136615" y="232851"/>
                  </a:lnTo>
                  <a:lnTo>
                    <a:pt x="134248" y="248825"/>
                  </a:lnTo>
                  <a:lnTo>
                    <a:pt x="130988" y="264458"/>
                  </a:lnTo>
                  <a:lnTo>
                    <a:pt x="126984" y="279549"/>
                  </a:lnTo>
                  <a:lnTo>
                    <a:pt x="122677" y="293838"/>
                  </a:lnTo>
                  <a:lnTo>
                    <a:pt x="118368" y="307261"/>
                  </a:lnTo>
                  <a:lnTo>
                    <a:pt x="114016" y="319919"/>
                  </a:lnTo>
                  <a:lnTo>
                    <a:pt x="109343" y="331968"/>
                  </a:lnTo>
                  <a:lnTo>
                    <a:pt x="104202" y="343555"/>
                  </a:lnTo>
                  <a:lnTo>
                    <a:pt x="98597" y="354643"/>
                  </a:lnTo>
                  <a:lnTo>
                    <a:pt x="92604" y="365024"/>
                  </a:lnTo>
                  <a:lnTo>
                    <a:pt x="86299" y="374626"/>
                  </a:lnTo>
                  <a:lnTo>
                    <a:pt x="79437" y="383040"/>
                  </a:lnTo>
                  <a:lnTo>
                    <a:pt x="71466" y="389481"/>
                  </a:lnTo>
                  <a:lnTo>
                    <a:pt x="62185" y="393689"/>
                  </a:lnTo>
                  <a:lnTo>
                    <a:pt x="52020" y="395546"/>
                  </a:lnTo>
                  <a:lnTo>
                    <a:pt x="41811" y="394830"/>
                  </a:lnTo>
                  <a:lnTo>
                    <a:pt x="32068" y="391677"/>
                  </a:lnTo>
                  <a:lnTo>
                    <a:pt x="23257" y="386324"/>
                  </a:lnTo>
                  <a:lnTo>
                    <a:pt x="15951" y="378927"/>
                  </a:lnTo>
                  <a:lnTo>
                    <a:pt x="10304" y="369772"/>
                  </a:lnTo>
                  <a:lnTo>
                    <a:pt x="6141" y="359222"/>
                  </a:lnTo>
                  <a:lnTo>
                    <a:pt x="3166" y="347625"/>
                  </a:lnTo>
                  <a:lnTo>
                    <a:pt x="1092" y="335282"/>
                  </a:lnTo>
                  <a:lnTo>
                    <a:pt x="0" y="322741"/>
                  </a:lnTo>
                  <a:lnTo>
                    <a:pt x="314" y="310782"/>
                  </a:lnTo>
                  <a:lnTo>
                    <a:pt x="2158" y="299783"/>
                  </a:lnTo>
                  <a:lnTo>
                    <a:pt x="5532" y="289924"/>
                  </a:lnTo>
                  <a:lnTo>
                    <a:pt x="10470" y="281367"/>
                  </a:lnTo>
                  <a:lnTo>
                    <a:pt x="16832" y="274068"/>
                  </a:lnTo>
                  <a:lnTo>
                    <a:pt x="24358" y="268317"/>
                  </a:lnTo>
                  <a:lnTo>
                    <a:pt x="32772" y="264801"/>
                  </a:lnTo>
                  <a:lnTo>
                    <a:pt x="41835" y="263695"/>
                  </a:lnTo>
                  <a:lnTo>
                    <a:pt x="51359" y="264730"/>
                  </a:lnTo>
                  <a:lnTo>
                    <a:pt x="61204" y="267476"/>
                  </a:lnTo>
                  <a:lnTo>
                    <a:pt x="71266" y="271509"/>
                  </a:lnTo>
                  <a:lnTo>
                    <a:pt x="81311" y="276638"/>
                  </a:lnTo>
                  <a:lnTo>
                    <a:pt x="90982" y="282895"/>
                  </a:lnTo>
                  <a:lnTo>
                    <a:pt x="100117" y="290210"/>
                  </a:lnTo>
                  <a:lnTo>
                    <a:pt x="108726" y="298408"/>
                  </a:lnTo>
                  <a:lnTo>
                    <a:pt x="116895" y="307289"/>
                  </a:lnTo>
                  <a:lnTo>
                    <a:pt x="124726" y="316668"/>
                  </a:lnTo>
                  <a:lnTo>
                    <a:pt x="132308" y="326237"/>
                  </a:lnTo>
                  <a:lnTo>
                    <a:pt x="139713" y="335581"/>
                  </a:lnTo>
                  <a:lnTo>
                    <a:pt x="146995" y="344493"/>
                  </a:lnTo>
                  <a:lnTo>
                    <a:pt x="154192" y="352952"/>
                  </a:lnTo>
                  <a:lnTo>
                    <a:pt x="161330" y="361019"/>
                  </a:lnTo>
                  <a:lnTo>
                    <a:pt x="168439" y="368781"/>
                  </a:lnTo>
                  <a:lnTo>
                    <a:pt x="175858" y="376318"/>
                  </a:lnTo>
                  <a:lnTo>
                    <a:pt x="184210" y="383692"/>
                  </a:lnTo>
                  <a:lnTo>
                    <a:pt x="193742" y="390944"/>
                  </a:lnTo>
                  <a:lnTo>
                    <a:pt x="203777" y="397806"/>
                  </a:lnTo>
                  <a:lnTo>
                    <a:pt x="213894" y="404385"/>
                  </a:lnTo>
                  <a:lnTo>
                    <a:pt x="224981" y="411258"/>
                  </a:lnTo>
                  <a:lnTo>
                    <a:pt x="238783" y="41952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5423928" y="926507"/>
            <a:ext cx="3830622" cy="1063380"/>
            <a:chOff x="5423928" y="926507"/>
            <a:chExt cx="3830622" cy="1063380"/>
          </a:xfrm>
        </p:grpSpPr>
        <p:sp>
          <p:nvSpPr>
            <p:cNvPr id="119" name="Freeform 118"/>
            <p:cNvSpPr/>
            <p:nvPr/>
          </p:nvSpPr>
          <p:spPr>
            <a:xfrm>
              <a:off x="5884030" y="979150"/>
              <a:ext cx="326891" cy="356683"/>
            </a:xfrm>
            <a:custGeom>
              <a:avLst/>
              <a:gdLst/>
              <a:ahLst/>
              <a:cxnLst/>
              <a:rect l="0" t="0" r="0" b="0"/>
              <a:pathLst>
                <a:path w="326891" h="356683">
                  <a:moveTo>
                    <a:pt x="11928" y="31585"/>
                  </a:moveTo>
                  <a:lnTo>
                    <a:pt x="6261" y="43387"/>
                  </a:lnTo>
                  <a:lnTo>
                    <a:pt x="2618" y="55157"/>
                  </a:lnTo>
                  <a:lnTo>
                    <a:pt x="703" y="68047"/>
                  </a:lnTo>
                  <a:lnTo>
                    <a:pt x="29" y="81895"/>
                  </a:lnTo>
                  <a:lnTo>
                    <a:pt x="0" y="96223"/>
                  </a:lnTo>
                  <a:lnTo>
                    <a:pt x="218" y="110692"/>
                  </a:lnTo>
                  <a:lnTo>
                    <a:pt x="488" y="125143"/>
                  </a:lnTo>
                  <a:lnTo>
                    <a:pt x="730" y="139518"/>
                  </a:lnTo>
                  <a:lnTo>
                    <a:pt x="927" y="153813"/>
                  </a:lnTo>
                  <a:lnTo>
                    <a:pt x="1244" y="168037"/>
                  </a:lnTo>
                  <a:lnTo>
                    <a:pt x="1996" y="182207"/>
                  </a:lnTo>
                  <a:lnTo>
                    <a:pt x="3322" y="196337"/>
                  </a:lnTo>
                  <a:lnTo>
                    <a:pt x="5198" y="210438"/>
                  </a:lnTo>
                  <a:lnTo>
                    <a:pt x="7529" y="224519"/>
                  </a:lnTo>
                  <a:lnTo>
                    <a:pt x="10209" y="238582"/>
                  </a:lnTo>
                  <a:lnTo>
                    <a:pt x="13143" y="252466"/>
                  </a:lnTo>
                  <a:lnTo>
                    <a:pt x="16258" y="265869"/>
                  </a:lnTo>
                  <a:lnTo>
                    <a:pt x="19504" y="278658"/>
                  </a:lnTo>
                  <a:lnTo>
                    <a:pt x="23005" y="290704"/>
                  </a:lnTo>
                  <a:lnTo>
                    <a:pt x="27040" y="301801"/>
                  </a:lnTo>
                  <a:lnTo>
                    <a:pt x="31726" y="311919"/>
                  </a:lnTo>
                  <a:lnTo>
                    <a:pt x="37178" y="320696"/>
                  </a:lnTo>
                  <a:lnTo>
                    <a:pt x="43596" y="327389"/>
                  </a:lnTo>
                  <a:lnTo>
                    <a:pt x="50980" y="331769"/>
                  </a:lnTo>
                  <a:lnTo>
                    <a:pt x="58872" y="333744"/>
                  </a:lnTo>
                  <a:lnTo>
                    <a:pt x="66475" y="333108"/>
                  </a:lnTo>
                  <a:lnTo>
                    <a:pt x="73361" y="330012"/>
                  </a:lnTo>
                  <a:lnTo>
                    <a:pt x="79455" y="324868"/>
                  </a:lnTo>
                  <a:lnTo>
                    <a:pt x="84857" y="318144"/>
                  </a:lnTo>
                  <a:lnTo>
                    <a:pt x="89712" y="310254"/>
                  </a:lnTo>
                  <a:lnTo>
                    <a:pt x="94160" y="301367"/>
                  </a:lnTo>
                  <a:lnTo>
                    <a:pt x="98315" y="291426"/>
                  </a:lnTo>
                  <a:lnTo>
                    <a:pt x="102279" y="280525"/>
                  </a:lnTo>
                  <a:lnTo>
                    <a:pt x="106592" y="270436"/>
                  </a:lnTo>
                  <a:lnTo>
                    <a:pt x="111411" y="264413"/>
                  </a:lnTo>
                  <a:lnTo>
                    <a:pt x="115927" y="263647"/>
                  </a:lnTo>
                  <a:lnTo>
                    <a:pt x="120032" y="267335"/>
                  </a:lnTo>
                  <a:lnTo>
                    <a:pt x="123869" y="274282"/>
                  </a:lnTo>
                  <a:lnTo>
                    <a:pt x="127723" y="283178"/>
                  </a:lnTo>
                  <a:lnTo>
                    <a:pt x="131971" y="292687"/>
                  </a:lnTo>
                  <a:lnTo>
                    <a:pt x="136785" y="302047"/>
                  </a:lnTo>
                  <a:lnTo>
                    <a:pt x="142319" y="310979"/>
                  </a:lnTo>
                  <a:lnTo>
                    <a:pt x="148787" y="319450"/>
                  </a:lnTo>
                  <a:lnTo>
                    <a:pt x="156218" y="327520"/>
                  </a:lnTo>
                  <a:lnTo>
                    <a:pt x="164649" y="335113"/>
                  </a:lnTo>
                  <a:lnTo>
                    <a:pt x="174210" y="342004"/>
                  </a:lnTo>
                  <a:lnTo>
                    <a:pt x="184860" y="348113"/>
                  </a:lnTo>
                  <a:lnTo>
                    <a:pt x="196265" y="353031"/>
                  </a:lnTo>
                  <a:lnTo>
                    <a:pt x="207912" y="355973"/>
                  </a:lnTo>
                  <a:lnTo>
                    <a:pt x="219483" y="356682"/>
                  </a:lnTo>
                  <a:lnTo>
                    <a:pt x="230863" y="355209"/>
                  </a:lnTo>
                  <a:lnTo>
                    <a:pt x="242036" y="351635"/>
                  </a:lnTo>
                  <a:lnTo>
                    <a:pt x="253024" y="346228"/>
                  </a:lnTo>
                  <a:lnTo>
                    <a:pt x="263538" y="339193"/>
                  </a:lnTo>
                  <a:lnTo>
                    <a:pt x="273001" y="330584"/>
                  </a:lnTo>
                  <a:lnTo>
                    <a:pt x="281186" y="320581"/>
                  </a:lnTo>
                  <a:lnTo>
                    <a:pt x="288344" y="309613"/>
                  </a:lnTo>
                  <a:lnTo>
                    <a:pt x="295000" y="298260"/>
                  </a:lnTo>
                  <a:lnTo>
                    <a:pt x="301510" y="286876"/>
                  </a:lnTo>
                  <a:lnTo>
                    <a:pt x="307715" y="275284"/>
                  </a:lnTo>
                  <a:lnTo>
                    <a:pt x="313056" y="262902"/>
                  </a:lnTo>
                  <a:lnTo>
                    <a:pt x="317281" y="249458"/>
                  </a:lnTo>
                  <a:lnTo>
                    <a:pt x="320440" y="234986"/>
                  </a:lnTo>
                  <a:lnTo>
                    <a:pt x="322719" y="219660"/>
                  </a:lnTo>
                  <a:lnTo>
                    <a:pt x="324323" y="203679"/>
                  </a:lnTo>
                  <a:lnTo>
                    <a:pt x="325436" y="187218"/>
                  </a:lnTo>
                  <a:lnTo>
                    <a:pt x="326198" y="170415"/>
                  </a:lnTo>
                  <a:lnTo>
                    <a:pt x="326712" y="153384"/>
                  </a:lnTo>
                  <a:lnTo>
                    <a:pt x="326890" y="136525"/>
                  </a:lnTo>
                  <a:lnTo>
                    <a:pt x="326478" y="120505"/>
                  </a:lnTo>
                  <a:lnTo>
                    <a:pt x="325383" y="105619"/>
                  </a:lnTo>
                  <a:lnTo>
                    <a:pt x="323664" y="91827"/>
                  </a:lnTo>
                  <a:lnTo>
                    <a:pt x="321438" y="78942"/>
                  </a:lnTo>
                  <a:lnTo>
                    <a:pt x="318830" y="66758"/>
                  </a:lnTo>
                  <a:lnTo>
                    <a:pt x="315904" y="55154"/>
                  </a:lnTo>
                  <a:lnTo>
                    <a:pt x="312272" y="42761"/>
                  </a:lnTo>
                  <a:lnTo>
                    <a:pt x="306501" y="26247"/>
                  </a:lnTo>
                  <a:lnTo>
                    <a:pt x="2961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67684" y="1173798"/>
              <a:ext cx="112586" cy="106045"/>
            </a:xfrm>
            <a:custGeom>
              <a:avLst/>
              <a:gdLst/>
              <a:ahLst/>
              <a:cxnLst/>
              <a:rect l="0" t="0" r="0" b="0"/>
              <a:pathLst>
                <a:path w="112586" h="106045">
                  <a:moveTo>
                    <a:pt x="7300" y="58036"/>
                  </a:moveTo>
                  <a:lnTo>
                    <a:pt x="10167" y="69771"/>
                  </a:lnTo>
                  <a:lnTo>
                    <a:pt x="12309" y="80900"/>
                  </a:lnTo>
                  <a:lnTo>
                    <a:pt x="13882" y="92428"/>
                  </a:lnTo>
                  <a:lnTo>
                    <a:pt x="13960" y="101982"/>
                  </a:lnTo>
                  <a:lnTo>
                    <a:pt x="11935" y="106044"/>
                  </a:lnTo>
                  <a:lnTo>
                    <a:pt x="9133" y="104972"/>
                  </a:lnTo>
                  <a:lnTo>
                    <a:pt x="6263" y="100198"/>
                  </a:lnTo>
                  <a:lnTo>
                    <a:pt x="3749" y="92728"/>
                  </a:lnTo>
                  <a:lnTo>
                    <a:pt x="1755" y="83287"/>
                  </a:lnTo>
                  <a:lnTo>
                    <a:pt x="431" y="72595"/>
                  </a:lnTo>
                  <a:lnTo>
                    <a:pt x="0" y="61376"/>
                  </a:lnTo>
                  <a:lnTo>
                    <a:pt x="502" y="50075"/>
                  </a:lnTo>
                  <a:lnTo>
                    <a:pt x="2145" y="39205"/>
                  </a:lnTo>
                  <a:lnTo>
                    <a:pt x="5376" y="29431"/>
                  </a:lnTo>
                  <a:lnTo>
                    <a:pt x="10297" y="21011"/>
                  </a:lnTo>
                  <a:lnTo>
                    <a:pt x="16873" y="14017"/>
                  </a:lnTo>
                  <a:lnTo>
                    <a:pt x="25106" y="8527"/>
                  </a:lnTo>
                  <a:lnTo>
                    <a:pt x="34826" y="4429"/>
                  </a:lnTo>
                  <a:lnTo>
                    <a:pt x="45588" y="1639"/>
                  </a:lnTo>
                  <a:lnTo>
                    <a:pt x="56795" y="199"/>
                  </a:lnTo>
                  <a:lnTo>
                    <a:pt x="68056" y="0"/>
                  </a:lnTo>
                  <a:lnTo>
                    <a:pt x="78753" y="666"/>
                  </a:lnTo>
                  <a:lnTo>
                    <a:pt x="89008" y="1708"/>
                  </a:lnTo>
                  <a:lnTo>
                    <a:pt x="99716" y="3213"/>
                  </a:lnTo>
                  <a:lnTo>
                    <a:pt x="112585" y="53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443440" y="1231834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21"/>
                  </a:lnTo>
                  <a:lnTo>
                    <a:pt x="0" y="85029"/>
                  </a:lnTo>
                  <a:lnTo>
                    <a:pt x="0" y="97380"/>
                  </a:lnTo>
                  <a:lnTo>
                    <a:pt x="0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432911" y="109496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569782" y="1052849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2"/>
                  </a:lnTo>
                  <a:lnTo>
                    <a:pt x="0" y="97285"/>
                  </a:lnTo>
                  <a:lnTo>
                    <a:pt x="0" y="113308"/>
                  </a:lnTo>
                  <a:lnTo>
                    <a:pt x="0" y="129006"/>
                  </a:lnTo>
                  <a:lnTo>
                    <a:pt x="0" y="144323"/>
                  </a:lnTo>
                  <a:lnTo>
                    <a:pt x="0" y="159301"/>
                  </a:lnTo>
                  <a:lnTo>
                    <a:pt x="4" y="174004"/>
                  </a:lnTo>
                  <a:lnTo>
                    <a:pt x="177" y="188338"/>
                  </a:lnTo>
                  <a:lnTo>
                    <a:pt x="826" y="202050"/>
                  </a:lnTo>
                  <a:lnTo>
                    <a:pt x="2075" y="215041"/>
                  </a:lnTo>
                  <a:lnTo>
                    <a:pt x="3736" y="226925"/>
                  </a:lnTo>
                  <a:lnTo>
                    <a:pt x="5563" y="238115"/>
                  </a:lnTo>
                  <a:lnTo>
                    <a:pt x="7718" y="249594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64497" y="1168663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67182" y="0"/>
                  </a:lnTo>
                  <a:lnTo>
                    <a:pt x="155413" y="0"/>
                  </a:lnTo>
                  <a:lnTo>
                    <a:pt x="142518" y="0"/>
                  </a:lnTo>
                  <a:lnTo>
                    <a:pt x="128497" y="0"/>
                  </a:lnTo>
                  <a:lnTo>
                    <a:pt x="113520" y="0"/>
                  </a:lnTo>
                  <a:lnTo>
                    <a:pt x="97807" y="4"/>
                  </a:lnTo>
                  <a:lnTo>
                    <a:pt x="81878" y="177"/>
                  </a:lnTo>
                  <a:lnTo>
                    <a:pt x="66502" y="826"/>
                  </a:lnTo>
                  <a:lnTo>
                    <a:pt x="52071" y="2074"/>
                  </a:lnTo>
                  <a:lnTo>
                    <a:pt x="39055" y="3735"/>
                  </a:lnTo>
                  <a:lnTo>
                    <a:pt x="26902" y="5562"/>
                  </a:lnTo>
                  <a:lnTo>
                    <a:pt x="14549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21250" y="1175145"/>
              <a:ext cx="180160" cy="194376"/>
            </a:xfrm>
            <a:custGeom>
              <a:avLst/>
              <a:gdLst/>
              <a:ahLst/>
              <a:cxnLst/>
              <a:rect l="0" t="0" r="0" b="0"/>
              <a:pathLst>
                <a:path w="180160" h="194376">
                  <a:moveTo>
                    <a:pt x="11703" y="77746"/>
                  </a:moveTo>
                  <a:lnTo>
                    <a:pt x="20571" y="80613"/>
                  </a:lnTo>
                  <a:lnTo>
                    <a:pt x="29558" y="82755"/>
                  </a:lnTo>
                  <a:lnTo>
                    <a:pt x="39554" y="84353"/>
                  </a:lnTo>
                  <a:lnTo>
                    <a:pt x="50535" y="85361"/>
                  </a:lnTo>
                  <a:lnTo>
                    <a:pt x="62346" y="85561"/>
                  </a:lnTo>
                  <a:lnTo>
                    <a:pt x="74796" y="84901"/>
                  </a:lnTo>
                  <a:lnTo>
                    <a:pt x="87388" y="83317"/>
                  </a:lnTo>
                  <a:lnTo>
                    <a:pt x="99373" y="80656"/>
                  </a:lnTo>
                  <a:lnTo>
                    <a:pt x="110373" y="76931"/>
                  </a:lnTo>
                  <a:lnTo>
                    <a:pt x="119892" y="71972"/>
                  </a:lnTo>
                  <a:lnTo>
                    <a:pt x="127156" y="65363"/>
                  </a:lnTo>
                  <a:lnTo>
                    <a:pt x="131960" y="57035"/>
                  </a:lnTo>
                  <a:lnTo>
                    <a:pt x="134405" y="47527"/>
                  </a:lnTo>
                  <a:lnTo>
                    <a:pt x="134624" y="37769"/>
                  </a:lnTo>
                  <a:lnTo>
                    <a:pt x="132916" y="28331"/>
                  </a:lnTo>
                  <a:lnTo>
                    <a:pt x="129348" y="19727"/>
                  </a:lnTo>
                  <a:lnTo>
                    <a:pt x="123691" y="12560"/>
                  </a:lnTo>
                  <a:lnTo>
                    <a:pt x="116004" y="7011"/>
                  </a:lnTo>
                  <a:lnTo>
                    <a:pt x="106761" y="3083"/>
                  </a:lnTo>
                  <a:lnTo>
                    <a:pt x="96648" y="797"/>
                  </a:lnTo>
                  <a:lnTo>
                    <a:pt x="86149" y="0"/>
                  </a:lnTo>
                  <a:lnTo>
                    <a:pt x="75679" y="580"/>
                  </a:lnTo>
                  <a:lnTo>
                    <a:pt x="65655" y="2555"/>
                  </a:lnTo>
                  <a:lnTo>
                    <a:pt x="56251" y="5810"/>
                  </a:lnTo>
                  <a:lnTo>
                    <a:pt x="47446" y="10282"/>
                  </a:lnTo>
                  <a:lnTo>
                    <a:pt x="39138" y="16032"/>
                  </a:lnTo>
                  <a:lnTo>
                    <a:pt x="31214" y="22978"/>
                  </a:lnTo>
                  <a:lnTo>
                    <a:pt x="23738" y="31084"/>
                  </a:lnTo>
                  <a:lnTo>
                    <a:pt x="16937" y="40427"/>
                  </a:lnTo>
                  <a:lnTo>
                    <a:pt x="10887" y="50935"/>
                  </a:lnTo>
                  <a:lnTo>
                    <a:pt x="5840" y="62415"/>
                  </a:lnTo>
                  <a:lnTo>
                    <a:pt x="2280" y="74645"/>
                  </a:lnTo>
                  <a:lnTo>
                    <a:pt x="338" y="87422"/>
                  </a:lnTo>
                  <a:lnTo>
                    <a:pt x="0" y="100424"/>
                  </a:lnTo>
                  <a:lnTo>
                    <a:pt x="1287" y="113226"/>
                  </a:lnTo>
                  <a:lnTo>
                    <a:pt x="4040" y="125609"/>
                  </a:lnTo>
                  <a:lnTo>
                    <a:pt x="7989" y="137380"/>
                  </a:lnTo>
                  <a:lnTo>
                    <a:pt x="12848" y="148293"/>
                  </a:lnTo>
                  <a:lnTo>
                    <a:pt x="18379" y="158296"/>
                  </a:lnTo>
                  <a:lnTo>
                    <a:pt x="24717" y="167336"/>
                  </a:lnTo>
                  <a:lnTo>
                    <a:pt x="32336" y="175271"/>
                  </a:lnTo>
                  <a:lnTo>
                    <a:pt x="41385" y="182120"/>
                  </a:lnTo>
                  <a:lnTo>
                    <a:pt x="51565" y="187721"/>
                  </a:lnTo>
                  <a:lnTo>
                    <a:pt x="62316" y="191661"/>
                  </a:lnTo>
                  <a:lnTo>
                    <a:pt x="73251" y="193863"/>
                  </a:lnTo>
                  <a:lnTo>
                    <a:pt x="84186" y="194375"/>
                  </a:lnTo>
                  <a:lnTo>
                    <a:pt x="95052" y="193207"/>
                  </a:lnTo>
                  <a:lnTo>
                    <a:pt x="105840" y="190537"/>
                  </a:lnTo>
                  <a:lnTo>
                    <a:pt x="116559" y="186815"/>
                  </a:lnTo>
                  <a:lnTo>
                    <a:pt x="127222" y="182640"/>
                  </a:lnTo>
                  <a:lnTo>
                    <a:pt x="137831" y="178400"/>
                  </a:lnTo>
                  <a:lnTo>
                    <a:pt x="147943" y="174406"/>
                  </a:lnTo>
                  <a:lnTo>
                    <a:pt x="157669" y="170606"/>
                  </a:lnTo>
                  <a:lnTo>
                    <a:pt x="167864" y="166671"/>
                  </a:lnTo>
                  <a:lnTo>
                    <a:pt x="180159" y="1619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212021" y="1021264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503"/>
                  </a:lnTo>
                  <a:lnTo>
                    <a:pt x="177" y="111019"/>
                  </a:lnTo>
                  <a:lnTo>
                    <a:pt x="824" y="130272"/>
                  </a:lnTo>
                  <a:lnTo>
                    <a:pt x="2074" y="150062"/>
                  </a:lnTo>
                  <a:lnTo>
                    <a:pt x="3726" y="169909"/>
                  </a:lnTo>
                  <a:lnTo>
                    <a:pt x="5375" y="189079"/>
                  </a:lnTo>
                  <a:lnTo>
                    <a:pt x="6778" y="207230"/>
                  </a:lnTo>
                  <a:lnTo>
                    <a:pt x="7871" y="224366"/>
                  </a:lnTo>
                  <a:lnTo>
                    <a:pt x="8679" y="240649"/>
                  </a:lnTo>
                  <a:lnTo>
                    <a:pt x="9257" y="256268"/>
                  </a:lnTo>
                  <a:lnTo>
                    <a:pt x="9663" y="271371"/>
                  </a:lnTo>
                  <a:lnTo>
                    <a:pt x="9987" y="287852"/>
                  </a:lnTo>
                  <a:lnTo>
                    <a:pt x="10259" y="310516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054093" y="1168663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2073" y="67"/>
                  </a:lnTo>
                  <a:lnTo>
                    <a:pt x="251583" y="707"/>
                  </a:lnTo>
                  <a:lnTo>
                    <a:pt x="241277" y="2003"/>
                  </a:lnTo>
                  <a:lnTo>
                    <a:pt x="230804" y="3863"/>
                  </a:lnTo>
                  <a:lnTo>
                    <a:pt x="219811" y="6180"/>
                  </a:lnTo>
                  <a:lnTo>
                    <a:pt x="208169" y="8842"/>
                  </a:lnTo>
                  <a:lnTo>
                    <a:pt x="195915" y="11592"/>
                  </a:lnTo>
                  <a:lnTo>
                    <a:pt x="183161" y="14051"/>
                  </a:lnTo>
                  <a:lnTo>
                    <a:pt x="170024" y="16038"/>
                  </a:lnTo>
                  <a:lnTo>
                    <a:pt x="156611" y="17709"/>
                  </a:lnTo>
                  <a:lnTo>
                    <a:pt x="143001" y="19445"/>
                  </a:lnTo>
                  <a:lnTo>
                    <a:pt x="129254" y="21468"/>
                  </a:lnTo>
                  <a:lnTo>
                    <a:pt x="115412" y="23828"/>
                  </a:lnTo>
                  <a:lnTo>
                    <a:pt x="101508" y="26492"/>
                  </a:lnTo>
                  <a:lnTo>
                    <a:pt x="87563" y="29394"/>
                  </a:lnTo>
                  <a:lnTo>
                    <a:pt x="73622" y="32320"/>
                  </a:lnTo>
                  <a:lnTo>
                    <a:pt x="58064" y="35207"/>
                  </a:lnTo>
                  <a:lnTo>
                    <a:pt x="36169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23221" y="947564"/>
              <a:ext cx="309941" cy="417110"/>
            </a:xfrm>
            <a:custGeom>
              <a:avLst/>
              <a:gdLst/>
              <a:ahLst/>
              <a:cxnLst/>
              <a:rect l="0" t="0" r="0" b="0"/>
              <a:pathLst>
                <a:path w="309941" h="417110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60"/>
                  </a:lnTo>
                  <a:lnTo>
                    <a:pt x="507" y="39186"/>
                  </a:lnTo>
                  <a:lnTo>
                    <a:pt x="1326" y="52294"/>
                  </a:lnTo>
                  <a:lnTo>
                    <a:pt x="2146" y="67246"/>
                  </a:lnTo>
                  <a:lnTo>
                    <a:pt x="3003" y="83316"/>
                  </a:lnTo>
                  <a:lnTo>
                    <a:pt x="4178" y="99245"/>
                  </a:lnTo>
                  <a:lnTo>
                    <a:pt x="5813" y="114328"/>
                  </a:lnTo>
                  <a:lnTo>
                    <a:pt x="7740" y="128722"/>
                  </a:lnTo>
                  <a:lnTo>
                    <a:pt x="9580" y="143140"/>
                  </a:lnTo>
                  <a:lnTo>
                    <a:pt x="11119" y="158017"/>
                  </a:lnTo>
                  <a:lnTo>
                    <a:pt x="12475" y="173145"/>
                  </a:lnTo>
                  <a:lnTo>
                    <a:pt x="13993" y="187863"/>
                  </a:lnTo>
                  <a:lnTo>
                    <a:pt x="15861" y="201816"/>
                  </a:lnTo>
                  <a:lnTo>
                    <a:pt x="17946" y="215290"/>
                  </a:lnTo>
                  <a:lnTo>
                    <a:pt x="19892" y="229010"/>
                  </a:lnTo>
                  <a:lnTo>
                    <a:pt x="21503" y="243385"/>
                  </a:lnTo>
                  <a:lnTo>
                    <a:pt x="22908" y="258328"/>
                  </a:lnTo>
                  <a:lnTo>
                    <a:pt x="24457" y="273444"/>
                  </a:lnTo>
                  <a:lnTo>
                    <a:pt x="26347" y="288475"/>
                  </a:lnTo>
                  <a:lnTo>
                    <a:pt x="28446" y="303485"/>
                  </a:lnTo>
                  <a:lnTo>
                    <a:pt x="30402" y="318775"/>
                  </a:lnTo>
                  <a:lnTo>
                    <a:pt x="32006" y="334472"/>
                  </a:lnTo>
                  <a:lnTo>
                    <a:pt x="32876" y="349434"/>
                  </a:lnTo>
                  <a:lnTo>
                    <a:pt x="31825" y="361423"/>
                  </a:lnTo>
                  <a:lnTo>
                    <a:pt x="28736" y="368637"/>
                  </a:lnTo>
                  <a:lnTo>
                    <a:pt x="25359" y="370019"/>
                  </a:lnTo>
                  <a:lnTo>
                    <a:pt x="22501" y="366184"/>
                  </a:lnTo>
                  <a:lnTo>
                    <a:pt x="20314" y="358289"/>
                  </a:lnTo>
                  <a:lnTo>
                    <a:pt x="18720" y="347421"/>
                  </a:lnTo>
                  <a:lnTo>
                    <a:pt x="17595" y="334454"/>
                  </a:lnTo>
                  <a:lnTo>
                    <a:pt x="16982" y="320358"/>
                  </a:lnTo>
                  <a:lnTo>
                    <a:pt x="17092" y="306207"/>
                  </a:lnTo>
                  <a:lnTo>
                    <a:pt x="17983" y="292579"/>
                  </a:lnTo>
                  <a:lnTo>
                    <a:pt x="19733" y="279632"/>
                  </a:lnTo>
                  <a:lnTo>
                    <a:pt x="22509" y="267313"/>
                  </a:lnTo>
                  <a:lnTo>
                    <a:pt x="26311" y="255522"/>
                  </a:lnTo>
                  <a:lnTo>
                    <a:pt x="31152" y="244787"/>
                  </a:lnTo>
                  <a:lnTo>
                    <a:pt x="37151" y="236232"/>
                  </a:lnTo>
                  <a:lnTo>
                    <a:pt x="44256" y="230307"/>
                  </a:lnTo>
                  <a:lnTo>
                    <a:pt x="52128" y="227311"/>
                  </a:lnTo>
                  <a:lnTo>
                    <a:pt x="60248" y="227719"/>
                  </a:lnTo>
                  <a:lnTo>
                    <a:pt x="68296" y="231439"/>
                  </a:lnTo>
                  <a:lnTo>
                    <a:pt x="75986" y="237800"/>
                  </a:lnTo>
                  <a:lnTo>
                    <a:pt x="82997" y="245871"/>
                  </a:lnTo>
                  <a:lnTo>
                    <a:pt x="89228" y="254964"/>
                  </a:lnTo>
                  <a:lnTo>
                    <a:pt x="94751" y="264977"/>
                  </a:lnTo>
                  <a:lnTo>
                    <a:pt x="99701" y="276281"/>
                  </a:lnTo>
                  <a:lnTo>
                    <a:pt x="104221" y="288990"/>
                  </a:lnTo>
                  <a:lnTo>
                    <a:pt x="108430" y="302795"/>
                  </a:lnTo>
                  <a:lnTo>
                    <a:pt x="112418" y="317140"/>
                  </a:lnTo>
                  <a:lnTo>
                    <a:pt x="116252" y="331613"/>
                  </a:lnTo>
                  <a:lnTo>
                    <a:pt x="119994" y="344878"/>
                  </a:lnTo>
                  <a:lnTo>
                    <a:pt x="124156" y="354294"/>
                  </a:lnTo>
                  <a:lnTo>
                    <a:pt x="129035" y="358512"/>
                  </a:lnTo>
                  <a:lnTo>
                    <a:pt x="134126" y="358202"/>
                  </a:lnTo>
                  <a:lnTo>
                    <a:pt x="139445" y="354586"/>
                  </a:lnTo>
                  <a:lnTo>
                    <a:pt x="145248" y="348859"/>
                  </a:lnTo>
                  <a:lnTo>
                    <a:pt x="151855" y="342072"/>
                  </a:lnTo>
                  <a:lnTo>
                    <a:pt x="159353" y="334865"/>
                  </a:lnTo>
                  <a:lnTo>
                    <a:pt x="167646" y="327711"/>
                  </a:lnTo>
                  <a:lnTo>
                    <a:pt x="176578" y="321045"/>
                  </a:lnTo>
                  <a:lnTo>
                    <a:pt x="185988" y="315033"/>
                  </a:lnTo>
                  <a:lnTo>
                    <a:pt x="195746" y="309484"/>
                  </a:lnTo>
                  <a:lnTo>
                    <a:pt x="205747" y="303981"/>
                  </a:lnTo>
                  <a:lnTo>
                    <a:pt x="215913" y="298270"/>
                  </a:lnTo>
                  <a:lnTo>
                    <a:pt x="226027" y="292279"/>
                  </a:lnTo>
                  <a:lnTo>
                    <a:pt x="235744" y="286023"/>
                  </a:lnTo>
                  <a:lnTo>
                    <a:pt x="244906" y="279547"/>
                  </a:lnTo>
                  <a:lnTo>
                    <a:pt x="253363" y="272740"/>
                  </a:lnTo>
                  <a:lnTo>
                    <a:pt x="260897" y="265338"/>
                  </a:lnTo>
                  <a:lnTo>
                    <a:pt x="267475" y="257247"/>
                  </a:lnTo>
                  <a:lnTo>
                    <a:pt x="272892" y="248526"/>
                  </a:lnTo>
                  <a:lnTo>
                    <a:pt x="276708" y="239294"/>
                  </a:lnTo>
                  <a:lnTo>
                    <a:pt x="278821" y="229684"/>
                  </a:lnTo>
                  <a:lnTo>
                    <a:pt x="279105" y="220130"/>
                  </a:lnTo>
                  <a:lnTo>
                    <a:pt x="277251" y="211329"/>
                  </a:lnTo>
                  <a:lnTo>
                    <a:pt x="273299" y="203599"/>
                  </a:lnTo>
                  <a:lnTo>
                    <a:pt x="267562" y="196919"/>
                  </a:lnTo>
                  <a:lnTo>
                    <a:pt x="260431" y="191117"/>
                  </a:lnTo>
                  <a:lnTo>
                    <a:pt x="252268" y="185999"/>
                  </a:lnTo>
                  <a:lnTo>
                    <a:pt x="243367" y="181713"/>
                  </a:lnTo>
                  <a:lnTo>
                    <a:pt x="233949" y="178730"/>
                  </a:lnTo>
                  <a:lnTo>
                    <a:pt x="224172" y="177207"/>
                  </a:lnTo>
                  <a:lnTo>
                    <a:pt x="214151" y="177167"/>
                  </a:lnTo>
                  <a:lnTo>
                    <a:pt x="203964" y="178660"/>
                  </a:lnTo>
                  <a:lnTo>
                    <a:pt x="193669" y="181560"/>
                  </a:lnTo>
                  <a:lnTo>
                    <a:pt x="183466" y="185777"/>
                  </a:lnTo>
                  <a:lnTo>
                    <a:pt x="173688" y="191350"/>
                  </a:lnTo>
                  <a:lnTo>
                    <a:pt x="164486" y="198169"/>
                  </a:lnTo>
                  <a:lnTo>
                    <a:pt x="156002" y="206018"/>
                  </a:lnTo>
                  <a:lnTo>
                    <a:pt x="148450" y="214656"/>
                  </a:lnTo>
                  <a:lnTo>
                    <a:pt x="141851" y="223877"/>
                  </a:lnTo>
                  <a:lnTo>
                    <a:pt x="136080" y="233679"/>
                  </a:lnTo>
                  <a:lnTo>
                    <a:pt x="130961" y="244243"/>
                  </a:lnTo>
                  <a:lnTo>
                    <a:pt x="126337" y="255606"/>
                  </a:lnTo>
                  <a:lnTo>
                    <a:pt x="122400" y="267507"/>
                  </a:lnTo>
                  <a:lnTo>
                    <a:pt x="119660" y="279496"/>
                  </a:lnTo>
                  <a:lnTo>
                    <a:pt x="118298" y="291302"/>
                  </a:lnTo>
                  <a:lnTo>
                    <a:pt x="118199" y="302839"/>
                  </a:lnTo>
                  <a:lnTo>
                    <a:pt x="119120" y="314119"/>
                  </a:lnTo>
                  <a:lnTo>
                    <a:pt x="120819" y="325188"/>
                  </a:lnTo>
                  <a:lnTo>
                    <a:pt x="123245" y="336096"/>
                  </a:lnTo>
                  <a:lnTo>
                    <a:pt x="126544" y="346887"/>
                  </a:lnTo>
                  <a:lnTo>
                    <a:pt x="130727" y="357587"/>
                  </a:lnTo>
                  <a:lnTo>
                    <a:pt x="135841" y="367892"/>
                  </a:lnTo>
                  <a:lnTo>
                    <a:pt x="142031" y="377206"/>
                  </a:lnTo>
                  <a:lnTo>
                    <a:pt x="149270" y="385284"/>
                  </a:lnTo>
                  <a:lnTo>
                    <a:pt x="157404" y="392199"/>
                  </a:lnTo>
                  <a:lnTo>
                    <a:pt x="166235" y="398159"/>
                  </a:lnTo>
                  <a:lnTo>
                    <a:pt x="175585" y="403388"/>
                  </a:lnTo>
                  <a:lnTo>
                    <a:pt x="185473" y="407918"/>
                  </a:lnTo>
                  <a:lnTo>
                    <a:pt x="196095" y="411597"/>
                  </a:lnTo>
                  <a:lnTo>
                    <a:pt x="207497" y="414404"/>
                  </a:lnTo>
                  <a:lnTo>
                    <a:pt x="219426" y="416291"/>
                  </a:lnTo>
                  <a:lnTo>
                    <a:pt x="231431" y="417109"/>
                  </a:lnTo>
                  <a:lnTo>
                    <a:pt x="243244" y="416879"/>
                  </a:lnTo>
                  <a:lnTo>
                    <a:pt x="254713" y="415723"/>
                  </a:lnTo>
                  <a:lnTo>
                    <a:pt x="267059" y="413554"/>
                  </a:lnTo>
                  <a:lnTo>
                    <a:pt x="283599" y="409064"/>
                  </a:lnTo>
                  <a:lnTo>
                    <a:pt x="30994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901259" y="1168663"/>
              <a:ext cx="180703" cy="213172"/>
            </a:xfrm>
            <a:custGeom>
              <a:avLst/>
              <a:gdLst/>
              <a:ahLst/>
              <a:cxnLst/>
              <a:rect l="0" t="0" r="0" b="0"/>
              <a:pathLst>
                <a:path w="180703" h="213172">
                  <a:moveTo>
                    <a:pt x="121456" y="10528"/>
                  </a:moveTo>
                  <a:lnTo>
                    <a:pt x="112588" y="7729"/>
                  </a:lnTo>
                  <a:lnTo>
                    <a:pt x="103602" y="6227"/>
                  </a:lnTo>
                  <a:lnTo>
                    <a:pt x="93610" y="5925"/>
                  </a:lnTo>
                  <a:lnTo>
                    <a:pt x="82803" y="6777"/>
                  </a:lnTo>
                  <a:lnTo>
                    <a:pt x="71639" y="8893"/>
                  </a:lnTo>
                  <a:lnTo>
                    <a:pt x="60443" y="12220"/>
                  </a:lnTo>
                  <a:lnTo>
                    <a:pt x="49676" y="16727"/>
                  </a:lnTo>
                  <a:lnTo>
                    <a:pt x="39989" y="22495"/>
                  </a:lnTo>
                  <a:lnTo>
                    <a:pt x="31629" y="29446"/>
                  </a:lnTo>
                  <a:lnTo>
                    <a:pt x="24511" y="37383"/>
                  </a:lnTo>
                  <a:lnTo>
                    <a:pt x="18407" y="46081"/>
                  </a:lnTo>
                  <a:lnTo>
                    <a:pt x="13078" y="55341"/>
                  </a:lnTo>
                  <a:lnTo>
                    <a:pt x="8479" y="65169"/>
                  </a:lnTo>
                  <a:lnTo>
                    <a:pt x="4753" y="75751"/>
                  </a:lnTo>
                  <a:lnTo>
                    <a:pt x="1919" y="87125"/>
                  </a:lnTo>
                  <a:lnTo>
                    <a:pt x="183" y="99035"/>
                  </a:lnTo>
                  <a:lnTo>
                    <a:pt x="0" y="111029"/>
                  </a:lnTo>
                  <a:lnTo>
                    <a:pt x="1469" y="122838"/>
                  </a:lnTo>
                  <a:lnTo>
                    <a:pt x="4235" y="134378"/>
                  </a:lnTo>
                  <a:lnTo>
                    <a:pt x="7694" y="145659"/>
                  </a:lnTo>
                  <a:lnTo>
                    <a:pt x="11429" y="156725"/>
                  </a:lnTo>
                  <a:lnTo>
                    <a:pt x="15391" y="167461"/>
                  </a:lnTo>
                  <a:lnTo>
                    <a:pt x="19802" y="177604"/>
                  </a:lnTo>
                  <a:lnTo>
                    <a:pt x="24781" y="187050"/>
                  </a:lnTo>
                  <a:lnTo>
                    <a:pt x="30784" y="195530"/>
                  </a:lnTo>
                  <a:lnTo>
                    <a:pt x="38644" y="202548"/>
                  </a:lnTo>
                  <a:lnTo>
                    <a:pt x="48642" y="207961"/>
                  </a:lnTo>
                  <a:lnTo>
                    <a:pt x="60427" y="211612"/>
                  </a:lnTo>
                  <a:lnTo>
                    <a:pt x="73319" y="213171"/>
                  </a:lnTo>
                  <a:lnTo>
                    <a:pt x="86793" y="212664"/>
                  </a:lnTo>
                  <a:lnTo>
                    <a:pt x="100227" y="210393"/>
                  </a:lnTo>
                  <a:lnTo>
                    <a:pt x="112851" y="206743"/>
                  </a:lnTo>
                  <a:lnTo>
                    <a:pt x="124329" y="202066"/>
                  </a:lnTo>
                  <a:lnTo>
                    <a:pt x="134524" y="196489"/>
                  </a:lnTo>
                  <a:lnTo>
                    <a:pt x="143315" y="189923"/>
                  </a:lnTo>
                  <a:lnTo>
                    <a:pt x="150787" y="182397"/>
                  </a:lnTo>
                  <a:lnTo>
                    <a:pt x="157164" y="174056"/>
                  </a:lnTo>
                  <a:lnTo>
                    <a:pt x="162698" y="165079"/>
                  </a:lnTo>
                  <a:lnTo>
                    <a:pt x="167608" y="155626"/>
                  </a:lnTo>
                  <a:lnTo>
                    <a:pt x="171911" y="145668"/>
                  </a:lnTo>
                  <a:lnTo>
                    <a:pt x="175429" y="134998"/>
                  </a:lnTo>
                  <a:lnTo>
                    <a:pt x="178125" y="123560"/>
                  </a:lnTo>
                  <a:lnTo>
                    <a:pt x="179936" y="111437"/>
                  </a:lnTo>
                  <a:lnTo>
                    <a:pt x="180702" y="98768"/>
                  </a:lnTo>
                  <a:lnTo>
                    <a:pt x="180433" y="85693"/>
                  </a:lnTo>
                  <a:lnTo>
                    <a:pt x="179117" y="72489"/>
                  </a:lnTo>
                  <a:lnTo>
                    <a:pt x="176637" y="59551"/>
                  </a:lnTo>
                  <a:lnTo>
                    <a:pt x="173034" y="47087"/>
                  </a:lnTo>
                  <a:lnTo>
                    <a:pt x="168158" y="35600"/>
                  </a:lnTo>
                  <a:lnTo>
                    <a:pt x="161604" y="25943"/>
                  </a:lnTo>
                  <a:lnTo>
                    <a:pt x="153323" y="18414"/>
                  </a:lnTo>
                  <a:lnTo>
                    <a:pt x="144145" y="12822"/>
                  </a:lnTo>
                  <a:lnTo>
                    <a:pt x="134708" y="8206"/>
                  </a:lnTo>
                  <a:lnTo>
                    <a:pt x="124182" y="4164"/>
                  </a:lnTo>
                  <a:lnTo>
                    <a:pt x="1109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128000" y="1137077"/>
              <a:ext cx="147400" cy="208572"/>
            </a:xfrm>
            <a:custGeom>
              <a:avLst/>
              <a:gdLst/>
              <a:ahLst/>
              <a:cxnLst/>
              <a:rect l="0" t="0" r="0" b="0"/>
              <a:pathLst>
                <a:path w="147400" h="208572">
                  <a:moveTo>
                    <a:pt x="0" y="126342"/>
                  </a:moveTo>
                  <a:lnTo>
                    <a:pt x="5867" y="132277"/>
                  </a:lnTo>
                  <a:lnTo>
                    <a:pt x="11432" y="138481"/>
                  </a:lnTo>
                  <a:lnTo>
                    <a:pt x="17230" y="145577"/>
                  </a:lnTo>
                  <a:lnTo>
                    <a:pt x="23311" y="153517"/>
                  </a:lnTo>
                  <a:lnTo>
                    <a:pt x="29641" y="162164"/>
                  </a:lnTo>
                  <a:lnTo>
                    <a:pt x="36169" y="171358"/>
                  </a:lnTo>
                  <a:lnTo>
                    <a:pt x="42845" y="180958"/>
                  </a:lnTo>
                  <a:lnTo>
                    <a:pt x="49628" y="190848"/>
                  </a:lnTo>
                  <a:lnTo>
                    <a:pt x="56429" y="200857"/>
                  </a:lnTo>
                  <a:lnTo>
                    <a:pt x="61226" y="207966"/>
                  </a:lnTo>
                  <a:lnTo>
                    <a:pt x="62111" y="208571"/>
                  </a:lnTo>
                  <a:lnTo>
                    <a:pt x="60584" y="204133"/>
                  </a:lnTo>
                  <a:lnTo>
                    <a:pt x="57522" y="196765"/>
                  </a:lnTo>
                  <a:lnTo>
                    <a:pt x="53341" y="187840"/>
                  </a:lnTo>
                  <a:lnTo>
                    <a:pt x="48492" y="177952"/>
                  </a:lnTo>
                  <a:lnTo>
                    <a:pt x="43508" y="167188"/>
                  </a:lnTo>
                  <a:lnTo>
                    <a:pt x="38699" y="155617"/>
                  </a:lnTo>
                  <a:lnTo>
                    <a:pt x="34328" y="143371"/>
                  </a:lnTo>
                  <a:lnTo>
                    <a:pt x="30695" y="130603"/>
                  </a:lnTo>
                  <a:lnTo>
                    <a:pt x="27885" y="117453"/>
                  </a:lnTo>
                  <a:lnTo>
                    <a:pt x="25982" y="104195"/>
                  </a:lnTo>
                  <a:lnTo>
                    <a:pt x="25146" y="91219"/>
                  </a:lnTo>
                  <a:lnTo>
                    <a:pt x="25365" y="78719"/>
                  </a:lnTo>
                  <a:lnTo>
                    <a:pt x="26645" y="66868"/>
                  </a:lnTo>
                  <a:lnTo>
                    <a:pt x="29100" y="55902"/>
                  </a:lnTo>
                  <a:lnTo>
                    <a:pt x="32686" y="45868"/>
                  </a:lnTo>
                  <a:lnTo>
                    <a:pt x="37550" y="36977"/>
                  </a:lnTo>
                  <a:lnTo>
                    <a:pt x="44096" y="29675"/>
                  </a:lnTo>
                  <a:lnTo>
                    <a:pt x="52386" y="24054"/>
                  </a:lnTo>
                  <a:lnTo>
                    <a:pt x="62038" y="19753"/>
                  </a:lnTo>
                  <a:lnTo>
                    <a:pt x="72426" y="16160"/>
                  </a:lnTo>
                  <a:lnTo>
                    <a:pt x="83109" y="12852"/>
                  </a:lnTo>
                  <a:lnTo>
                    <a:pt x="93799" y="9768"/>
                  </a:lnTo>
                  <a:lnTo>
                    <a:pt x="105529" y="6815"/>
                  </a:lnTo>
                  <a:lnTo>
                    <a:pt x="121557" y="372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55014" y="1242362"/>
              <a:ext cx="4613" cy="157929"/>
            </a:xfrm>
            <a:custGeom>
              <a:avLst/>
              <a:gdLst/>
              <a:ahLst/>
              <a:cxnLst/>
              <a:rect l="0" t="0" r="0" b="0"/>
              <a:pathLst>
                <a:path w="4613" h="157929">
                  <a:moveTo>
                    <a:pt x="4612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6" y="43115"/>
                  </a:lnTo>
                  <a:lnTo>
                    <a:pt x="1326" y="54755"/>
                  </a:lnTo>
                  <a:lnTo>
                    <a:pt x="2142" y="67642"/>
                  </a:lnTo>
                  <a:lnTo>
                    <a:pt x="2827" y="81516"/>
                  </a:lnTo>
                  <a:lnTo>
                    <a:pt x="3428" y="97467"/>
                  </a:lnTo>
                  <a:lnTo>
                    <a:pt x="3993" y="120254"/>
                  </a:lnTo>
                  <a:lnTo>
                    <a:pt x="4612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338570" y="1063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338570" y="1220555"/>
              <a:ext cx="248452" cy="369249"/>
            </a:xfrm>
            <a:custGeom>
              <a:avLst/>
              <a:gdLst/>
              <a:ahLst/>
              <a:cxnLst/>
              <a:rect l="0" t="0" r="0" b="0"/>
              <a:pathLst>
                <a:path w="248452" h="369249">
                  <a:moveTo>
                    <a:pt x="221099" y="95507"/>
                  </a:moveTo>
                  <a:lnTo>
                    <a:pt x="223898" y="86638"/>
                  </a:lnTo>
                  <a:lnTo>
                    <a:pt x="225400" y="77651"/>
                  </a:lnTo>
                  <a:lnTo>
                    <a:pt x="225701" y="67665"/>
                  </a:lnTo>
                  <a:lnTo>
                    <a:pt x="224850" y="57030"/>
                  </a:lnTo>
                  <a:lnTo>
                    <a:pt x="222733" y="46516"/>
                  </a:lnTo>
                  <a:lnTo>
                    <a:pt x="219406" y="36568"/>
                  </a:lnTo>
                  <a:lnTo>
                    <a:pt x="214898" y="27454"/>
                  </a:lnTo>
                  <a:lnTo>
                    <a:pt x="209131" y="19415"/>
                  </a:lnTo>
                  <a:lnTo>
                    <a:pt x="202175" y="12467"/>
                  </a:lnTo>
                  <a:lnTo>
                    <a:pt x="194065" y="6787"/>
                  </a:lnTo>
                  <a:lnTo>
                    <a:pt x="184720" y="2787"/>
                  </a:lnTo>
                  <a:lnTo>
                    <a:pt x="174219" y="543"/>
                  </a:lnTo>
                  <a:lnTo>
                    <a:pt x="163085" y="0"/>
                  </a:lnTo>
                  <a:lnTo>
                    <a:pt x="152151" y="1148"/>
                  </a:lnTo>
                  <a:lnTo>
                    <a:pt x="141880" y="3812"/>
                  </a:lnTo>
                  <a:lnTo>
                    <a:pt x="132529" y="7870"/>
                  </a:lnTo>
                  <a:lnTo>
                    <a:pt x="124319" y="13334"/>
                  </a:lnTo>
                  <a:lnTo>
                    <a:pt x="117254" y="20082"/>
                  </a:lnTo>
                  <a:lnTo>
                    <a:pt x="111493" y="27882"/>
                  </a:lnTo>
                  <a:lnTo>
                    <a:pt x="107437" y="36487"/>
                  </a:lnTo>
                  <a:lnTo>
                    <a:pt x="105151" y="45682"/>
                  </a:lnTo>
                  <a:lnTo>
                    <a:pt x="104409" y="55296"/>
                  </a:lnTo>
                  <a:lnTo>
                    <a:pt x="104892" y="65202"/>
                  </a:lnTo>
                  <a:lnTo>
                    <a:pt x="106290" y="75305"/>
                  </a:lnTo>
                  <a:lnTo>
                    <a:pt x="108515" y="85377"/>
                  </a:lnTo>
                  <a:lnTo>
                    <a:pt x="111678" y="95067"/>
                  </a:lnTo>
                  <a:lnTo>
                    <a:pt x="115771" y="104209"/>
                  </a:lnTo>
                  <a:lnTo>
                    <a:pt x="120823" y="112654"/>
                  </a:lnTo>
                  <a:lnTo>
                    <a:pt x="126970" y="120180"/>
                  </a:lnTo>
                  <a:lnTo>
                    <a:pt x="134179" y="126748"/>
                  </a:lnTo>
                  <a:lnTo>
                    <a:pt x="142122" y="131988"/>
                  </a:lnTo>
                  <a:lnTo>
                    <a:pt x="150292" y="135154"/>
                  </a:lnTo>
                  <a:lnTo>
                    <a:pt x="158377" y="136017"/>
                  </a:lnTo>
                  <a:lnTo>
                    <a:pt x="166262" y="134647"/>
                  </a:lnTo>
                  <a:lnTo>
                    <a:pt x="173936" y="131144"/>
                  </a:lnTo>
                  <a:lnTo>
                    <a:pt x="181421" y="125784"/>
                  </a:lnTo>
                  <a:lnTo>
                    <a:pt x="188430" y="118780"/>
                  </a:lnTo>
                  <a:lnTo>
                    <a:pt x="194386" y="110193"/>
                  </a:lnTo>
                  <a:lnTo>
                    <a:pt x="199070" y="100304"/>
                  </a:lnTo>
                  <a:lnTo>
                    <a:pt x="203001" y="93034"/>
                  </a:lnTo>
                  <a:lnTo>
                    <a:pt x="206676" y="92795"/>
                  </a:lnTo>
                  <a:lnTo>
                    <a:pt x="209908" y="97825"/>
                  </a:lnTo>
                  <a:lnTo>
                    <a:pt x="212894" y="106308"/>
                  </a:lnTo>
                  <a:lnTo>
                    <a:pt x="215849" y="117317"/>
                  </a:lnTo>
                  <a:lnTo>
                    <a:pt x="218879" y="130216"/>
                  </a:lnTo>
                  <a:lnTo>
                    <a:pt x="222015" y="144180"/>
                  </a:lnTo>
                  <a:lnTo>
                    <a:pt x="225246" y="158198"/>
                  </a:lnTo>
                  <a:lnTo>
                    <a:pt x="228555" y="171714"/>
                  </a:lnTo>
                  <a:lnTo>
                    <a:pt x="231926" y="184576"/>
                  </a:lnTo>
                  <a:lnTo>
                    <a:pt x="235338" y="196832"/>
                  </a:lnTo>
                  <a:lnTo>
                    <a:pt x="238777" y="208602"/>
                  </a:lnTo>
                  <a:lnTo>
                    <a:pt x="242069" y="220170"/>
                  </a:lnTo>
                  <a:lnTo>
                    <a:pt x="244901" y="231945"/>
                  </a:lnTo>
                  <a:lnTo>
                    <a:pt x="247128" y="244127"/>
                  </a:lnTo>
                  <a:lnTo>
                    <a:pt x="248451" y="256413"/>
                  </a:lnTo>
                  <a:lnTo>
                    <a:pt x="248358" y="268130"/>
                  </a:lnTo>
                  <a:lnTo>
                    <a:pt x="246695" y="278929"/>
                  </a:lnTo>
                  <a:lnTo>
                    <a:pt x="243458" y="288637"/>
                  </a:lnTo>
                  <a:lnTo>
                    <a:pt x="238619" y="297086"/>
                  </a:lnTo>
                  <a:lnTo>
                    <a:pt x="232324" y="304321"/>
                  </a:lnTo>
                  <a:lnTo>
                    <a:pt x="224673" y="310536"/>
                  </a:lnTo>
                  <a:lnTo>
                    <a:pt x="215645" y="315960"/>
                  </a:lnTo>
                  <a:lnTo>
                    <a:pt x="205345" y="320796"/>
                  </a:lnTo>
                  <a:lnTo>
                    <a:pt x="193839" y="325048"/>
                  </a:lnTo>
                  <a:lnTo>
                    <a:pt x="181059" y="328532"/>
                  </a:lnTo>
                  <a:lnTo>
                    <a:pt x="167090" y="331215"/>
                  </a:lnTo>
                  <a:lnTo>
                    <a:pt x="152134" y="333357"/>
                  </a:lnTo>
                  <a:lnTo>
                    <a:pt x="136418" y="335409"/>
                  </a:lnTo>
                  <a:lnTo>
                    <a:pt x="120150" y="337644"/>
                  </a:lnTo>
                  <a:lnTo>
                    <a:pt x="103820" y="340147"/>
                  </a:lnTo>
                  <a:lnTo>
                    <a:pt x="88164" y="342906"/>
                  </a:lnTo>
                  <a:lnTo>
                    <a:pt x="73529" y="345876"/>
                  </a:lnTo>
                  <a:lnTo>
                    <a:pt x="59977" y="349046"/>
                  </a:lnTo>
                  <a:lnTo>
                    <a:pt x="45914" y="352869"/>
                  </a:lnTo>
                  <a:lnTo>
                    <a:pt x="27877" y="358795"/>
                  </a:lnTo>
                  <a:lnTo>
                    <a:pt x="0" y="3692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633368" y="128447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2866" y="8936"/>
                  </a:lnTo>
                  <a:lnTo>
                    <a:pt x="5008" y="18563"/>
                  </a:lnTo>
                  <a:lnTo>
                    <a:pt x="6612" y="29850"/>
                  </a:lnTo>
                  <a:lnTo>
                    <a:pt x="7793" y="42518"/>
                  </a:lnTo>
                  <a:lnTo>
                    <a:pt x="8640" y="55997"/>
                  </a:lnTo>
                  <a:lnTo>
                    <a:pt x="9242" y="69855"/>
                  </a:lnTo>
                  <a:lnTo>
                    <a:pt x="9860" y="83451"/>
                  </a:lnTo>
                  <a:lnTo>
                    <a:pt x="11091" y="97305"/>
                  </a:lnTo>
                  <a:lnTo>
                    <a:pt x="14164" y="11374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622839" y="109496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738653" y="1197492"/>
              <a:ext cx="139334" cy="171213"/>
            </a:xfrm>
            <a:custGeom>
              <a:avLst/>
              <a:gdLst/>
              <a:ahLst/>
              <a:cxnLst/>
              <a:rect l="0" t="0" r="0" b="0"/>
              <a:pathLst>
                <a:path w="139334" h="171213">
                  <a:moveTo>
                    <a:pt x="0" y="44870"/>
                  </a:moveTo>
                  <a:lnTo>
                    <a:pt x="2934" y="53672"/>
                  </a:lnTo>
                  <a:lnTo>
                    <a:pt x="5715" y="62018"/>
                  </a:lnTo>
                  <a:lnTo>
                    <a:pt x="8616" y="70717"/>
                  </a:lnTo>
                  <a:lnTo>
                    <a:pt x="11657" y="79838"/>
                  </a:lnTo>
                  <a:lnTo>
                    <a:pt x="14822" y="89333"/>
                  </a:lnTo>
                  <a:lnTo>
                    <a:pt x="18080" y="99129"/>
                  </a:lnTo>
                  <a:lnTo>
                    <a:pt x="21245" y="109316"/>
                  </a:lnTo>
                  <a:lnTo>
                    <a:pt x="23988" y="120138"/>
                  </a:lnTo>
                  <a:lnTo>
                    <a:pt x="26123" y="131610"/>
                  </a:lnTo>
                  <a:lnTo>
                    <a:pt x="26261" y="141246"/>
                  </a:lnTo>
                  <a:lnTo>
                    <a:pt x="23516" y="145298"/>
                  </a:lnTo>
                  <a:lnTo>
                    <a:pt x="19689" y="143680"/>
                  </a:lnTo>
                  <a:lnTo>
                    <a:pt x="15677" y="137855"/>
                  </a:lnTo>
                  <a:lnTo>
                    <a:pt x="11888" y="129034"/>
                  </a:lnTo>
                  <a:lnTo>
                    <a:pt x="8675" y="117882"/>
                  </a:lnTo>
                  <a:lnTo>
                    <a:pt x="6167" y="104921"/>
                  </a:lnTo>
                  <a:lnTo>
                    <a:pt x="4474" y="90765"/>
                  </a:lnTo>
                  <a:lnTo>
                    <a:pt x="3784" y="76094"/>
                  </a:lnTo>
                  <a:lnTo>
                    <a:pt x="4106" y="61334"/>
                  </a:lnTo>
                  <a:lnTo>
                    <a:pt x="5627" y="46996"/>
                  </a:lnTo>
                  <a:lnTo>
                    <a:pt x="8775" y="33743"/>
                  </a:lnTo>
                  <a:lnTo>
                    <a:pt x="13640" y="21849"/>
                  </a:lnTo>
                  <a:lnTo>
                    <a:pt x="20178" y="11880"/>
                  </a:lnTo>
                  <a:lnTo>
                    <a:pt x="28387" y="4836"/>
                  </a:lnTo>
                  <a:lnTo>
                    <a:pt x="38084" y="990"/>
                  </a:lnTo>
                  <a:lnTo>
                    <a:pt x="48661" y="0"/>
                  </a:lnTo>
                  <a:lnTo>
                    <a:pt x="59213" y="1295"/>
                  </a:lnTo>
                  <a:lnTo>
                    <a:pt x="69229" y="4312"/>
                  </a:lnTo>
                  <a:lnTo>
                    <a:pt x="78577" y="8739"/>
                  </a:lnTo>
                  <a:lnTo>
                    <a:pt x="87316" y="14516"/>
                  </a:lnTo>
                  <a:lnTo>
                    <a:pt x="95560" y="21505"/>
                  </a:lnTo>
                  <a:lnTo>
                    <a:pt x="103267" y="29483"/>
                  </a:lnTo>
                  <a:lnTo>
                    <a:pt x="110233" y="38216"/>
                  </a:lnTo>
                  <a:lnTo>
                    <a:pt x="116404" y="47499"/>
                  </a:lnTo>
                  <a:lnTo>
                    <a:pt x="121872" y="57174"/>
                  </a:lnTo>
                  <a:lnTo>
                    <a:pt x="126780" y="67122"/>
                  </a:lnTo>
                  <a:lnTo>
                    <a:pt x="131259" y="77262"/>
                  </a:lnTo>
                  <a:lnTo>
                    <a:pt x="135099" y="87699"/>
                  </a:lnTo>
                  <a:lnTo>
                    <a:pt x="137773" y="98698"/>
                  </a:lnTo>
                  <a:lnTo>
                    <a:pt x="139094" y="110347"/>
                  </a:lnTo>
                  <a:lnTo>
                    <a:pt x="139333" y="122176"/>
                  </a:lnTo>
                  <a:lnTo>
                    <a:pt x="139069" y="134517"/>
                  </a:lnTo>
                  <a:lnTo>
                    <a:pt x="138280" y="149572"/>
                  </a:lnTo>
                  <a:lnTo>
                    <a:pt x="136870" y="171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932586" y="1200289"/>
              <a:ext cx="216679" cy="192504"/>
            </a:xfrm>
            <a:custGeom>
              <a:avLst/>
              <a:gdLst/>
              <a:ahLst/>
              <a:cxnLst/>
              <a:rect l="0" t="0" r="0" b="0"/>
              <a:pathLst>
                <a:path w="216679" h="192504">
                  <a:moveTo>
                    <a:pt x="6108" y="168415"/>
                  </a:moveTo>
                  <a:lnTo>
                    <a:pt x="14910" y="171215"/>
                  </a:lnTo>
                  <a:lnTo>
                    <a:pt x="23256" y="172717"/>
                  </a:lnTo>
                  <a:lnTo>
                    <a:pt x="31959" y="173019"/>
                  </a:lnTo>
                  <a:lnTo>
                    <a:pt x="41253" y="172167"/>
                  </a:lnTo>
                  <a:lnTo>
                    <a:pt x="51397" y="170050"/>
                  </a:lnTo>
                  <a:lnTo>
                    <a:pt x="62433" y="166719"/>
                  </a:lnTo>
                  <a:lnTo>
                    <a:pt x="73926" y="162039"/>
                  </a:lnTo>
                  <a:lnTo>
                    <a:pt x="85100" y="155623"/>
                  </a:lnTo>
                  <a:lnTo>
                    <a:pt x="95528" y="147418"/>
                  </a:lnTo>
                  <a:lnTo>
                    <a:pt x="104814" y="137655"/>
                  </a:lnTo>
                  <a:lnTo>
                    <a:pt x="112446" y="126662"/>
                  </a:lnTo>
                  <a:lnTo>
                    <a:pt x="118311" y="114754"/>
                  </a:lnTo>
                  <a:lnTo>
                    <a:pt x="122451" y="102354"/>
                  </a:lnTo>
                  <a:lnTo>
                    <a:pt x="124880" y="89964"/>
                  </a:lnTo>
                  <a:lnTo>
                    <a:pt x="125778" y="77857"/>
                  </a:lnTo>
                  <a:lnTo>
                    <a:pt x="125435" y="66103"/>
                  </a:lnTo>
                  <a:lnTo>
                    <a:pt x="124152" y="54669"/>
                  </a:lnTo>
                  <a:lnTo>
                    <a:pt x="122173" y="43503"/>
                  </a:lnTo>
                  <a:lnTo>
                    <a:pt x="119374" y="32867"/>
                  </a:lnTo>
                  <a:lnTo>
                    <a:pt x="115286" y="23323"/>
                  </a:lnTo>
                  <a:lnTo>
                    <a:pt x="109755" y="15097"/>
                  </a:lnTo>
                  <a:lnTo>
                    <a:pt x="102921" y="8420"/>
                  </a:lnTo>
                  <a:lnTo>
                    <a:pt x="95038" y="3684"/>
                  </a:lnTo>
                  <a:lnTo>
                    <a:pt x="86368" y="912"/>
                  </a:lnTo>
                  <a:lnTo>
                    <a:pt x="77293" y="0"/>
                  </a:lnTo>
                  <a:lnTo>
                    <a:pt x="68289" y="892"/>
                  </a:lnTo>
                  <a:lnTo>
                    <a:pt x="59608" y="3382"/>
                  </a:lnTo>
                  <a:lnTo>
                    <a:pt x="51307" y="7322"/>
                  </a:lnTo>
                  <a:lnTo>
                    <a:pt x="43345" y="12706"/>
                  </a:lnTo>
                  <a:lnTo>
                    <a:pt x="35659" y="19404"/>
                  </a:lnTo>
                  <a:lnTo>
                    <a:pt x="28344" y="27341"/>
                  </a:lnTo>
                  <a:lnTo>
                    <a:pt x="21650" y="36571"/>
                  </a:lnTo>
                  <a:lnTo>
                    <a:pt x="15667" y="47007"/>
                  </a:lnTo>
                  <a:lnTo>
                    <a:pt x="10497" y="58609"/>
                  </a:lnTo>
                  <a:lnTo>
                    <a:pt x="6322" y="71452"/>
                  </a:lnTo>
                  <a:lnTo>
                    <a:pt x="3149" y="85455"/>
                  </a:lnTo>
                  <a:lnTo>
                    <a:pt x="1000" y="100095"/>
                  </a:lnTo>
                  <a:lnTo>
                    <a:pt x="0" y="114535"/>
                  </a:lnTo>
                  <a:lnTo>
                    <a:pt x="112" y="128309"/>
                  </a:lnTo>
                  <a:lnTo>
                    <a:pt x="1493" y="140996"/>
                  </a:lnTo>
                  <a:lnTo>
                    <a:pt x="4547" y="152065"/>
                  </a:lnTo>
                  <a:lnTo>
                    <a:pt x="9344" y="161382"/>
                  </a:lnTo>
                  <a:lnTo>
                    <a:pt x="15667" y="168655"/>
                  </a:lnTo>
                  <a:lnTo>
                    <a:pt x="23198" y="173275"/>
                  </a:lnTo>
                  <a:lnTo>
                    <a:pt x="31624" y="175157"/>
                  </a:lnTo>
                  <a:lnTo>
                    <a:pt x="40363" y="174491"/>
                  </a:lnTo>
                  <a:lnTo>
                    <a:pt x="48609" y="171469"/>
                  </a:lnTo>
                  <a:lnTo>
                    <a:pt x="55963" y="166436"/>
                  </a:lnTo>
                  <a:lnTo>
                    <a:pt x="62388" y="159653"/>
                  </a:lnTo>
                  <a:lnTo>
                    <a:pt x="68020" y="151215"/>
                  </a:lnTo>
                  <a:lnTo>
                    <a:pt x="73033" y="141326"/>
                  </a:lnTo>
                  <a:lnTo>
                    <a:pt x="77588" y="130434"/>
                  </a:lnTo>
                  <a:lnTo>
                    <a:pt x="81818" y="119132"/>
                  </a:lnTo>
                  <a:lnTo>
                    <a:pt x="85823" y="107861"/>
                  </a:lnTo>
                  <a:lnTo>
                    <a:pt x="89875" y="99209"/>
                  </a:lnTo>
                  <a:lnTo>
                    <a:pt x="93849" y="96514"/>
                  </a:lnTo>
                  <a:lnTo>
                    <a:pt x="97204" y="99211"/>
                  </a:lnTo>
                  <a:lnTo>
                    <a:pt x="100171" y="105742"/>
                  </a:lnTo>
                  <a:lnTo>
                    <a:pt x="103214" y="114501"/>
                  </a:lnTo>
                  <a:lnTo>
                    <a:pt x="106797" y="123995"/>
                  </a:lnTo>
                  <a:lnTo>
                    <a:pt x="111102" y="133387"/>
                  </a:lnTo>
                  <a:lnTo>
                    <a:pt x="116094" y="142529"/>
                  </a:lnTo>
                  <a:lnTo>
                    <a:pt x="121653" y="151683"/>
                  </a:lnTo>
                  <a:lnTo>
                    <a:pt x="127653" y="161025"/>
                  </a:lnTo>
                  <a:lnTo>
                    <a:pt x="134306" y="170119"/>
                  </a:lnTo>
                  <a:lnTo>
                    <a:pt x="142135" y="178024"/>
                  </a:lnTo>
                  <a:lnTo>
                    <a:pt x="151319" y="184302"/>
                  </a:lnTo>
                  <a:lnTo>
                    <a:pt x="161519" y="188821"/>
                  </a:lnTo>
                  <a:lnTo>
                    <a:pt x="173248" y="191841"/>
                  </a:lnTo>
                  <a:lnTo>
                    <a:pt x="189779" y="192503"/>
                  </a:lnTo>
                  <a:lnTo>
                    <a:pt x="216678" y="1894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207741" y="926507"/>
              <a:ext cx="46809" cy="473784"/>
            </a:xfrm>
            <a:custGeom>
              <a:avLst/>
              <a:gdLst/>
              <a:ahLst/>
              <a:cxnLst/>
              <a:rect l="0" t="0" r="0" b="0"/>
              <a:pathLst>
                <a:path w="46809" h="473784">
                  <a:moveTo>
                    <a:pt x="4694" y="0"/>
                  </a:moveTo>
                  <a:lnTo>
                    <a:pt x="4627" y="14669"/>
                  </a:lnTo>
                  <a:lnTo>
                    <a:pt x="3987" y="28580"/>
                  </a:lnTo>
                  <a:lnTo>
                    <a:pt x="2699" y="43074"/>
                  </a:lnTo>
                  <a:lnTo>
                    <a:pt x="1186" y="58102"/>
                  </a:lnTo>
                  <a:lnTo>
                    <a:pt x="165" y="73279"/>
                  </a:lnTo>
                  <a:lnTo>
                    <a:pt x="0" y="88360"/>
                  </a:lnTo>
                  <a:lnTo>
                    <a:pt x="555" y="103742"/>
                  </a:lnTo>
                  <a:lnTo>
                    <a:pt x="1393" y="120347"/>
                  </a:lnTo>
                  <a:lnTo>
                    <a:pt x="2221" y="138581"/>
                  </a:lnTo>
                  <a:lnTo>
                    <a:pt x="3082" y="157895"/>
                  </a:lnTo>
                  <a:lnTo>
                    <a:pt x="4257" y="177098"/>
                  </a:lnTo>
                  <a:lnTo>
                    <a:pt x="5898" y="195509"/>
                  </a:lnTo>
                  <a:lnTo>
                    <a:pt x="7998" y="213446"/>
                  </a:lnTo>
                  <a:lnTo>
                    <a:pt x="10487" y="231923"/>
                  </a:lnTo>
                  <a:lnTo>
                    <a:pt x="13270" y="251488"/>
                  </a:lnTo>
                  <a:lnTo>
                    <a:pt x="16106" y="271730"/>
                  </a:lnTo>
                  <a:lnTo>
                    <a:pt x="18622" y="291573"/>
                  </a:lnTo>
                  <a:lnTo>
                    <a:pt x="20650" y="310402"/>
                  </a:lnTo>
                  <a:lnTo>
                    <a:pt x="22349" y="327944"/>
                  </a:lnTo>
                  <a:lnTo>
                    <a:pt x="24103" y="344027"/>
                  </a:lnTo>
                  <a:lnTo>
                    <a:pt x="26134" y="358736"/>
                  </a:lnTo>
                  <a:lnTo>
                    <a:pt x="28330" y="372631"/>
                  </a:lnTo>
                  <a:lnTo>
                    <a:pt x="30350" y="386589"/>
                  </a:lnTo>
                  <a:lnTo>
                    <a:pt x="32011" y="401087"/>
                  </a:lnTo>
                  <a:lnTo>
                    <a:pt x="33479" y="415677"/>
                  </a:lnTo>
                  <a:lnTo>
                    <a:pt x="35445" y="430711"/>
                  </a:lnTo>
                  <a:lnTo>
                    <a:pt x="39191" y="448636"/>
                  </a:lnTo>
                  <a:lnTo>
                    <a:pt x="46808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473324" y="1530488"/>
              <a:ext cx="191215" cy="427813"/>
            </a:xfrm>
            <a:custGeom>
              <a:avLst/>
              <a:gdLst/>
              <a:ahLst/>
              <a:cxnLst/>
              <a:rect l="0" t="0" r="0" b="0"/>
              <a:pathLst>
                <a:path w="191215" h="427813">
                  <a:moveTo>
                    <a:pt x="64873" y="427812"/>
                  </a:moveTo>
                  <a:lnTo>
                    <a:pt x="62006" y="418877"/>
                  </a:lnTo>
                  <a:lnTo>
                    <a:pt x="59864" y="409250"/>
                  </a:lnTo>
                  <a:lnTo>
                    <a:pt x="58257" y="397958"/>
                  </a:lnTo>
                  <a:lnTo>
                    <a:pt x="56903" y="385118"/>
                  </a:lnTo>
                  <a:lnTo>
                    <a:pt x="55406" y="370990"/>
                  </a:lnTo>
                  <a:lnTo>
                    <a:pt x="53560" y="355869"/>
                  </a:lnTo>
                  <a:lnTo>
                    <a:pt x="51493" y="340181"/>
                  </a:lnTo>
                  <a:lnTo>
                    <a:pt x="49561" y="324441"/>
                  </a:lnTo>
                  <a:lnTo>
                    <a:pt x="47960" y="308932"/>
                  </a:lnTo>
                  <a:lnTo>
                    <a:pt x="46564" y="293573"/>
                  </a:lnTo>
                  <a:lnTo>
                    <a:pt x="45019" y="278035"/>
                  </a:lnTo>
                  <a:lnTo>
                    <a:pt x="43128" y="262133"/>
                  </a:lnTo>
                  <a:lnTo>
                    <a:pt x="40859" y="245841"/>
                  </a:lnTo>
                  <a:lnTo>
                    <a:pt x="38256" y="229211"/>
                  </a:lnTo>
                  <a:lnTo>
                    <a:pt x="35386" y="212319"/>
                  </a:lnTo>
                  <a:lnTo>
                    <a:pt x="32153" y="195398"/>
                  </a:lnTo>
                  <a:lnTo>
                    <a:pt x="28305" y="178811"/>
                  </a:lnTo>
                  <a:lnTo>
                    <a:pt x="23757" y="162734"/>
                  </a:lnTo>
                  <a:lnTo>
                    <a:pt x="18739" y="147329"/>
                  </a:lnTo>
                  <a:lnTo>
                    <a:pt x="13677" y="132824"/>
                  </a:lnTo>
                  <a:lnTo>
                    <a:pt x="8839" y="119251"/>
                  </a:lnTo>
                  <a:lnTo>
                    <a:pt x="4626" y="106491"/>
                  </a:lnTo>
                  <a:lnTo>
                    <a:pt x="1635" y="94374"/>
                  </a:lnTo>
                  <a:lnTo>
                    <a:pt x="77" y="82741"/>
                  </a:lnTo>
                  <a:lnTo>
                    <a:pt x="0" y="71621"/>
                  </a:lnTo>
                  <a:lnTo>
                    <a:pt x="1461" y="61219"/>
                  </a:lnTo>
                  <a:lnTo>
                    <a:pt x="4336" y="51595"/>
                  </a:lnTo>
                  <a:lnTo>
                    <a:pt x="8535" y="42826"/>
                  </a:lnTo>
                  <a:lnTo>
                    <a:pt x="14095" y="35082"/>
                  </a:lnTo>
                  <a:lnTo>
                    <a:pt x="20915" y="28354"/>
                  </a:lnTo>
                  <a:lnTo>
                    <a:pt x="29103" y="22498"/>
                  </a:lnTo>
                  <a:lnTo>
                    <a:pt x="39033" y="17322"/>
                  </a:lnTo>
                  <a:lnTo>
                    <a:pt x="50749" y="12656"/>
                  </a:lnTo>
                  <a:lnTo>
                    <a:pt x="63854" y="8520"/>
                  </a:lnTo>
                  <a:lnTo>
                    <a:pt x="77713" y="5114"/>
                  </a:lnTo>
                  <a:lnTo>
                    <a:pt x="91880" y="2493"/>
                  </a:lnTo>
                  <a:lnTo>
                    <a:pt x="105968" y="733"/>
                  </a:lnTo>
                  <a:lnTo>
                    <a:pt x="119572" y="0"/>
                  </a:lnTo>
                  <a:lnTo>
                    <a:pt x="132524" y="283"/>
                  </a:lnTo>
                  <a:lnTo>
                    <a:pt x="144595" y="1277"/>
                  </a:lnTo>
                  <a:lnTo>
                    <a:pt x="156681" y="2575"/>
                  </a:lnTo>
                  <a:lnTo>
                    <a:pt x="170962" y="4290"/>
                  </a:lnTo>
                  <a:lnTo>
                    <a:pt x="191214" y="66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369741" y="1758259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902" y="2933"/>
                  </a:lnTo>
                  <a:lnTo>
                    <a:pt x="188413" y="5716"/>
                  </a:lnTo>
                  <a:lnTo>
                    <a:pt x="178107" y="8615"/>
                  </a:lnTo>
                  <a:lnTo>
                    <a:pt x="167632" y="11656"/>
                  </a:lnTo>
                  <a:lnTo>
                    <a:pt x="156640" y="14821"/>
                  </a:lnTo>
                  <a:lnTo>
                    <a:pt x="144993" y="18080"/>
                  </a:lnTo>
                  <a:lnTo>
                    <a:pt x="132566" y="21245"/>
                  </a:lnTo>
                  <a:lnTo>
                    <a:pt x="119164" y="23988"/>
                  </a:lnTo>
                  <a:lnTo>
                    <a:pt x="104783" y="26168"/>
                  </a:lnTo>
                  <a:lnTo>
                    <a:pt x="89890" y="27970"/>
                  </a:lnTo>
                  <a:lnTo>
                    <a:pt x="75280" y="29795"/>
                  </a:lnTo>
                  <a:lnTo>
                    <a:pt x="61392" y="31872"/>
                  </a:lnTo>
                  <a:lnTo>
                    <a:pt x="48558" y="34109"/>
                  </a:lnTo>
                  <a:lnTo>
                    <a:pt x="35810" y="36393"/>
                  </a:lnTo>
                  <a:lnTo>
                    <a:pt x="20916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611896" y="1726673"/>
              <a:ext cx="126343" cy="220369"/>
            </a:xfrm>
            <a:custGeom>
              <a:avLst/>
              <a:gdLst/>
              <a:ahLst/>
              <a:cxnLst/>
              <a:rect l="0" t="0" r="0" b="0"/>
              <a:pathLst>
                <a:path w="126343" h="220369">
                  <a:moveTo>
                    <a:pt x="0" y="94757"/>
                  </a:moveTo>
                  <a:lnTo>
                    <a:pt x="2935" y="103558"/>
                  </a:lnTo>
                  <a:lnTo>
                    <a:pt x="5717" y="111905"/>
                  </a:lnTo>
                  <a:lnTo>
                    <a:pt x="8616" y="120603"/>
                  </a:lnTo>
                  <a:lnTo>
                    <a:pt x="11655" y="129724"/>
                  </a:lnTo>
                  <a:lnTo>
                    <a:pt x="14821" y="139219"/>
                  </a:lnTo>
                  <a:lnTo>
                    <a:pt x="18085" y="149011"/>
                  </a:lnTo>
                  <a:lnTo>
                    <a:pt x="21423" y="159025"/>
                  </a:lnTo>
                  <a:lnTo>
                    <a:pt x="24814" y="169199"/>
                  </a:lnTo>
                  <a:lnTo>
                    <a:pt x="28247" y="179485"/>
                  </a:lnTo>
                  <a:lnTo>
                    <a:pt x="31875" y="189850"/>
                  </a:lnTo>
                  <a:lnTo>
                    <a:pt x="35996" y="200267"/>
                  </a:lnTo>
                  <a:lnTo>
                    <a:pt x="40685" y="210648"/>
                  </a:lnTo>
                  <a:lnTo>
                    <a:pt x="44217" y="218390"/>
                  </a:lnTo>
                  <a:lnTo>
                    <a:pt x="44728" y="220368"/>
                  </a:lnTo>
                  <a:lnTo>
                    <a:pt x="43288" y="217760"/>
                  </a:lnTo>
                  <a:lnTo>
                    <a:pt x="40680" y="212034"/>
                  </a:lnTo>
                  <a:lnTo>
                    <a:pt x="37087" y="204000"/>
                  </a:lnTo>
                  <a:lnTo>
                    <a:pt x="32631" y="194228"/>
                  </a:lnTo>
                  <a:lnTo>
                    <a:pt x="27634" y="183338"/>
                  </a:lnTo>
                  <a:lnTo>
                    <a:pt x="22568" y="171999"/>
                  </a:lnTo>
                  <a:lnTo>
                    <a:pt x="17713" y="160606"/>
                  </a:lnTo>
                  <a:lnTo>
                    <a:pt x="13315" y="148999"/>
                  </a:lnTo>
                  <a:lnTo>
                    <a:pt x="9664" y="136603"/>
                  </a:lnTo>
                  <a:lnTo>
                    <a:pt x="6845" y="123156"/>
                  </a:lnTo>
                  <a:lnTo>
                    <a:pt x="4935" y="109020"/>
                  </a:lnTo>
                  <a:lnTo>
                    <a:pt x="4096" y="94985"/>
                  </a:lnTo>
                  <a:lnTo>
                    <a:pt x="4316" y="81515"/>
                  </a:lnTo>
                  <a:lnTo>
                    <a:pt x="5769" y="69047"/>
                  </a:lnTo>
                  <a:lnTo>
                    <a:pt x="8870" y="58132"/>
                  </a:lnTo>
                  <a:lnTo>
                    <a:pt x="13700" y="48908"/>
                  </a:lnTo>
                  <a:lnTo>
                    <a:pt x="20044" y="41190"/>
                  </a:lnTo>
                  <a:lnTo>
                    <a:pt x="27590" y="34675"/>
                  </a:lnTo>
                  <a:lnTo>
                    <a:pt x="36038" y="29067"/>
                  </a:lnTo>
                  <a:lnTo>
                    <a:pt x="45303" y="24279"/>
                  </a:lnTo>
                  <a:lnTo>
                    <a:pt x="55499" y="20426"/>
                  </a:lnTo>
                  <a:lnTo>
                    <a:pt x="66601" y="17493"/>
                  </a:lnTo>
                  <a:lnTo>
                    <a:pt x="78060" y="15148"/>
                  </a:lnTo>
                  <a:lnTo>
                    <a:pt x="90111" y="12493"/>
                  </a:lnTo>
                  <a:lnTo>
                    <a:pt x="104930" y="817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727623" y="1800348"/>
              <a:ext cx="200129" cy="154568"/>
            </a:xfrm>
            <a:custGeom>
              <a:avLst/>
              <a:gdLst/>
              <a:ahLst/>
              <a:cxnLst/>
              <a:rect l="0" t="0" r="0" b="0"/>
              <a:pathLst>
                <a:path w="200129" h="154568">
                  <a:moveTo>
                    <a:pt x="126429" y="21082"/>
                  </a:moveTo>
                  <a:lnTo>
                    <a:pt x="117559" y="15281"/>
                  </a:lnTo>
                  <a:lnTo>
                    <a:pt x="108572" y="10357"/>
                  </a:lnTo>
                  <a:lnTo>
                    <a:pt x="98586" y="5868"/>
                  </a:lnTo>
                  <a:lnTo>
                    <a:pt x="87951" y="2166"/>
                  </a:lnTo>
                  <a:lnTo>
                    <a:pt x="77437" y="97"/>
                  </a:lnTo>
                  <a:lnTo>
                    <a:pt x="67480" y="0"/>
                  </a:lnTo>
                  <a:lnTo>
                    <a:pt x="58022" y="1897"/>
                  </a:lnTo>
                  <a:lnTo>
                    <a:pt x="48686" y="5759"/>
                  </a:lnTo>
                  <a:lnTo>
                    <a:pt x="39232" y="11363"/>
                  </a:lnTo>
                  <a:lnTo>
                    <a:pt x="29900" y="18531"/>
                  </a:lnTo>
                  <a:lnTo>
                    <a:pt x="21307" y="27229"/>
                  </a:lnTo>
                  <a:lnTo>
                    <a:pt x="13756" y="37296"/>
                  </a:lnTo>
                  <a:lnTo>
                    <a:pt x="7549" y="48477"/>
                  </a:lnTo>
                  <a:lnTo>
                    <a:pt x="3135" y="60505"/>
                  </a:lnTo>
                  <a:lnTo>
                    <a:pt x="589" y="73146"/>
                  </a:lnTo>
                  <a:lnTo>
                    <a:pt x="0" y="86058"/>
                  </a:lnTo>
                  <a:lnTo>
                    <a:pt x="1640" y="98799"/>
                  </a:lnTo>
                  <a:lnTo>
                    <a:pt x="5447" y="111136"/>
                  </a:lnTo>
                  <a:lnTo>
                    <a:pt x="11084" y="122707"/>
                  </a:lnTo>
                  <a:lnTo>
                    <a:pt x="18148" y="132954"/>
                  </a:lnTo>
                  <a:lnTo>
                    <a:pt x="26263" y="141682"/>
                  </a:lnTo>
                  <a:lnTo>
                    <a:pt x="35135" y="148543"/>
                  </a:lnTo>
                  <a:lnTo>
                    <a:pt x="44533" y="152879"/>
                  </a:lnTo>
                  <a:lnTo>
                    <a:pt x="54291" y="154567"/>
                  </a:lnTo>
                  <a:lnTo>
                    <a:pt x="64130" y="153769"/>
                  </a:lnTo>
                  <a:lnTo>
                    <a:pt x="73664" y="150658"/>
                  </a:lnTo>
                  <a:lnTo>
                    <a:pt x="82696" y="145565"/>
                  </a:lnTo>
                  <a:lnTo>
                    <a:pt x="90898" y="138743"/>
                  </a:lnTo>
                  <a:lnTo>
                    <a:pt x="97729" y="130278"/>
                  </a:lnTo>
                  <a:lnTo>
                    <a:pt x="103025" y="120366"/>
                  </a:lnTo>
                  <a:lnTo>
                    <a:pt x="106937" y="109289"/>
                  </a:lnTo>
                  <a:lnTo>
                    <a:pt x="109737" y="97331"/>
                  </a:lnTo>
                  <a:lnTo>
                    <a:pt x="111710" y="84827"/>
                  </a:lnTo>
                  <a:lnTo>
                    <a:pt x="113503" y="75311"/>
                  </a:lnTo>
                  <a:lnTo>
                    <a:pt x="115899" y="72765"/>
                  </a:lnTo>
                  <a:lnTo>
                    <a:pt x="119107" y="75450"/>
                  </a:lnTo>
                  <a:lnTo>
                    <a:pt x="123165" y="81128"/>
                  </a:lnTo>
                  <a:lnTo>
                    <a:pt x="127987" y="88184"/>
                  </a:lnTo>
                  <a:lnTo>
                    <a:pt x="133438" y="95717"/>
                  </a:lnTo>
                  <a:lnTo>
                    <a:pt x="139694" y="102993"/>
                  </a:lnTo>
                  <a:lnTo>
                    <a:pt x="147243" y="109245"/>
                  </a:lnTo>
                  <a:lnTo>
                    <a:pt x="156225" y="114169"/>
                  </a:lnTo>
                  <a:lnTo>
                    <a:pt x="165888" y="117651"/>
                  </a:lnTo>
                  <a:lnTo>
                    <a:pt x="175710" y="119801"/>
                  </a:lnTo>
                  <a:lnTo>
                    <a:pt x="186557" y="119686"/>
                  </a:lnTo>
                  <a:lnTo>
                    <a:pt x="200128" y="1158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955173" y="1763685"/>
              <a:ext cx="151563" cy="177589"/>
            </a:xfrm>
            <a:custGeom>
              <a:avLst/>
              <a:gdLst/>
              <a:ahLst/>
              <a:cxnLst/>
              <a:rect l="0" t="0" r="0" b="0"/>
              <a:pathLst>
                <a:path w="151563" h="177589">
                  <a:moveTo>
                    <a:pt x="109449" y="15631"/>
                  </a:moveTo>
                  <a:lnTo>
                    <a:pt x="103447" y="9897"/>
                  </a:lnTo>
                  <a:lnTo>
                    <a:pt x="96601" y="5613"/>
                  </a:lnTo>
                  <a:lnTo>
                    <a:pt x="88214" y="2416"/>
                  </a:lnTo>
                  <a:lnTo>
                    <a:pt x="78588" y="401"/>
                  </a:lnTo>
                  <a:lnTo>
                    <a:pt x="68273" y="0"/>
                  </a:lnTo>
                  <a:lnTo>
                    <a:pt x="57669" y="1312"/>
                  </a:lnTo>
                  <a:lnTo>
                    <a:pt x="47145" y="4134"/>
                  </a:lnTo>
                  <a:lnTo>
                    <a:pt x="37093" y="8159"/>
                  </a:lnTo>
                  <a:lnTo>
                    <a:pt x="27682" y="13098"/>
                  </a:lnTo>
                  <a:lnTo>
                    <a:pt x="19214" y="19191"/>
                  </a:lnTo>
                  <a:lnTo>
                    <a:pt x="12198" y="27169"/>
                  </a:lnTo>
                  <a:lnTo>
                    <a:pt x="6780" y="37274"/>
                  </a:lnTo>
                  <a:lnTo>
                    <a:pt x="2953" y="49144"/>
                  </a:lnTo>
                  <a:lnTo>
                    <a:pt x="743" y="62101"/>
                  </a:lnTo>
                  <a:lnTo>
                    <a:pt x="0" y="75625"/>
                  </a:lnTo>
                  <a:lnTo>
                    <a:pt x="617" y="89264"/>
                  </a:lnTo>
                  <a:lnTo>
                    <a:pt x="2618" y="102560"/>
                  </a:lnTo>
                  <a:lnTo>
                    <a:pt x="5886" y="115307"/>
                  </a:lnTo>
                  <a:lnTo>
                    <a:pt x="10197" y="127338"/>
                  </a:lnTo>
                  <a:lnTo>
                    <a:pt x="15307" y="138432"/>
                  </a:lnTo>
                  <a:lnTo>
                    <a:pt x="21010" y="148556"/>
                  </a:lnTo>
                  <a:lnTo>
                    <a:pt x="27466" y="157509"/>
                  </a:lnTo>
                  <a:lnTo>
                    <a:pt x="35163" y="164854"/>
                  </a:lnTo>
                  <a:lnTo>
                    <a:pt x="44266" y="170493"/>
                  </a:lnTo>
                  <a:lnTo>
                    <a:pt x="54482" y="174468"/>
                  </a:lnTo>
                  <a:lnTo>
                    <a:pt x="65255" y="176778"/>
                  </a:lnTo>
                  <a:lnTo>
                    <a:pt x="76207" y="177588"/>
                  </a:lnTo>
                  <a:lnTo>
                    <a:pt x="87152" y="177015"/>
                  </a:lnTo>
                  <a:lnTo>
                    <a:pt x="98026" y="175044"/>
                  </a:lnTo>
                  <a:lnTo>
                    <a:pt x="108806" y="171805"/>
                  </a:lnTo>
                  <a:lnTo>
                    <a:pt x="119046" y="167834"/>
                  </a:lnTo>
                  <a:lnTo>
                    <a:pt x="128879" y="163602"/>
                  </a:lnTo>
                  <a:lnTo>
                    <a:pt x="139169" y="158740"/>
                  </a:lnTo>
                  <a:lnTo>
                    <a:pt x="151562" y="1525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180837" y="1589803"/>
              <a:ext cx="10128" cy="357970"/>
            </a:xfrm>
            <a:custGeom>
              <a:avLst/>
              <a:gdLst/>
              <a:ahLst/>
              <a:cxnLst/>
              <a:rect l="0" t="0" r="0" b="0"/>
              <a:pathLst>
                <a:path w="10128" h="357970">
                  <a:moveTo>
                    <a:pt x="10127" y="0"/>
                  </a:moveTo>
                  <a:lnTo>
                    <a:pt x="7260" y="8935"/>
                  </a:lnTo>
                  <a:lnTo>
                    <a:pt x="5118" y="18562"/>
                  </a:lnTo>
                  <a:lnTo>
                    <a:pt x="3515" y="29863"/>
                  </a:lnTo>
                  <a:lnTo>
                    <a:pt x="2333" y="43049"/>
                  </a:lnTo>
                  <a:lnTo>
                    <a:pt x="1485" y="58474"/>
                  </a:lnTo>
                  <a:lnTo>
                    <a:pt x="888" y="76101"/>
                  </a:lnTo>
                  <a:lnTo>
                    <a:pt x="474" y="95440"/>
                  </a:lnTo>
                  <a:lnTo>
                    <a:pt x="190" y="115773"/>
                  </a:lnTo>
                  <a:lnTo>
                    <a:pt x="0" y="136589"/>
                  </a:lnTo>
                  <a:lnTo>
                    <a:pt x="42" y="157612"/>
                  </a:lnTo>
                  <a:lnTo>
                    <a:pt x="603" y="178711"/>
                  </a:lnTo>
                  <a:lnTo>
                    <a:pt x="1793" y="199819"/>
                  </a:lnTo>
                  <a:lnTo>
                    <a:pt x="3406" y="220586"/>
                  </a:lnTo>
                  <a:lnTo>
                    <a:pt x="5027" y="240391"/>
                  </a:lnTo>
                  <a:lnTo>
                    <a:pt x="6411" y="258971"/>
                  </a:lnTo>
                  <a:lnTo>
                    <a:pt x="7496" y="276371"/>
                  </a:lnTo>
                  <a:lnTo>
                    <a:pt x="8414" y="294792"/>
                  </a:lnTo>
                  <a:lnTo>
                    <a:pt x="9245" y="319201"/>
                  </a:lnTo>
                  <a:lnTo>
                    <a:pt x="10127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43565" y="1695088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31585"/>
                  </a:moveTo>
                  <a:lnTo>
                    <a:pt x="219959" y="25785"/>
                  </a:lnTo>
                  <a:lnTo>
                    <a:pt x="209470" y="20860"/>
                  </a:lnTo>
                  <a:lnTo>
                    <a:pt x="199164" y="16362"/>
                  </a:lnTo>
                  <a:lnTo>
                    <a:pt x="188689" y="12314"/>
                  </a:lnTo>
                  <a:lnTo>
                    <a:pt x="177697" y="8949"/>
                  </a:lnTo>
                  <a:lnTo>
                    <a:pt x="166049" y="6341"/>
                  </a:lnTo>
                  <a:lnTo>
                    <a:pt x="153623" y="4414"/>
                  </a:lnTo>
                  <a:lnTo>
                    <a:pt x="140220" y="3035"/>
                  </a:lnTo>
                  <a:lnTo>
                    <a:pt x="125836" y="2069"/>
                  </a:lnTo>
                  <a:lnTo>
                    <a:pt x="110769" y="1402"/>
                  </a:lnTo>
                  <a:lnTo>
                    <a:pt x="95511" y="946"/>
                  </a:lnTo>
                  <a:lnTo>
                    <a:pt x="80370" y="636"/>
                  </a:lnTo>
                  <a:lnTo>
                    <a:pt x="65673" y="426"/>
                  </a:lnTo>
                  <a:lnTo>
                    <a:pt x="50197" y="262"/>
                  </a:lnTo>
                  <a:lnTo>
                    <a:pt x="30350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306777" y="1831958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4" y="36457"/>
                  </a:lnTo>
                  <a:lnTo>
                    <a:pt x="176" y="50132"/>
                  </a:lnTo>
                  <a:lnTo>
                    <a:pt x="825" y="63812"/>
                  </a:lnTo>
                  <a:lnTo>
                    <a:pt x="2079" y="77028"/>
                  </a:lnTo>
                  <a:lnTo>
                    <a:pt x="3904" y="89653"/>
                  </a:lnTo>
                  <a:lnTo>
                    <a:pt x="6200" y="101732"/>
                  </a:lnTo>
                  <a:lnTo>
                    <a:pt x="8852" y="113357"/>
                  </a:lnTo>
                  <a:lnTo>
                    <a:pt x="11609" y="124183"/>
                  </a:lnTo>
                  <a:lnTo>
                    <a:pt x="14363" y="134480"/>
                  </a:lnTo>
                  <a:lnTo>
                    <a:pt x="17356" y="145156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296249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378343" y="1747730"/>
              <a:ext cx="132894" cy="223758"/>
            </a:xfrm>
            <a:custGeom>
              <a:avLst/>
              <a:gdLst/>
              <a:ahLst/>
              <a:cxnLst/>
              <a:rect l="0" t="0" r="0" b="0"/>
              <a:pathLst>
                <a:path w="132894" h="223758">
                  <a:moveTo>
                    <a:pt x="128476" y="31586"/>
                  </a:moveTo>
                  <a:lnTo>
                    <a:pt x="119674" y="28786"/>
                  </a:lnTo>
                  <a:lnTo>
                    <a:pt x="111327" y="27284"/>
                  </a:lnTo>
                  <a:lnTo>
                    <a:pt x="102629" y="26987"/>
                  </a:lnTo>
                  <a:lnTo>
                    <a:pt x="93507" y="28012"/>
                  </a:lnTo>
                  <a:lnTo>
                    <a:pt x="84012" y="30776"/>
                  </a:lnTo>
                  <a:lnTo>
                    <a:pt x="74225" y="35347"/>
                  </a:lnTo>
                  <a:lnTo>
                    <a:pt x="64384" y="41335"/>
                  </a:lnTo>
                  <a:lnTo>
                    <a:pt x="54858" y="48102"/>
                  </a:lnTo>
                  <a:lnTo>
                    <a:pt x="45830" y="55208"/>
                  </a:lnTo>
                  <a:lnTo>
                    <a:pt x="37464" y="62585"/>
                  </a:lnTo>
                  <a:lnTo>
                    <a:pt x="29991" y="70442"/>
                  </a:lnTo>
                  <a:lnTo>
                    <a:pt x="23447" y="78873"/>
                  </a:lnTo>
                  <a:lnTo>
                    <a:pt x="17712" y="87840"/>
                  </a:lnTo>
                  <a:lnTo>
                    <a:pt x="12618" y="97245"/>
                  </a:lnTo>
                  <a:lnTo>
                    <a:pt x="8012" y="106984"/>
                  </a:lnTo>
                  <a:lnTo>
                    <a:pt x="4085" y="116966"/>
                  </a:lnTo>
                  <a:lnTo>
                    <a:pt x="1352" y="127120"/>
                  </a:lnTo>
                  <a:lnTo>
                    <a:pt x="0" y="137394"/>
                  </a:lnTo>
                  <a:lnTo>
                    <a:pt x="77" y="147750"/>
                  </a:lnTo>
                  <a:lnTo>
                    <a:pt x="1647" y="158163"/>
                  </a:lnTo>
                  <a:lnTo>
                    <a:pt x="4596" y="168609"/>
                  </a:lnTo>
                  <a:lnTo>
                    <a:pt x="8677" y="178912"/>
                  </a:lnTo>
                  <a:lnTo>
                    <a:pt x="13624" y="188758"/>
                  </a:lnTo>
                  <a:lnTo>
                    <a:pt x="19220" y="198000"/>
                  </a:lnTo>
                  <a:lnTo>
                    <a:pt x="25773" y="206342"/>
                  </a:lnTo>
                  <a:lnTo>
                    <a:pt x="34067" y="213267"/>
                  </a:lnTo>
                  <a:lnTo>
                    <a:pt x="44379" y="218617"/>
                  </a:lnTo>
                  <a:lnTo>
                    <a:pt x="56050" y="222226"/>
                  </a:lnTo>
                  <a:lnTo>
                    <a:pt x="67807" y="223757"/>
                  </a:lnTo>
                  <a:lnTo>
                    <a:pt x="78897" y="223226"/>
                  </a:lnTo>
                  <a:lnTo>
                    <a:pt x="89102" y="220770"/>
                  </a:lnTo>
                  <a:lnTo>
                    <a:pt x="98484" y="216463"/>
                  </a:lnTo>
                  <a:lnTo>
                    <a:pt x="107186" y="210523"/>
                  </a:lnTo>
                  <a:lnTo>
                    <a:pt x="115046" y="202944"/>
                  </a:lnTo>
                  <a:lnTo>
                    <a:pt x="121589" y="193430"/>
                  </a:lnTo>
                  <a:lnTo>
                    <a:pt x="126659" y="181993"/>
                  </a:lnTo>
                  <a:lnTo>
                    <a:pt x="130235" y="168907"/>
                  </a:lnTo>
                  <a:lnTo>
                    <a:pt x="132271" y="154528"/>
                  </a:lnTo>
                  <a:lnTo>
                    <a:pt x="132893" y="139199"/>
                  </a:lnTo>
                  <a:lnTo>
                    <a:pt x="132193" y="123517"/>
                  </a:lnTo>
                  <a:lnTo>
                    <a:pt x="130136" y="108304"/>
                  </a:lnTo>
                  <a:lnTo>
                    <a:pt x="126826" y="93970"/>
                  </a:lnTo>
                  <a:lnTo>
                    <a:pt x="122316" y="80721"/>
                  </a:lnTo>
                  <a:lnTo>
                    <a:pt x="116541" y="68734"/>
                  </a:lnTo>
                  <a:lnTo>
                    <a:pt x="109591" y="57965"/>
                  </a:lnTo>
                  <a:lnTo>
                    <a:pt x="101933" y="48136"/>
                  </a:lnTo>
                  <a:lnTo>
                    <a:pt x="93467" y="37656"/>
                  </a:lnTo>
                  <a:lnTo>
                    <a:pt x="82335" y="23368"/>
                  </a:lnTo>
                  <a:lnTo>
                    <a:pt x="6530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559461" y="1738267"/>
              <a:ext cx="136871" cy="207629"/>
            </a:xfrm>
            <a:custGeom>
              <a:avLst/>
              <a:gdLst/>
              <a:ahLst/>
              <a:cxnLst/>
              <a:rect l="0" t="0" r="0" b="0"/>
              <a:pathLst>
                <a:path w="136871" h="207629">
                  <a:moveTo>
                    <a:pt x="0" y="51577"/>
                  </a:moveTo>
                  <a:lnTo>
                    <a:pt x="5801" y="60446"/>
                  </a:lnTo>
                  <a:lnTo>
                    <a:pt x="10724" y="69433"/>
                  </a:lnTo>
                  <a:lnTo>
                    <a:pt x="15227" y="79423"/>
                  </a:lnTo>
                  <a:lnTo>
                    <a:pt x="19448" y="90231"/>
                  </a:lnTo>
                  <a:lnTo>
                    <a:pt x="23462" y="101394"/>
                  </a:lnTo>
                  <a:lnTo>
                    <a:pt x="27319" y="112604"/>
                  </a:lnTo>
                  <a:lnTo>
                    <a:pt x="30898" y="123889"/>
                  </a:lnTo>
                  <a:lnTo>
                    <a:pt x="33925" y="135521"/>
                  </a:lnTo>
                  <a:lnTo>
                    <a:pt x="36295" y="147640"/>
                  </a:lnTo>
                  <a:lnTo>
                    <a:pt x="38055" y="160236"/>
                  </a:lnTo>
                  <a:lnTo>
                    <a:pt x="39320" y="173230"/>
                  </a:lnTo>
                  <a:lnTo>
                    <a:pt x="40183" y="186488"/>
                  </a:lnTo>
                  <a:lnTo>
                    <a:pt x="39916" y="198379"/>
                  </a:lnTo>
                  <a:lnTo>
                    <a:pt x="37721" y="205770"/>
                  </a:lnTo>
                  <a:lnTo>
                    <a:pt x="34307" y="207628"/>
                  </a:lnTo>
                  <a:lnTo>
                    <a:pt x="30392" y="205176"/>
                  </a:lnTo>
                  <a:lnTo>
                    <a:pt x="26362" y="199833"/>
                  </a:lnTo>
                  <a:lnTo>
                    <a:pt x="22380" y="192306"/>
                  </a:lnTo>
                  <a:lnTo>
                    <a:pt x="18491" y="182649"/>
                  </a:lnTo>
                  <a:lnTo>
                    <a:pt x="14703" y="171028"/>
                  </a:lnTo>
                  <a:lnTo>
                    <a:pt x="11162" y="157775"/>
                  </a:lnTo>
                  <a:lnTo>
                    <a:pt x="8156" y="143264"/>
                  </a:lnTo>
                  <a:lnTo>
                    <a:pt x="5800" y="127830"/>
                  </a:lnTo>
                  <a:lnTo>
                    <a:pt x="4047" y="111904"/>
                  </a:lnTo>
                  <a:lnTo>
                    <a:pt x="2788" y="95992"/>
                  </a:lnTo>
                  <a:lnTo>
                    <a:pt x="1907" y="80371"/>
                  </a:lnTo>
                  <a:lnTo>
                    <a:pt x="1466" y="65272"/>
                  </a:lnTo>
                  <a:lnTo>
                    <a:pt x="1696" y="50972"/>
                  </a:lnTo>
                  <a:lnTo>
                    <a:pt x="2678" y="37551"/>
                  </a:lnTo>
                  <a:lnTo>
                    <a:pt x="4829" y="25401"/>
                  </a:lnTo>
                  <a:lnTo>
                    <a:pt x="8942" y="15291"/>
                  </a:lnTo>
                  <a:lnTo>
                    <a:pt x="15267" y="7468"/>
                  </a:lnTo>
                  <a:lnTo>
                    <a:pt x="23429" y="2197"/>
                  </a:lnTo>
                  <a:lnTo>
                    <a:pt x="32736" y="0"/>
                  </a:lnTo>
                  <a:lnTo>
                    <a:pt x="42654" y="858"/>
                  </a:lnTo>
                  <a:lnTo>
                    <a:pt x="52716" y="4330"/>
                  </a:lnTo>
                  <a:lnTo>
                    <a:pt x="62457" y="9849"/>
                  </a:lnTo>
                  <a:lnTo>
                    <a:pt x="71667" y="16891"/>
                  </a:lnTo>
                  <a:lnTo>
                    <a:pt x="80342" y="25191"/>
                  </a:lnTo>
                  <a:lnTo>
                    <a:pt x="88561" y="34729"/>
                  </a:lnTo>
                  <a:lnTo>
                    <a:pt x="96423" y="45396"/>
                  </a:lnTo>
                  <a:lnTo>
                    <a:pt x="103859" y="56828"/>
                  </a:lnTo>
                  <a:lnTo>
                    <a:pt x="110635" y="68501"/>
                  </a:lnTo>
                  <a:lnTo>
                    <a:pt x="116672" y="80099"/>
                  </a:lnTo>
                  <a:lnTo>
                    <a:pt x="121880" y="91667"/>
                  </a:lnTo>
                  <a:lnTo>
                    <a:pt x="126079" y="103500"/>
                  </a:lnTo>
                  <a:lnTo>
                    <a:pt x="129273" y="115745"/>
                  </a:lnTo>
                  <a:lnTo>
                    <a:pt x="131609" y="127993"/>
                  </a:lnTo>
                  <a:lnTo>
                    <a:pt x="133522" y="140667"/>
                  </a:lnTo>
                  <a:lnTo>
                    <a:pt x="135180" y="156002"/>
                  </a:lnTo>
                  <a:lnTo>
                    <a:pt x="136870" y="1779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58846" y="1725339"/>
              <a:ext cx="189679" cy="235638"/>
            </a:xfrm>
            <a:custGeom>
              <a:avLst/>
              <a:gdLst/>
              <a:ahLst/>
              <a:cxnLst/>
              <a:rect l="0" t="0" r="0" b="0"/>
              <a:pathLst>
                <a:path w="189679" h="235638">
                  <a:moveTo>
                    <a:pt x="148055" y="32920"/>
                  </a:moveTo>
                  <a:lnTo>
                    <a:pt x="144920" y="24252"/>
                  </a:lnTo>
                  <a:lnTo>
                    <a:pt x="140217" y="17186"/>
                  </a:lnTo>
                  <a:lnTo>
                    <a:pt x="133427" y="11090"/>
                  </a:lnTo>
                  <a:lnTo>
                    <a:pt x="124808" y="6034"/>
                  </a:lnTo>
                  <a:lnTo>
                    <a:pt x="114695" y="2468"/>
                  </a:lnTo>
                  <a:lnTo>
                    <a:pt x="103436" y="516"/>
                  </a:lnTo>
                  <a:lnTo>
                    <a:pt x="91500" y="0"/>
                  </a:lnTo>
                  <a:lnTo>
                    <a:pt x="79436" y="633"/>
                  </a:lnTo>
                  <a:lnTo>
                    <a:pt x="67558" y="2135"/>
                  </a:lnTo>
                  <a:lnTo>
                    <a:pt x="56130" y="4428"/>
                  </a:lnTo>
                  <a:lnTo>
                    <a:pt x="45449" y="7636"/>
                  </a:lnTo>
                  <a:lnTo>
                    <a:pt x="35603" y="11759"/>
                  </a:lnTo>
                  <a:lnTo>
                    <a:pt x="26667" y="16831"/>
                  </a:lnTo>
                  <a:lnTo>
                    <a:pt x="18803" y="22993"/>
                  </a:lnTo>
                  <a:lnTo>
                    <a:pt x="12001" y="30215"/>
                  </a:lnTo>
                  <a:lnTo>
                    <a:pt x="6431" y="38336"/>
                  </a:lnTo>
                  <a:lnTo>
                    <a:pt x="2512" y="47159"/>
                  </a:lnTo>
                  <a:lnTo>
                    <a:pt x="330" y="56490"/>
                  </a:lnTo>
                  <a:lnTo>
                    <a:pt x="0" y="65856"/>
                  </a:lnTo>
                  <a:lnTo>
                    <a:pt x="1822" y="74531"/>
                  </a:lnTo>
                  <a:lnTo>
                    <a:pt x="5759" y="82167"/>
                  </a:lnTo>
                  <a:lnTo>
                    <a:pt x="11655" y="88444"/>
                  </a:lnTo>
                  <a:lnTo>
                    <a:pt x="19424" y="92912"/>
                  </a:lnTo>
                  <a:lnTo>
                    <a:pt x="28833" y="95516"/>
                  </a:lnTo>
                  <a:lnTo>
                    <a:pt x="39556" y="96826"/>
                  </a:lnTo>
                  <a:lnTo>
                    <a:pt x="51269" y="97798"/>
                  </a:lnTo>
                  <a:lnTo>
                    <a:pt x="63699" y="99023"/>
                  </a:lnTo>
                  <a:lnTo>
                    <a:pt x="76637" y="100869"/>
                  </a:lnTo>
                  <a:lnTo>
                    <a:pt x="89928" y="103647"/>
                  </a:lnTo>
                  <a:lnTo>
                    <a:pt x="103457" y="107411"/>
                  </a:lnTo>
                  <a:lnTo>
                    <a:pt x="116982" y="112043"/>
                  </a:lnTo>
                  <a:lnTo>
                    <a:pt x="130144" y="117361"/>
                  </a:lnTo>
                  <a:lnTo>
                    <a:pt x="142767" y="123196"/>
                  </a:lnTo>
                  <a:lnTo>
                    <a:pt x="154530" y="129569"/>
                  </a:lnTo>
                  <a:lnTo>
                    <a:pt x="164907" y="136677"/>
                  </a:lnTo>
                  <a:lnTo>
                    <a:pt x="173728" y="144570"/>
                  </a:lnTo>
                  <a:lnTo>
                    <a:pt x="180820" y="153159"/>
                  </a:lnTo>
                  <a:lnTo>
                    <a:pt x="185843" y="162302"/>
                  </a:lnTo>
                  <a:lnTo>
                    <a:pt x="188806" y="171852"/>
                  </a:lnTo>
                  <a:lnTo>
                    <a:pt x="189678" y="181367"/>
                  </a:lnTo>
                  <a:lnTo>
                    <a:pt x="188228" y="190142"/>
                  </a:lnTo>
                  <a:lnTo>
                    <a:pt x="184549" y="197854"/>
                  </a:lnTo>
                  <a:lnTo>
                    <a:pt x="178998" y="204522"/>
                  </a:lnTo>
                  <a:lnTo>
                    <a:pt x="171992" y="210316"/>
                  </a:lnTo>
                  <a:lnTo>
                    <a:pt x="163909" y="215438"/>
                  </a:lnTo>
                  <a:lnTo>
                    <a:pt x="154892" y="220067"/>
                  </a:lnTo>
                  <a:lnTo>
                    <a:pt x="144863" y="224344"/>
                  </a:lnTo>
                  <a:lnTo>
                    <a:pt x="133862" y="228366"/>
                  </a:lnTo>
                  <a:lnTo>
                    <a:pt x="122205" y="231884"/>
                  </a:lnTo>
                  <a:lnTo>
                    <a:pt x="110382" y="234335"/>
                  </a:lnTo>
                  <a:lnTo>
                    <a:pt x="98699" y="235503"/>
                  </a:lnTo>
                  <a:lnTo>
                    <a:pt x="87716" y="235637"/>
                  </a:lnTo>
                  <a:lnTo>
                    <a:pt x="77237" y="235292"/>
                  </a:lnTo>
                  <a:lnTo>
                    <a:pt x="66346" y="234435"/>
                  </a:lnTo>
                  <a:lnTo>
                    <a:pt x="53299" y="2329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043772" y="194777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423928" y="972075"/>
              <a:ext cx="280272" cy="207117"/>
            </a:xfrm>
            <a:custGeom>
              <a:avLst/>
              <a:gdLst/>
              <a:ahLst/>
              <a:cxnLst/>
              <a:rect l="0" t="0" r="0" b="0"/>
              <a:pathLst>
                <a:path w="280272" h="207117">
                  <a:moveTo>
                    <a:pt x="114061" y="207116"/>
                  </a:moveTo>
                  <a:lnTo>
                    <a:pt x="114062" y="195314"/>
                  </a:lnTo>
                  <a:lnTo>
                    <a:pt x="114061" y="183545"/>
                  </a:lnTo>
                  <a:lnTo>
                    <a:pt x="114061" y="170655"/>
                  </a:lnTo>
                  <a:lnTo>
                    <a:pt x="114061" y="156807"/>
                  </a:lnTo>
                  <a:lnTo>
                    <a:pt x="114061" y="142479"/>
                  </a:lnTo>
                  <a:lnTo>
                    <a:pt x="114061" y="128005"/>
                  </a:lnTo>
                  <a:lnTo>
                    <a:pt x="114061" y="113382"/>
                  </a:lnTo>
                  <a:lnTo>
                    <a:pt x="114061" y="98358"/>
                  </a:lnTo>
                  <a:lnTo>
                    <a:pt x="114061" y="82814"/>
                  </a:lnTo>
                  <a:lnTo>
                    <a:pt x="114061" y="66937"/>
                  </a:lnTo>
                  <a:lnTo>
                    <a:pt x="114061" y="51119"/>
                  </a:lnTo>
                  <a:lnTo>
                    <a:pt x="114075" y="35614"/>
                  </a:lnTo>
                  <a:lnTo>
                    <a:pt x="114593" y="21457"/>
                  </a:lnTo>
                  <a:lnTo>
                    <a:pt x="116538" y="10458"/>
                  </a:lnTo>
                  <a:lnTo>
                    <a:pt x="120293" y="3337"/>
                  </a:lnTo>
                  <a:lnTo>
                    <a:pt x="125597" y="0"/>
                  </a:lnTo>
                  <a:lnTo>
                    <a:pt x="131839" y="97"/>
                  </a:lnTo>
                  <a:lnTo>
                    <a:pt x="138553" y="3053"/>
                  </a:lnTo>
                  <a:lnTo>
                    <a:pt x="145483" y="8387"/>
                  </a:lnTo>
                  <a:lnTo>
                    <a:pt x="152500" y="15829"/>
                  </a:lnTo>
                  <a:lnTo>
                    <a:pt x="159547" y="25034"/>
                  </a:lnTo>
                  <a:lnTo>
                    <a:pt x="166598" y="35293"/>
                  </a:lnTo>
                  <a:lnTo>
                    <a:pt x="173645" y="45636"/>
                  </a:lnTo>
                  <a:lnTo>
                    <a:pt x="180687" y="55519"/>
                  </a:lnTo>
                  <a:lnTo>
                    <a:pt x="187723" y="64950"/>
                  </a:lnTo>
                  <a:lnTo>
                    <a:pt x="194754" y="74277"/>
                  </a:lnTo>
                  <a:lnTo>
                    <a:pt x="201781" y="83735"/>
                  </a:lnTo>
                  <a:lnTo>
                    <a:pt x="208806" y="93241"/>
                  </a:lnTo>
                  <a:lnTo>
                    <a:pt x="215828" y="102485"/>
                  </a:lnTo>
                  <a:lnTo>
                    <a:pt x="222854" y="111306"/>
                  </a:lnTo>
                  <a:lnTo>
                    <a:pt x="230048" y="119858"/>
                  </a:lnTo>
                  <a:lnTo>
                    <a:pt x="237717" y="128514"/>
                  </a:lnTo>
                  <a:lnTo>
                    <a:pt x="245985" y="137482"/>
                  </a:lnTo>
                  <a:lnTo>
                    <a:pt x="254658" y="146640"/>
                  </a:lnTo>
                  <a:lnTo>
                    <a:pt x="263325" y="155642"/>
                  </a:lnTo>
                  <a:lnTo>
                    <a:pt x="271703" y="164284"/>
                  </a:lnTo>
                  <a:lnTo>
                    <a:pt x="278151" y="172241"/>
                  </a:lnTo>
                  <a:lnTo>
                    <a:pt x="280271" y="178460"/>
                  </a:lnTo>
                  <a:lnTo>
                    <a:pt x="277965" y="182061"/>
                  </a:lnTo>
                  <a:lnTo>
                    <a:pt x="272138" y="183408"/>
                  </a:lnTo>
                  <a:lnTo>
                    <a:pt x="263744" y="183139"/>
                  </a:lnTo>
                  <a:lnTo>
                    <a:pt x="253551" y="181612"/>
                  </a:lnTo>
                  <a:lnTo>
                    <a:pt x="242112" y="178885"/>
                  </a:lnTo>
                  <a:lnTo>
                    <a:pt x="229831" y="175077"/>
                  </a:lnTo>
                  <a:lnTo>
                    <a:pt x="217143" y="170547"/>
                  </a:lnTo>
                  <a:lnTo>
                    <a:pt x="204543" y="165809"/>
                  </a:lnTo>
                  <a:lnTo>
                    <a:pt x="192278" y="161172"/>
                  </a:lnTo>
                  <a:lnTo>
                    <a:pt x="180073" y="156583"/>
                  </a:lnTo>
                  <a:lnTo>
                    <a:pt x="167271" y="151741"/>
                  </a:lnTo>
                  <a:lnTo>
                    <a:pt x="153540" y="146487"/>
                  </a:lnTo>
                  <a:lnTo>
                    <a:pt x="138874" y="140975"/>
                  </a:lnTo>
                  <a:lnTo>
                    <a:pt x="123418" y="135574"/>
                  </a:lnTo>
                  <a:lnTo>
                    <a:pt x="107358" y="130495"/>
                  </a:lnTo>
                  <a:lnTo>
                    <a:pt x="91183" y="125780"/>
                  </a:lnTo>
                  <a:lnTo>
                    <a:pt x="75638" y="121385"/>
                  </a:lnTo>
                  <a:lnTo>
                    <a:pt x="61073" y="117251"/>
                  </a:lnTo>
                  <a:lnTo>
                    <a:pt x="47328" y="113474"/>
                  </a:lnTo>
                  <a:lnTo>
                    <a:pt x="33945" y="110310"/>
                  </a:lnTo>
                  <a:lnTo>
                    <a:pt x="20635" y="107833"/>
                  </a:lnTo>
                  <a:lnTo>
                    <a:pt x="8422" y="105482"/>
                  </a:lnTo>
                  <a:lnTo>
                    <a:pt x="843" y="102460"/>
                  </a:lnTo>
                  <a:lnTo>
                    <a:pt x="0" y="99227"/>
                  </a:lnTo>
                  <a:lnTo>
                    <a:pt x="4127" y="96668"/>
                  </a:lnTo>
                  <a:lnTo>
                    <a:pt x="11549" y="94710"/>
                  </a:lnTo>
                  <a:lnTo>
                    <a:pt x="21167" y="92860"/>
                  </a:lnTo>
                  <a:lnTo>
                    <a:pt x="32248" y="90807"/>
                  </a:lnTo>
                  <a:lnTo>
                    <a:pt x="44141" y="88451"/>
                  </a:lnTo>
                  <a:lnTo>
                    <a:pt x="56213" y="85802"/>
                  </a:lnTo>
                  <a:lnTo>
                    <a:pt x="68124" y="82912"/>
                  </a:lnTo>
                  <a:lnTo>
                    <a:pt x="79923" y="79838"/>
                  </a:lnTo>
                  <a:lnTo>
                    <a:pt x="91922" y="76629"/>
                  </a:lnTo>
                  <a:lnTo>
                    <a:pt x="104296" y="73326"/>
                  </a:lnTo>
                  <a:lnTo>
                    <a:pt x="117067" y="69957"/>
                  </a:lnTo>
                  <a:lnTo>
                    <a:pt x="130181" y="66543"/>
                  </a:lnTo>
                  <a:lnTo>
                    <a:pt x="143559" y="63097"/>
                  </a:lnTo>
                  <a:lnTo>
                    <a:pt x="156968" y="59630"/>
                  </a:lnTo>
                  <a:lnTo>
                    <a:pt x="170044" y="56150"/>
                  </a:lnTo>
                  <a:lnTo>
                    <a:pt x="182614" y="52660"/>
                  </a:lnTo>
                  <a:lnTo>
                    <a:pt x="194682" y="49163"/>
                  </a:lnTo>
                  <a:lnTo>
                    <a:pt x="206325" y="45662"/>
                  </a:lnTo>
                  <a:lnTo>
                    <a:pt x="217623" y="42186"/>
                  </a:lnTo>
                  <a:lnTo>
                    <a:pt x="228008" y="39717"/>
                  </a:lnTo>
                  <a:lnTo>
                    <a:pt x="236319" y="40100"/>
                  </a:lnTo>
                  <a:lnTo>
                    <a:pt x="242080" y="44098"/>
                  </a:lnTo>
                  <a:lnTo>
                    <a:pt x="245134" y="51024"/>
                  </a:lnTo>
                  <a:lnTo>
                    <a:pt x="245296" y="59350"/>
                  </a:lnTo>
                  <a:lnTo>
                    <a:pt x="242778" y="68017"/>
                  </a:lnTo>
                  <a:lnTo>
                    <a:pt x="238207" y="76541"/>
                  </a:lnTo>
                  <a:lnTo>
                    <a:pt x="232408" y="84769"/>
                  </a:lnTo>
                  <a:lnTo>
                    <a:pt x="225960" y="92696"/>
                  </a:lnTo>
                  <a:lnTo>
                    <a:pt x="219027" y="100371"/>
                  </a:lnTo>
                  <a:lnTo>
                    <a:pt x="211470" y="107853"/>
                  </a:lnTo>
                  <a:lnTo>
                    <a:pt x="203238" y="115192"/>
                  </a:lnTo>
                  <a:lnTo>
                    <a:pt x="194406" y="122431"/>
                  </a:lnTo>
                  <a:lnTo>
                    <a:pt x="185091" y="129600"/>
                  </a:lnTo>
                  <a:lnTo>
                    <a:pt x="175417" y="136720"/>
                  </a:lnTo>
                  <a:lnTo>
                    <a:pt x="165649" y="143807"/>
                  </a:lnTo>
                  <a:lnTo>
                    <a:pt x="156170" y="150872"/>
                  </a:lnTo>
                  <a:lnTo>
                    <a:pt x="147166" y="157921"/>
                  </a:lnTo>
                  <a:lnTo>
                    <a:pt x="138647" y="164961"/>
                  </a:lnTo>
                  <a:lnTo>
                    <a:pt x="130539" y="171994"/>
                  </a:lnTo>
                  <a:lnTo>
                    <a:pt x="122759" y="179013"/>
                  </a:lnTo>
                  <a:lnTo>
                    <a:pt x="115525" y="185717"/>
                  </a:lnTo>
                  <a:lnTo>
                    <a:pt x="108649" y="192171"/>
                  </a:lnTo>
                  <a:lnTo>
                    <a:pt x="101524" y="198944"/>
                  </a:lnTo>
                  <a:lnTo>
                    <a:pt x="93005" y="2071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149247" y="1663657"/>
              <a:ext cx="261384" cy="220945"/>
            </a:xfrm>
            <a:custGeom>
              <a:avLst/>
              <a:gdLst/>
              <a:ahLst/>
              <a:cxnLst/>
              <a:rect l="0" t="0" r="0" b="0"/>
              <a:pathLst>
                <a:path w="261384" h="220945">
                  <a:moveTo>
                    <a:pt x="94566" y="220944"/>
                  </a:moveTo>
                  <a:lnTo>
                    <a:pt x="94633" y="209275"/>
                  </a:lnTo>
                  <a:lnTo>
                    <a:pt x="95273" y="198787"/>
                  </a:lnTo>
                  <a:lnTo>
                    <a:pt x="96566" y="188481"/>
                  </a:lnTo>
                  <a:lnTo>
                    <a:pt x="98253" y="178006"/>
                  </a:lnTo>
                  <a:lnTo>
                    <a:pt x="99921" y="167014"/>
                  </a:lnTo>
                  <a:lnTo>
                    <a:pt x="101340" y="155372"/>
                  </a:lnTo>
                  <a:lnTo>
                    <a:pt x="102610" y="143118"/>
                  </a:lnTo>
                  <a:lnTo>
                    <a:pt x="104069" y="130363"/>
                  </a:lnTo>
                  <a:lnTo>
                    <a:pt x="105897" y="117223"/>
                  </a:lnTo>
                  <a:lnTo>
                    <a:pt x="107955" y="103637"/>
                  </a:lnTo>
                  <a:lnTo>
                    <a:pt x="109882" y="89378"/>
                  </a:lnTo>
                  <a:lnTo>
                    <a:pt x="111481" y="74382"/>
                  </a:lnTo>
                  <a:lnTo>
                    <a:pt x="112876" y="58888"/>
                  </a:lnTo>
                  <a:lnTo>
                    <a:pt x="114420" y="43334"/>
                  </a:lnTo>
                  <a:lnTo>
                    <a:pt x="116315" y="28014"/>
                  </a:lnTo>
                  <a:lnTo>
                    <a:pt x="118781" y="14165"/>
                  </a:lnTo>
                  <a:lnTo>
                    <a:pt x="122845" y="4341"/>
                  </a:lnTo>
                  <a:lnTo>
                    <a:pt x="128808" y="0"/>
                  </a:lnTo>
                  <a:lnTo>
                    <a:pt x="135279" y="765"/>
                  </a:lnTo>
                  <a:lnTo>
                    <a:pt x="141829" y="5519"/>
                  </a:lnTo>
                  <a:lnTo>
                    <a:pt x="148603" y="13168"/>
                  </a:lnTo>
                  <a:lnTo>
                    <a:pt x="155932" y="22854"/>
                  </a:lnTo>
                  <a:lnTo>
                    <a:pt x="163944" y="33945"/>
                  </a:lnTo>
                  <a:lnTo>
                    <a:pt x="172600" y="45996"/>
                  </a:lnTo>
                  <a:lnTo>
                    <a:pt x="181780" y="58699"/>
                  </a:lnTo>
                  <a:lnTo>
                    <a:pt x="191361" y="71841"/>
                  </a:lnTo>
                  <a:lnTo>
                    <a:pt x="201234" y="85280"/>
                  </a:lnTo>
                  <a:lnTo>
                    <a:pt x="211313" y="98917"/>
                  </a:lnTo>
                  <a:lnTo>
                    <a:pt x="221531" y="112682"/>
                  </a:lnTo>
                  <a:lnTo>
                    <a:pt x="231680" y="126369"/>
                  </a:lnTo>
                  <a:lnTo>
                    <a:pt x="241422" y="139639"/>
                  </a:lnTo>
                  <a:lnTo>
                    <a:pt x="250576" y="152326"/>
                  </a:lnTo>
                  <a:lnTo>
                    <a:pt x="258151" y="163797"/>
                  </a:lnTo>
                  <a:lnTo>
                    <a:pt x="261383" y="173034"/>
                  </a:lnTo>
                  <a:lnTo>
                    <a:pt x="259066" y="179288"/>
                  </a:lnTo>
                  <a:lnTo>
                    <a:pt x="252972" y="182071"/>
                  </a:lnTo>
                  <a:lnTo>
                    <a:pt x="244399" y="181928"/>
                  </a:lnTo>
                  <a:lnTo>
                    <a:pt x="234282" y="179793"/>
                  </a:lnTo>
                  <a:lnTo>
                    <a:pt x="223451" y="176620"/>
                  </a:lnTo>
                  <a:lnTo>
                    <a:pt x="212402" y="173007"/>
                  </a:lnTo>
                  <a:lnTo>
                    <a:pt x="201363" y="169092"/>
                  </a:lnTo>
                  <a:lnTo>
                    <a:pt x="190411" y="164694"/>
                  </a:lnTo>
                  <a:lnTo>
                    <a:pt x="179550" y="159729"/>
                  </a:lnTo>
                  <a:lnTo>
                    <a:pt x="168441" y="154239"/>
                  </a:lnTo>
                  <a:lnTo>
                    <a:pt x="156449" y="148319"/>
                  </a:lnTo>
                  <a:lnTo>
                    <a:pt x="143307" y="142077"/>
                  </a:lnTo>
                  <a:lnTo>
                    <a:pt x="129393" y="135766"/>
                  </a:lnTo>
                  <a:lnTo>
                    <a:pt x="115513" y="129762"/>
                  </a:lnTo>
                  <a:lnTo>
                    <a:pt x="102134" y="124245"/>
                  </a:lnTo>
                  <a:lnTo>
                    <a:pt x="89050" y="119220"/>
                  </a:lnTo>
                  <a:lnTo>
                    <a:pt x="75591" y="114611"/>
                  </a:lnTo>
                  <a:lnTo>
                    <a:pt x="61398" y="110324"/>
                  </a:lnTo>
                  <a:lnTo>
                    <a:pt x="46747" y="106274"/>
                  </a:lnTo>
                  <a:lnTo>
                    <a:pt x="32357" y="102394"/>
                  </a:lnTo>
                  <a:lnTo>
                    <a:pt x="18666" y="98618"/>
                  </a:lnTo>
                  <a:lnTo>
                    <a:pt x="6835" y="94427"/>
                  </a:lnTo>
                  <a:lnTo>
                    <a:pt x="64" y="89378"/>
                  </a:lnTo>
                  <a:lnTo>
                    <a:pt x="0" y="84476"/>
                  </a:lnTo>
                  <a:lnTo>
                    <a:pt x="4687" y="80797"/>
                  </a:lnTo>
                  <a:lnTo>
                    <a:pt x="12472" y="78306"/>
                  </a:lnTo>
                  <a:lnTo>
                    <a:pt x="22320" y="76670"/>
                  </a:lnTo>
                  <a:lnTo>
                    <a:pt x="33551" y="75602"/>
                  </a:lnTo>
                  <a:lnTo>
                    <a:pt x="45709" y="74902"/>
                  </a:lnTo>
                  <a:lnTo>
                    <a:pt x="58489" y="74442"/>
                  </a:lnTo>
                  <a:lnTo>
                    <a:pt x="71691" y="74140"/>
                  </a:lnTo>
                  <a:lnTo>
                    <a:pt x="85341" y="73940"/>
                  </a:lnTo>
                  <a:lnTo>
                    <a:pt x="99653" y="73807"/>
                  </a:lnTo>
                  <a:lnTo>
                    <a:pt x="114689" y="73715"/>
                  </a:lnTo>
                  <a:lnTo>
                    <a:pt x="130212" y="73483"/>
                  </a:lnTo>
                  <a:lnTo>
                    <a:pt x="145787" y="72796"/>
                  </a:lnTo>
                  <a:lnTo>
                    <a:pt x="161150" y="71517"/>
                  </a:lnTo>
                  <a:lnTo>
                    <a:pt x="176058" y="69674"/>
                  </a:lnTo>
                  <a:lnTo>
                    <a:pt x="190223" y="67366"/>
                  </a:lnTo>
                  <a:lnTo>
                    <a:pt x="203545" y="64721"/>
                  </a:lnTo>
                  <a:lnTo>
                    <a:pt x="215461" y="62514"/>
                  </a:lnTo>
                  <a:lnTo>
                    <a:pt x="225008" y="62912"/>
                  </a:lnTo>
                  <a:lnTo>
                    <a:pt x="231316" y="66718"/>
                  </a:lnTo>
                  <a:lnTo>
                    <a:pt x="233599" y="72188"/>
                  </a:lnTo>
                  <a:lnTo>
                    <a:pt x="232292" y="78370"/>
                  </a:lnTo>
                  <a:lnTo>
                    <a:pt x="228217" y="84900"/>
                  </a:lnTo>
                  <a:lnTo>
                    <a:pt x="222135" y="91621"/>
                  </a:lnTo>
                  <a:lnTo>
                    <a:pt x="214641" y="98453"/>
                  </a:lnTo>
                  <a:lnTo>
                    <a:pt x="206170" y="105353"/>
                  </a:lnTo>
                  <a:lnTo>
                    <a:pt x="197029" y="112295"/>
                  </a:lnTo>
                  <a:lnTo>
                    <a:pt x="187429" y="119264"/>
                  </a:lnTo>
                  <a:lnTo>
                    <a:pt x="177354" y="126250"/>
                  </a:lnTo>
                  <a:lnTo>
                    <a:pt x="166596" y="133248"/>
                  </a:lnTo>
                  <a:lnTo>
                    <a:pt x="155105" y="140258"/>
                  </a:lnTo>
                  <a:lnTo>
                    <a:pt x="143284" y="147440"/>
                  </a:lnTo>
                  <a:lnTo>
                    <a:pt x="131880" y="155101"/>
                  </a:lnTo>
                  <a:lnTo>
                    <a:pt x="121281" y="163365"/>
                  </a:lnTo>
                  <a:lnTo>
                    <a:pt x="111368" y="172034"/>
                  </a:lnTo>
                  <a:lnTo>
                    <a:pt x="101717" y="180699"/>
                  </a:lnTo>
                  <a:lnTo>
                    <a:pt x="92047" y="189110"/>
                  </a:lnTo>
                  <a:lnTo>
                    <a:pt x="82504" y="196903"/>
                  </a:lnTo>
                  <a:lnTo>
                    <a:pt x="72545" y="204280"/>
                  </a:lnTo>
                  <a:lnTo>
                    <a:pt x="60171" y="211886"/>
                  </a:lnTo>
                  <a:lnTo>
                    <a:pt x="41924" y="2209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5" name="Picture 154" descr="NBK-5408-d84b65.png"/>
          <p:cNvPicPr>
            <a:picLocks/>
          </p:cNvPicPr>
          <p:nvPr/>
        </p:nvPicPr>
        <p:blipFill>
          <a:blip r:embed="rId2" cstate="print">
            <a:clrChange>
              <a:clrFrom>
                <a:srgbClr val="800080"/>
              </a:clrFrom>
              <a:clrTo>
                <a:srgbClr val="80008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7983" y="363919"/>
            <a:ext cx="4636229" cy="20207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52A00"/>
            </a:gs>
            <a:gs pos="100000">
              <a:srgbClr val="0000FF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424918" y="52642"/>
            <a:ext cx="9271829" cy="831752"/>
            <a:chOff x="424918" y="52642"/>
            <a:chExt cx="9271829" cy="831752"/>
          </a:xfrm>
        </p:grpSpPr>
        <p:sp>
          <p:nvSpPr>
            <p:cNvPr id="2" name="Freeform 1"/>
            <p:cNvSpPr/>
            <p:nvPr/>
          </p:nvSpPr>
          <p:spPr>
            <a:xfrm>
              <a:off x="424918" y="184800"/>
              <a:ext cx="440749" cy="474715"/>
            </a:xfrm>
            <a:custGeom>
              <a:avLst/>
              <a:gdLst/>
              <a:ahLst/>
              <a:cxnLst/>
              <a:rect l="0" t="0" r="0" b="0"/>
              <a:pathLst>
                <a:path w="440749" h="474715">
                  <a:moveTo>
                    <a:pt x="206791" y="25769"/>
                  </a:moveTo>
                  <a:lnTo>
                    <a:pt x="197990" y="22970"/>
                  </a:lnTo>
                  <a:lnTo>
                    <a:pt x="189643" y="21468"/>
                  </a:lnTo>
                  <a:lnTo>
                    <a:pt x="180945" y="21166"/>
                  </a:lnTo>
                  <a:lnTo>
                    <a:pt x="171824" y="22018"/>
                  </a:lnTo>
                  <a:lnTo>
                    <a:pt x="162329" y="24134"/>
                  </a:lnTo>
                  <a:lnTo>
                    <a:pt x="152537" y="27452"/>
                  </a:lnTo>
                  <a:lnTo>
                    <a:pt x="142523" y="31614"/>
                  </a:lnTo>
                  <a:lnTo>
                    <a:pt x="132349" y="36085"/>
                  </a:lnTo>
                  <a:lnTo>
                    <a:pt x="122067" y="40539"/>
                  </a:lnTo>
                  <a:lnTo>
                    <a:pt x="111876" y="45170"/>
                  </a:lnTo>
                  <a:lnTo>
                    <a:pt x="102106" y="50571"/>
                  </a:lnTo>
                  <a:lnTo>
                    <a:pt x="92906" y="57022"/>
                  </a:lnTo>
                  <a:lnTo>
                    <a:pt x="84253" y="64491"/>
                  </a:lnTo>
                  <a:lnTo>
                    <a:pt x="76054" y="72809"/>
                  </a:lnTo>
                  <a:lnTo>
                    <a:pt x="68204" y="81778"/>
                  </a:lnTo>
                  <a:lnTo>
                    <a:pt x="60609" y="91226"/>
                  </a:lnTo>
                  <a:lnTo>
                    <a:pt x="53195" y="101012"/>
                  </a:lnTo>
                  <a:lnTo>
                    <a:pt x="45912" y="111041"/>
                  </a:lnTo>
                  <a:lnTo>
                    <a:pt x="38884" y="121401"/>
                  </a:lnTo>
                  <a:lnTo>
                    <a:pt x="32391" y="132347"/>
                  </a:lnTo>
                  <a:lnTo>
                    <a:pt x="26543" y="143975"/>
                  </a:lnTo>
                  <a:lnTo>
                    <a:pt x="21294" y="156225"/>
                  </a:lnTo>
                  <a:lnTo>
                    <a:pt x="16535" y="168981"/>
                  </a:lnTo>
                  <a:lnTo>
                    <a:pt x="12152" y="182119"/>
                  </a:lnTo>
                  <a:lnTo>
                    <a:pt x="8207" y="195534"/>
                  </a:lnTo>
                  <a:lnTo>
                    <a:pt x="4930" y="209147"/>
                  </a:lnTo>
                  <a:lnTo>
                    <a:pt x="2396" y="222895"/>
                  </a:lnTo>
                  <a:lnTo>
                    <a:pt x="693" y="236738"/>
                  </a:lnTo>
                  <a:lnTo>
                    <a:pt x="0" y="250644"/>
                  </a:lnTo>
                  <a:lnTo>
                    <a:pt x="318" y="264594"/>
                  </a:lnTo>
                  <a:lnTo>
                    <a:pt x="1667" y="278573"/>
                  </a:lnTo>
                  <a:lnTo>
                    <a:pt x="4168" y="292571"/>
                  </a:lnTo>
                  <a:lnTo>
                    <a:pt x="7776" y="306578"/>
                  </a:lnTo>
                  <a:lnTo>
                    <a:pt x="12316" y="320425"/>
                  </a:lnTo>
                  <a:lnTo>
                    <a:pt x="17580" y="333803"/>
                  </a:lnTo>
                  <a:lnTo>
                    <a:pt x="23378" y="346575"/>
                  </a:lnTo>
                  <a:lnTo>
                    <a:pt x="29558" y="358610"/>
                  </a:lnTo>
                  <a:lnTo>
                    <a:pt x="36005" y="369699"/>
                  </a:lnTo>
                  <a:lnTo>
                    <a:pt x="42637" y="379826"/>
                  </a:lnTo>
                  <a:lnTo>
                    <a:pt x="49395" y="389118"/>
                  </a:lnTo>
                  <a:lnTo>
                    <a:pt x="56238" y="397755"/>
                  </a:lnTo>
                  <a:lnTo>
                    <a:pt x="63140" y="405902"/>
                  </a:lnTo>
                  <a:lnTo>
                    <a:pt x="70080" y="413698"/>
                  </a:lnTo>
                  <a:lnTo>
                    <a:pt x="77046" y="421247"/>
                  </a:lnTo>
                  <a:lnTo>
                    <a:pt x="84034" y="428621"/>
                  </a:lnTo>
                  <a:lnTo>
                    <a:pt x="91203" y="435709"/>
                  </a:lnTo>
                  <a:lnTo>
                    <a:pt x="98854" y="442243"/>
                  </a:lnTo>
                  <a:lnTo>
                    <a:pt x="107120" y="448119"/>
                  </a:lnTo>
                  <a:lnTo>
                    <a:pt x="116131" y="453386"/>
                  </a:lnTo>
                  <a:lnTo>
                    <a:pt x="126090" y="458157"/>
                  </a:lnTo>
                  <a:lnTo>
                    <a:pt x="137020" y="462548"/>
                  </a:lnTo>
                  <a:lnTo>
                    <a:pt x="148953" y="466498"/>
                  </a:lnTo>
                  <a:lnTo>
                    <a:pt x="162020" y="469779"/>
                  </a:lnTo>
                  <a:lnTo>
                    <a:pt x="176173" y="472316"/>
                  </a:lnTo>
                  <a:lnTo>
                    <a:pt x="190912" y="474020"/>
                  </a:lnTo>
                  <a:lnTo>
                    <a:pt x="205419" y="474714"/>
                  </a:lnTo>
                  <a:lnTo>
                    <a:pt x="219247" y="474402"/>
                  </a:lnTo>
                  <a:lnTo>
                    <a:pt x="232309" y="473226"/>
                  </a:lnTo>
                  <a:lnTo>
                    <a:pt x="244695" y="471373"/>
                  </a:lnTo>
                  <a:lnTo>
                    <a:pt x="256546" y="469010"/>
                  </a:lnTo>
                  <a:lnTo>
                    <a:pt x="267997" y="465949"/>
                  </a:lnTo>
                  <a:lnTo>
                    <a:pt x="279161" y="461685"/>
                  </a:lnTo>
                  <a:lnTo>
                    <a:pt x="290123" y="456037"/>
                  </a:lnTo>
                  <a:lnTo>
                    <a:pt x="300945" y="449124"/>
                  </a:lnTo>
                  <a:lnTo>
                    <a:pt x="311672" y="441189"/>
                  </a:lnTo>
                  <a:lnTo>
                    <a:pt x="322330" y="432479"/>
                  </a:lnTo>
                  <a:lnTo>
                    <a:pt x="332775" y="423208"/>
                  </a:lnTo>
                  <a:lnTo>
                    <a:pt x="342715" y="413539"/>
                  </a:lnTo>
                  <a:lnTo>
                    <a:pt x="352031" y="403595"/>
                  </a:lnTo>
                  <a:lnTo>
                    <a:pt x="360760" y="393461"/>
                  </a:lnTo>
                  <a:lnTo>
                    <a:pt x="369010" y="383199"/>
                  </a:lnTo>
                  <a:lnTo>
                    <a:pt x="376895" y="372849"/>
                  </a:lnTo>
                  <a:lnTo>
                    <a:pt x="384513" y="362440"/>
                  </a:lnTo>
                  <a:lnTo>
                    <a:pt x="391942" y="351992"/>
                  </a:lnTo>
                  <a:lnTo>
                    <a:pt x="399236" y="341512"/>
                  </a:lnTo>
                  <a:lnTo>
                    <a:pt x="406271" y="330847"/>
                  </a:lnTo>
                  <a:lnTo>
                    <a:pt x="412768" y="319694"/>
                  </a:lnTo>
                  <a:lnTo>
                    <a:pt x="418619" y="307928"/>
                  </a:lnTo>
                  <a:lnTo>
                    <a:pt x="423870" y="295584"/>
                  </a:lnTo>
                  <a:lnTo>
                    <a:pt x="428631" y="282767"/>
                  </a:lnTo>
                  <a:lnTo>
                    <a:pt x="433010" y="269582"/>
                  </a:lnTo>
                  <a:lnTo>
                    <a:pt x="436782" y="255966"/>
                  </a:lnTo>
                  <a:lnTo>
                    <a:pt x="439412" y="241687"/>
                  </a:lnTo>
                  <a:lnTo>
                    <a:pt x="440698" y="226677"/>
                  </a:lnTo>
                  <a:lnTo>
                    <a:pt x="440748" y="211173"/>
                  </a:lnTo>
                  <a:lnTo>
                    <a:pt x="439793" y="195613"/>
                  </a:lnTo>
                  <a:lnTo>
                    <a:pt x="438077" y="180262"/>
                  </a:lnTo>
                  <a:lnTo>
                    <a:pt x="435808" y="165360"/>
                  </a:lnTo>
                  <a:lnTo>
                    <a:pt x="433147" y="151201"/>
                  </a:lnTo>
                  <a:lnTo>
                    <a:pt x="430210" y="137863"/>
                  </a:lnTo>
                  <a:lnTo>
                    <a:pt x="426917" y="125263"/>
                  </a:lnTo>
                  <a:lnTo>
                    <a:pt x="423022" y="113253"/>
                  </a:lnTo>
                  <a:lnTo>
                    <a:pt x="418431" y="101692"/>
                  </a:lnTo>
                  <a:lnTo>
                    <a:pt x="413041" y="90621"/>
                  </a:lnTo>
                  <a:lnTo>
                    <a:pt x="406666" y="80251"/>
                  </a:lnTo>
                  <a:lnTo>
                    <a:pt x="399300" y="70644"/>
                  </a:lnTo>
                  <a:lnTo>
                    <a:pt x="391082" y="61717"/>
                  </a:lnTo>
                  <a:lnTo>
                    <a:pt x="382195" y="53334"/>
                  </a:lnTo>
                  <a:lnTo>
                    <a:pt x="372811" y="45360"/>
                  </a:lnTo>
                  <a:lnTo>
                    <a:pt x="363071" y="37682"/>
                  </a:lnTo>
                  <a:lnTo>
                    <a:pt x="353080" y="30212"/>
                  </a:lnTo>
                  <a:lnTo>
                    <a:pt x="342911" y="22896"/>
                  </a:lnTo>
                  <a:lnTo>
                    <a:pt x="332456" y="16017"/>
                  </a:lnTo>
                  <a:lnTo>
                    <a:pt x="321444" y="10155"/>
                  </a:lnTo>
                  <a:lnTo>
                    <a:pt x="309773" y="5554"/>
                  </a:lnTo>
                  <a:lnTo>
                    <a:pt x="297494" y="2296"/>
                  </a:lnTo>
                  <a:lnTo>
                    <a:pt x="284718" y="477"/>
                  </a:lnTo>
                  <a:lnTo>
                    <a:pt x="271572" y="0"/>
                  </a:lnTo>
                  <a:lnTo>
                    <a:pt x="258320" y="797"/>
                  </a:lnTo>
                  <a:lnTo>
                    <a:pt x="245350" y="2919"/>
                  </a:lnTo>
                  <a:lnTo>
                    <a:pt x="232851" y="6274"/>
                  </a:lnTo>
                  <a:lnTo>
                    <a:pt x="220831" y="10813"/>
                  </a:lnTo>
                  <a:lnTo>
                    <a:pt x="209219" y="16607"/>
                  </a:lnTo>
                  <a:lnTo>
                    <a:pt x="197929" y="23575"/>
                  </a:lnTo>
                  <a:lnTo>
                    <a:pt x="187041" y="31355"/>
                  </a:lnTo>
                  <a:lnTo>
                    <a:pt x="176795" y="39415"/>
                  </a:lnTo>
                  <a:lnTo>
                    <a:pt x="167275" y="47421"/>
                  </a:lnTo>
                  <a:lnTo>
                    <a:pt x="158519" y="55138"/>
                  </a:lnTo>
                  <a:lnTo>
                    <a:pt x="149637" y="63201"/>
                  </a:lnTo>
                  <a:lnTo>
                    <a:pt x="138731" y="73430"/>
                  </a:lnTo>
                  <a:lnTo>
                    <a:pt x="122563" y="889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2913" y="458684"/>
              <a:ext cx="119409" cy="151054"/>
            </a:xfrm>
            <a:custGeom>
              <a:avLst/>
              <a:gdLst/>
              <a:ahLst/>
              <a:cxnLst/>
              <a:rect l="0" t="0" r="0" b="0"/>
              <a:pathLst>
                <a:path w="119409" h="151054">
                  <a:moveTo>
                    <a:pt x="3594" y="67740"/>
                  </a:moveTo>
                  <a:lnTo>
                    <a:pt x="862" y="76475"/>
                  </a:lnTo>
                  <a:lnTo>
                    <a:pt x="0" y="84181"/>
                  </a:lnTo>
                  <a:lnTo>
                    <a:pt x="986" y="91588"/>
                  </a:lnTo>
                  <a:lnTo>
                    <a:pt x="3352" y="99022"/>
                  </a:lnTo>
                  <a:lnTo>
                    <a:pt x="6488" y="106849"/>
                  </a:lnTo>
                  <a:lnTo>
                    <a:pt x="9970" y="115228"/>
                  </a:lnTo>
                  <a:lnTo>
                    <a:pt x="13577" y="124143"/>
                  </a:lnTo>
                  <a:lnTo>
                    <a:pt x="17211" y="133507"/>
                  </a:lnTo>
                  <a:lnTo>
                    <a:pt x="20803" y="143134"/>
                  </a:lnTo>
                  <a:lnTo>
                    <a:pt x="23326" y="150148"/>
                  </a:lnTo>
                  <a:lnTo>
                    <a:pt x="23432" y="151053"/>
                  </a:lnTo>
                  <a:lnTo>
                    <a:pt x="21383" y="146924"/>
                  </a:lnTo>
                  <a:lnTo>
                    <a:pt x="18088" y="139388"/>
                  </a:lnTo>
                  <a:lnTo>
                    <a:pt x="14648" y="129617"/>
                  </a:lnTo>
                  <a:lnTo>
                    <a:pt x="11665" y="118392"/>
                  </a:lnTo>
                  <a:lnTo>
                    <a:pt x="9152" y="106380"/>
                  </a:lnTo>
                  <a:lnTo>
                    <a:pt x="6766" y="94217"/>
                  </a:lnTo>
                  <a:lnTo>
                    <a:pt x="4280" y="82250"/>
                  </a:lnTo>
                  <a:lnTo>
                    <a:pt x="2099" y="70750"/>
                  </a:lnTo>
                  <a:lnTo>
                    <a:pt x="1142" y="60015"/>
                  </a:lnTo>
                  <a:lnTo>
                    <a:pt x="1837" y="50125"/>
                  </a:lnTo>
                  <a:lnTo>
                    <a:pt x="4287" y="40990"/>
                  </a:lnTo>
                  <a:lnTo>
                    <a:pt x="8530" y="32458"/>
                  </a:lnTo>
                  <a:lnTo>
                    <a:pt x="14394" y="24390"/>
                  </a:lnTo>
                  <a:lnTo>
                    <a:pt x="21739" y="16986"/>
                  </a:lnTo>
                  <a:lnTo>
                    <a:pt x="30555" y="10764"/>
                  </a:lnTo>
                  <a:lnTo>
                    <a:pt x="40698" y="5918"/>
                  </a:lnTo>
                  <a:lnTo>
                    <a:pt x="51761" y="2494"/>
                  </a:lnTo>
                  <a:lnTo>
                    <a:pt x="63177" y="562"/>
                  </a:lnTo>
                  <a:lnTo>
                    <a:pt x="74579" y="0"/>
                  </a:lnTo>
                  <a:lnTo>
                    <a:pt x="85374" y="408"/>
                  </a:lnTo>
                  <a:lnTo>
                    <a:pt x="95706" y="1240"/>
                  </a:lnTo>
                  <a:lnTo>
                    <a:pt x="106477" y="2567"/>
                  </a:lnTo>
                  <a:lnTo>
                    <a:pt x="119408" y="456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04742" y="253252"/>
              <a:ext cx="306077" cy="352356"/>
            </a:xfrm>
            <a:custGeom>
              <a:avLst/>
              <a:gdLst/>
              <a:ahLst/>
              <a:cxnLst/>
              <a:rect l="0" t="0" r="0" b="0"/>
              <a:pathLst>
                <a:path w="306077" h="352356">
                  <a:moveTo>
                    <a:pt x="95506" y="252115"/>
                  </a:moveTo>
                  <a:lnTo>
                    <a:pt x="86638" y="246449"/>
                  </a:lnTo>
                  <a:lnTo>
                    <a:pt x="77651" y="242805"/>
                  </a:lnTo>
                  <a:lnTo>
                    <a:pt x="67665" y="240900"/>
                  </a:lnTo>
                  <a:lnTo>
                    <a:pt x="57030" y="240572"/>
                  </a:lnTo>
                  <a:lnTo>
                    <a:pt x="46515" y="241839"/>
                  </a:lnTo>
                  <a:lnTo>
                    <a:pt x="36568" y="244569"/>
                  </a:lnTo>
                  <a:lnTo>
                    <a:pt x="27454" y="248662"/>
                  </a:lnTo>
                  <a:lnTo>
                    <a:pt x="19414" y="254146"/>
                  </a:lnTo>
                  <a:lnTo>
                    <a:pt x="12467" y="260908"/>
                  </a:lnTo>
                  <a:lnTo>
                    <a:pt x="6787" y="268887"/>
                  </a:lnTo>
                  <a:lnTo>
                    <a:pt x="2787" y="278144"/>
                  </a:lnTo>
                  <a:lnTo>
                    <a:pt x="543" y="288590"/>
                  </a:lnTo>
                  <a:lnTo>
                    <a:pt x="0" y="299858"/>
                  </a:lnTo>
                  <a:lnTo>
                    <a:pt x="1147" y="311413"/>
                  </a:lnTo>
                  <a:lnTo>
                    <a:pt x="3816" y="322905"/>
                  </a:lnTo>
                  <a:lnTo>
                    <a:pt x="8047" y="333552"/>
                  </a:lnTo>
                  <a:lnTo>
                    <a:pt x="14160" y="342105"/>
                  </a:lnTo>
                  <a:lnTo>
                    <a:pt x="22151" y="348066"/>
                  </a:lnTo>
                  <a:lnTo>
                    <a:pt x="31431" y="351439"/>
                  </a:lnTo>
                  <a:lnTo>
                    <a:pt x="41036" y="352355"/>
                  </a:lnTo>
                  <a:lnTo>
                    <a:pt x="50376" y="351155"/>
                  </a:lnTo>
                  <a:lnTo>
                    <a:pt x="59085" y="348116"/>
                  </a:lnTo>
                  <a:lnTo>
                    <a:pt x="66854" y="343352"/>
                  </a:lnTo>
                  <a:lnTo>
                    <a:pt x="73630" y="337083"/>
                  </a:lnTo>
                  <a:lnTo>
                    <a:pt x="79536" y="329606"/>
                  </a:lnTo>
                  <a:lnTo>
                    <a:pt x="84752" y="321219"/>
                  </a:lnTo>
                  <a:lnTo>
                    <a:pt x="89454" y="312171"/>
                  </a:lnTo>
                  <a:lnTo>
                    <a:pt x="93785" y="302656"/>
                  </a:lnTo>
                  <a:lnTo>
                    <a:pt x="97856" y="292816"/>
                  </a:lnTo>
                  <a:lnTo>
                    <a:pt x="101745" y="282748"/>
                  </a:lnTo>
                  <a:lnTo>
                    <a:pt x="105512" y="272360"/>
                  </a:lnTo>
                  <a:lnTo>
                    <a:pt x="109194" y="261393"/>
                  </a:lnTo>
                  <a:lnTo>
                    <a:pt x="112815" y="249748"/>
                  </a:lnTo>
                  <a:lnTo>
                    <a:pt x="116229" y="237315"/>
                  </a:lnTo>
                  <a:lnTo>
                    <a:pt x="119142" y="223905"/>
                  </a:lnTo>
                  <a:lnTo>
                    <a:pt x="121433" y="209514"/>
                  </a:lnTo>
                  <a:lnTo>
                    <a:pt x="123141" y="194443"/>
                  </a:lnTo>
                  <a:lnTo>
                    <a:pt x="124369" y="179180"/>
                  </a:lnTo>
                  <a:lnTo>
                    <a:pt x="125233" y="164027"/>
                  </a:lnTo>
                  <a:lnTo>
                    <a:pt x="125831" y="149091"/>
                  </a:lnTo>
                  <a:lnTo>
                    <a:pt x="126241" y="134376"/>
                  </a:lnTo>
                  <a:lnTo>
                    <a:pt x="126519" y="119848"/>
                  </a:lnTo>
                  <a:lnTo>
                    <a:pt x="126708" y="105464"/>
                  </a:lnTo>
                  <a:lnTo>
                    <a:pt x="126834" y="91186"/>
                  </a:lnTo>
                  <a:lnTo>
                    <a:pt x="126915" y="76979"/>
                  </a:lnTo>
                  <a:lnTo>
                    <a:pt x="126799" y="62656"/>
                  </a:lnTo>
                  <a:lnTo>
                    <a:pt x="126189" y="47894"/>
                  </a:lnTo>
                  <a:lnTo>
                    <a:pt x="124957" y="32583"/>
                  </a:lnTo>
                  <a:lnTo>
                    <a:pt x="122953" y="17895"/>
                  </a:lnTo>
                  <a:lnTo>
                    <a:pt x="119217" y="6131"/>
                  </a:lnTo>
                  <a:lnTo>
                    <a:pt x="113483" y="0"/>
                  </a:lnTo>
                  <a:lnTo>
                    <a:pt x="107801" y="791"/>
                  </a:lnTo>
                  <a:lnTo>
                    <a:pt x="103580" y="6199"/>
                  </a:lnTo>
                  <a:lnTo>
                    <a:pt x="100759" y="14508"/>
                  </a:lnTo>
                  <a:lnTo>
                    <a:pt x="98929" y="24720"/>
                  </a:lnTo>
                  <a:lnTo>
                    <a:pt x="97745" y="36366"/>
                  </a:lnTo>
                  <a:lnTo>
                    <a:pt x="96977" y="49335"/>
                  </a:lnTo>
                  <a:lnTo>
                    <a:pt x="96476" y="63474"/>
                  </a:lnTo>
                  <a:lnTo>
                    <a:pt x="96147" y="78398"/>
                  </a:lnTo>
                  <a:lnTo>
                    <a:pt x="95931" y="93572"/>
                  </a:lnTo>
                  <a:lnTo>
                    <a:pt x="95793" y="108666"/>
                  </a:lnTo>
                  <a:lnTo>
                    <a:pt x="95871" y="123395"/>
                  </a:lnTo>
                  <a:lnTo>
                    <a:pt x="96456" y="137441"/>
                  </a:lnTo>
                  <a:lnTo>
                    <a:pt x="97668" y="150707"/>
                  </a:lnTo>
                  <a:lnTo>
                    <a:pt x="99466" y="163429"/>
                  </a:lnTo>
                  <a:lnTo>
                    <a:pt x="101744" y="176053"/>
                  </a:lnTo>
                  <a:lnTo>
                    <a:pt x="104383" y="188854"/>
                  </a:lnTo>
                  <a:lnTo>
                    <a:pt x="107120" y="202082"/>
                  </a:lnTo>
                  <a:lnTo>
                    <a:pt x="109571" y="216035"/>
                  </a:lnTo>
                  <a:lnTo>
                    <a:pt x="111553" y="230789"/>
                  </a:lnTo>
                  <a:lnTo>
                    <a:pt x="113221" y="245935"/>
                  </a:lnTo>
                  <a:lnTo>
                    <a:pt x="114955" y="260716"/>
                  </a:lnTo>
                  <a:lnTo>
                    <a:pt x="116981" y="274705"/>
                  </a:lnTo>
                  <a:lnTo>
                    <a:pt x="119536" y="287021"/>
                  </a:lnTo>
                  <a:lnTo>
                    <a:pt x="123662" y="296055"/>
                  </a:lnTo>
                  <a:lnTo>
                    <a:pt x="129669" y="301013"/>
                  </a:lnTo>
                  <a:lnTo>
                    <a:pt x="136169" y="302278"/>
                  </a:lnTo>
                  <a:lnTo>
                    <a:pt x="142738" y="300815"/>
                  </a:lnTo>
                  <a:lnTo>
                    <a:pt x="149524" y="297655"/>
                  </a:lnTo>
                  <a:lnTo>
                    <a:pt x="156859" y="293729"/>
                  </a:lnTo>
                  <a:lnTo>
                    <a:pt x="164881" y="289588"/>
                  </a:lnTo>
                  <a:lnTo>
                    <a:pt x="173711" y="285644"/>
                  </a:lnTo>
                  <a:lnTo>
                    <a:pt x="183542" y="282285"/>
                  </a:lnTo>
                  <a:lnTo>
                    <a:pt x="194373" y="279646"/>
                  </a:lnTo>
                  <a:lnTo>
                    <a:pt x="205899" y="277515"/>
                  </a:lnTo>
                  <a:lnTo>
                    <a:pt x="217627" y="275459"/>
                  </a:lnTo>
                  <a:lnTo>
                    <a:pt x="229253" y="273218"/>
                  </a:lnTo>
                  <a:lnTo>
                    <a:pt x="240668" y="270708"/>
                  </a:lnTo>
                  <a:lnTo>
                    <a:pt x="251866" y="267943"/>
                  </a:lnTo>
                  <a:lnTo>
                    <a:pt x="262870" y="264960"/>
                  </a:lnTo>
                  <a:lnTo>
                    <a:pt x="273395" y="261481"/>
                  </a:lnTo>
                  <a:lnTo>
                    <a:pt x="282865" y="256935"/>
                  </a:lnTo>
                  <a:lnTo>
                    <a:pt x="291036" y="251097"/>
                  </a:lnTo>
                  <a:lnTo>
                    <a:pt x="297506" y="244058"/>
                  </a:lnTo>
                  <a:lnTo>
                    <a:pt x="301572" y="236037"/>
                  </a:lnTo>
                  <a:lnTo>
                    <a:pt x="303075" y="227280"/>
                  </a:lnTo>
                  <a:lnTo>
                    <a:pt x="302151" y="218316"/>
                  </a:lnTo>
                  <a:lnTo>
                    <a:pt x="298956" y="209919"/>
                  </a:lnTo>
                  <a:lnTo>
                    <a:pt x="293806" y="202474"/>
                  </a:lnTo>
                  <a:lnTo>
                    <a:pt x="286944" y="196325"/>
                  </a:lnTo>
                  <a:lnTo>
                    <a:pt x="278453" y="191945"/>
                  </a:lnTo>
                  <a:lnTo>
                    <a:pt x="268529" y="189409"/>
                  </a:lnTo>
                  <a:lnTo>
                    <a:pt x="257614" y="188484"/>
                  </a:lnTo>
                  <a:lnTo>
                    <a:pt x="246296" y="188835"/>
                  </a:lnTo>
                  <a:lnTo>
                    <a:pt x="234954" y="190148"/>
                  </a:lnTo>
                  <a:lnTo>
                    <a:pt x="224069" y="192483"/>
                  </a:lnTo>
                  <a:lnTo>
                    <a:pt x="214292" y="196252"/>
                  </a:lnTo>
                  <a:lnTo>
                    <a:pt x="205867" y="201564"/>
                  </a:lnTo>
                  <a:lnTo>
                    <a:pt x="198702" y="208249"/>
                  </a:lnTo>
                  <a:lnTo>
                    <a:pt x="192566" y="216032"/>
                  </a:lnTo>
                  <a:lnTo>
                    <a:pt x="187220" y="224644"/>
                  </a:lnTo>
                  <a:lnTo>
                    <a:pt x="182779" y="234019"/>
                  </a:lnTo>
                  <a:lnTo>
                    <a:pt x="179692" y="244290"/>
                  </a:lnTo>
                  <a:lnTo>
                    <a:pt x="178094" y="255452"/>
                  </a:lnTo>
                  <a:lnTo>
                    <a:pt x="177834" y="267217"/>
                  </a:lnTo>
                  <a:lnTo>
                    <a:pt x="178647" y="279115"/>
                  </a:lnTo>
                  <a:lnTo>
                    <a:pt x="180277" y="290849"/>
                  </a:lnTo>
                  <a:lnTo>
                    <a:pt x="182828" y="301999"/>
                  </a:lnTo>
                  <a:lnTo>
                    <a:pt x="186743" y="311955"/>
                  </a:lnTo>
                  <a:lnTo>
                    <a:pt x="192153" y="320498"/>
                  </a:lnTo>
                  <a:lnTo>
                    <a:pt x="198905" y="327743"/>
                  </a:lnTo>
                  <a:lnTo>
                    <a:pt x="206732" y="333933"/>
                  </a:lnTo>
                  <a:lnTo>
                    <a:pt x="215369" y="339310"/>
                  </a:lnTo>
                  <a:lnTo>
                    <a:pt x="224591" y="343602"/>
                  </a:lnTo>
                  <a:lnTo>
                    <a:pt x="234227" y="346057"/>
                  </a:lnTo>
                  <a:lnTo>
                    <a:pt x="244145" y="346416"/>
                  </a:lnTo>
                  <a:lnTo>
                    <a:pt x="254185" y="344989"/>
                  </a:lnTo>
                  <a:lnTo>
                    <a:pt x="265342" y="342152"/>
                  </a:lnTo>
                  <a:lnTo>
                    <a:pt x="280830" y="336537"/>
                  </a:lnTo>
                  <a:lnTo>
                    <a:pt x="306076" y="32581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73989" y="431668"/>
              <a:ext cx="168457" cy="169039"/>
            </a:xfrm>
            <a:custGeom>
              <a:avLst/>
              <a:gdLst/>
              <a:ahLst/>
              <a:cxnLst/>
              <a:rect l="0" t="0" r="0" b="0"/>
              <a:pathLst>
                <a:path w="168457" h="169039">
                  <a:moveTo>
                    <a:pt x="0" y="84228"/>
                  </a:moveTo>
                  <a:lnTo>
                    <a:pt x="3001" y="95963"/>
                  </a:lnTo>
                  <a:lnTo>
                    <a:pt x="6423" y="107092"/>
                  </a:lnTo>
                  <a:lnTo>
                    <a:pt x="10615" y="118690"/>
                  </a:lnTo>
                  <a:lnTo>
                    <a:pt x="15342" y="130851"/>
                  </a:lnTo>
                  <a:lnTo>
                    <a:pt x="20175" y="143511"/>
                  </a:lnTo>
                  <a:lnTo>
                    <a:pt x="24821" y="156472"/>
                  </a:lnTo>
                  <a:lnTo>
                    <a:pt x="28076" y="166290"/>
                  </a:lnTo>
                  <a:lnTo>
                    <a:pt x="28773" y="169038"/>
                  </a:lnTo>
                  <a:lnTo>
                    <a:pt x="27726" y="166480"/>
                  </a:lnTo>
                  <a:lnTo>
                    <a:pt x="25679" y="160714"/>
                  </a:lnTo>
                  <a:lnTo>
                    <a:pt x="23055" y="153061"/>
                  </a:lnTo>
                  <a:lnTo>
                    <a:pt x="20092" y="144129"/>
                  </a:lnTo>
                  <a:lnTo>
                    <a:pt x="16925" y="134056"/>
                  </a:lnTo>
                  <a:lnTo>
                    <a:pt x="13643" y="122978"/>
                  </a:lnTo>
                  <a:lnTo>
                    <a:pt x="10619" y="111245"/>
                  </a:lnTo>
                  <a:lnTo>
                    <a:pt x="8497" y="99357"/>
                  </a:lnTo>
                  <a:lnTo>
                    <a:pt x="7562" y="87619"/>
                  </a:lnTo>
                  <a:lnTo>
                    <a:pt x="8088" y="76294"/>
                  </a:lnTo>
                  <a:lnTo>
                    <a:pt x="10494" y="65687"/>
                  </a:lnTo>
                  <a:lnTo>
                    <a:pt x="14820" y="55892"/>
                  </a:lnTo>
                  <a:lnTo>
                    <a:pt x="20809" y="46992"/>
                  </a:lnTo>
                  <a:lnTo>
                    <a:pt x="28109" y="39153"/>
                  </a:lnTo>
                  <a:lnTo>
                    <a:pt x="36385" y="32358"/>
                  </a:lnTo>
                  <a:lnTo>
                    <a:pt x="45362" y="26454"/>
                  </a:lnTo>
                  <a:lnTo>
                    <a:pt x="54831" y="21246"/>
                  </a:lnTo>
                  <a:lnTo>
                    <a:pt x="64647" y="16557"/>
                  </a:lnTo>
                  <a:lnTo>
                    <a:pt x="74864" y="12407"/>
                  </a:lnTo>
                  <a:lnTo>
                    <a:pt x="85714" y="8991"/>
                  </a:lnTo>
                  <a:lnTo>
                    <a:pt x="97268" y="6358"/>
                  </a:lnTo>
                  <a:lnTo>
                    <a:pt x="109233" y="4416"/>
                  </a:lnTo>
                  <a:lnTo>
                    <a:pt x="122423" y="2820"/>
                  </a:lnTo>
                  <a:lnTo>
                    <a:pt x="140235" y="142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58383" y="200041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67"/>
                  </a:lnTo>
                  <a:lnTo>
                    <a:pt x="0" y="170086"/>
                  </a:lnTo>
                  <a:lnTo>
                    <a:pt x="0" y="189905"/>
                  </a:lnTo>
                  <a:lnTo>
                    <a:pt x="0" y="209309"/>
                  </a:lnTo>
                  <a:lnTo>
                    <a:pt x="0" y="228271"/>
                  </a:lnTo>
                  <a:lnTo>
                    <a:pt x="0" y="246850"/>
                  </a:lnTo>
                  <a:lnTo>
                    <a:pt x="0" y="265125"/>
                  </a:lnTo>
                  <a:lnTo>
                    <a:pt x="0" y="283009"/>
                  </a:lnTo>
                  <a:lnTo>
                    <a:pt x="0" y="300259"/>
                  </a:lnTo>
                  <a:lnTo>
                    <a:pt x="0" y="316792"/>
                  </a:lnTo>
                  <a:lnTo>
                    <a:pt x="0" y="332676"/>
                  </a:lnTo>
                  <a:lnTo>
                    <a:pt x="0" y="348036"/>
                  </a:lnTo>
                  <a:lnTo>
                    <a:pt x="0" y="362983"/>
                  </a:lnTo>
                  <a:lnTo>
                    <a:pt x="0" y="377020"/>
                  </a:lnTo>
                  <a:lnTo>
                    <a:pt x="0" y="390428"/>
                  </a:lnTo>
                  <a:lnTo>
                    <a:pt x="0" y="40438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53181" y="126341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7662" y="11803"/>
                  </a:lnTo>
                  <a:lnTo>
                    <a:pt x="5519" y="23572"/>
                  </a:lnTo>
                  <a:lnTo>
                    <a:pt x="3916" y="36462"/>
                  </a:lnTo>
                  <a:lnTo>
                    <a:pt x="2736" y="50310"/>
                  </a:lnTo>
                  <a:lnTo>
                    <a:pt x="1887" y="64638"/>
                  </a:lnTo>
                  <a:lnTo>
                    <a:pt x="1290" y="79107"/>
                  </a:lnTo>
                  <a:lnTo>
                    <a:pt x="875" y="93558"/>
                  </a:lnTo>
                  <a:lnTo>
                    <a:pt x="591" y="107933"/>
                  </a:lnTo>
                  <a:lnTo>
                    <a:pt x="398" y="122210"/>
                  </a:lnTo>
                  <a:lnTo>
                    <a:pt x="267" y="135792"/>
                  </a:lnTo>
                  <a:lnTo>
                    <a:pt x="164" y="148844"/>
                  </a:lnTo>
                  <a:lnTo>
                    <a:pt x="81" y="16251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47896" y="347440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209363" y="2867"/>
                  </a:lnTo>
                  <a:lnTo>
                    <a:pt x="198234" y="5009"/>
                  </a:lnTo>
                  <a:lnTo>
                    <a:pt x="186636" y="6616"/>
                  </a:lnTo>
                  <a:lnTo>
                    <a:pt x="174475" y="7970"/>
                  </a:lnTo>
                  <a:lnTo>
                    <a:pt x="161815" y="9466"/>
                  </a:lnTo>
                  <a:lnTo>
                    <a:pt x="148763" y="11317"/>
                  </a:lnTo>
                  <a:lnTo>
                    <a:pt x="135584" y="13557"/>
                  </a:lnTo>
                  <a:lnTo>
                    <a:pt x="122668" y="16138"/>
                  </a:lnTo>
                  <a:lnTo>
                    <a:pt x="110206" y="18987"/>
                  </a:lnTo>
                  <a:lnTo>
                    <a:pt x="98212" y="22036"/>
                  </a:lnTo>
                  <a:lnTo>
                    <a:pt x="86618" y="25229"/>
                  </a:lnTo>
                  <a:lnTo>
                    <a:pt x="75336" y="28522"/>
                  </a:lnTo>
                  <a:lnTo>
                    <a:pt x="64283" y="31885"/>
                  </a:lnTo>
                  <a:lnTo>
                    <a:pt x="53394" y="35296"/>
                  </a:lnTo>
                  <a:lnTo>
                    <a:pt x="42634" y="38734"/>
                  </a:lnTo>
                  <a:lnTo>
                    <a:pt x="32420" y="42039"/>
                  </a:lnTo>
                  <a:lnTo>
                    <a:pt x="22616" y="45229"/>
                  </a:lnTo>
                  <a:lnTo>
                    <a:pt x="12356" y="4858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47938" y="431668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4" y="74414"/>
                  </a:lnTo>
                  <a:lnTo>
                    <a:pt x="177" y="89419"/>
                  </a:lnTo>
                  <a:lnTo>
                    <a:pt x="825" y="104632"/>
                  </a:lnTo>
                  <a:lnTo>
                    <a:pt x="2074" y="119750"/>
                  </a:lnTo>
                  <a:lnTo>
                    <a:pt x="3727" y="134662"/>
                  </a:lnTo>
                  <a:lnTo>
                    <a:pt x="5375" y="149360"/>
                  </a:lnTo>
                  <a:lnTo>
                    <a:pt x="6778" y="163867"/>
                  </a:lnTo>
                  <a:lnTo>
                    <a:pt x="7873" y="178005"/>
                  </a:lnTo>
                  <a:lnTo>
                    <a:pt x="8801" y="192980"/>
                  </a:lnTo>
                  <a:lnTo>
                    <a:pt x="9640" y="212344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31877" y="442196"/>
              <a:ext cx="105533" cy="124945"/>
            </a:xfrm>
            <a:custGeom>
              <a:avLst/>
              <a:gdLst/>
              <a:ahLst/>
              <a:cxnLst/>
              <a:rect l="0" t="0" r="0" b="0"/>
              <a:pathLst>
                <a:path w="105533" h="124945">
                  <a:moveTo>
                    <a:pt x="105532" y="94757"/>
                  </a:moveTo>
                  <a:lnTo>
                    <a:pt x="93864" y="97758"/>
                  </a:lnTo>
                  <a:lnTo>
                    <a:pt x="83375" y="101180"/>
                  </a:lnTo>
                  <a:lnTo>
                    <a:pt x="73073" y="105372"/>
                  </a:lnTo>
                  <a:lnTo>
                    <a:pt x="62772" y="110099"/>
                  </a:lnTo>
                  <a:lnTo>
                    <a:pt x="52429" y="114932"/>
                  </a:lnTo>
                  <a:lnTo>
                    <a:pt x="42048" y="119591"/>
                  </a:lnTo>
                  <a:lnTo>
                    <a:pt x="31966" y="123336"/>
                  </a:lnTo>
                  <a:lnTo>
                    <a:pt x="22804" y="124944"/>
                  </a:lnTo>
                  <a:lnTo>
                    <a:pt x="14840" y="123940"/>
                  </a:lnTo>
                  <a:lnTo>
                    <a:pt x="8341" y="120498"/>
                  </a:lnTo>
                  <a:lnTo>
                    <a:pt x="3725" y="115064"/>
                  </a:lnTo>
                  <a:lnTo>
                    <a:pt x="1031" y="108111"/>
                  </a:lnTo>
                  <a:lnTo>
                    <a:pt x="0" y="99888"/>
                  </a:lnTo>
                  <a:lnTo>
                    <a:pt x="281" y="90408"/>
                  </a:lnTo>
                  <a:lnTo>
                    <a:pt x="1532" y="79784"/>
                  </a:lnTo>
                  <a:lnTo>
                    <a:pt x="3327" y="68251"/>
                  </a:lnTo>
                  <a:lnTo>
                    <a:pt x="5322" y="54656"/>
                  </a:lnTo>
                  <a:lnTo>
                    <a:pt x="7687" y="34453"/>
                  </a:lnTo>
                  <a:lnTo>
                    <a:pt x="1077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05865" y="621181"/>
              <a:ext cx="55034" cy="178985"/>
            </a:xfrm>
            <a:custGeom>
              <a:avLst/>
              <a:gdLst/>
              <a:ahLst/>
              <a:cxnLst/>
              <a:rect l="0" t="0" r="0" b="0"/>
              <a:pathLst>
                <a:path w="55034" h="178985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26" y="19235"/>
                  </a:lnTo>
                  <a:lnTo>
                    <a:pt x="23134" y="27175"/>
                  </a:lnTo>
                  <a:lnTo>
                    <a:pt x="28816" y="35822"/>
                  </a:lnTo>
                  <a:lnTo>
                    <a:pt x="34091" y="45016"/>
                  </a:lnTo>
                  <a:lnTo>
                    <a:pt x="38941" y="54616"/>
                  </a:lnTo>
                  <a:lnTo>
                    <a:pt x="43427" y="64505"/>
                  </a:lnTo>
                  <a:lnTo>
                    <a:pt x="47620" y="74598"/>
                  </a:lnTo>
                  <a:lnTo>
                    <a:pt x="51266" y="84832"/>
                  </a:lnTo>
                  <a:lnTo>
                    <a:pt x="53809" y="95161"/>
                  </a:lnTo>
                  <a:lnTo>
                    <a:pt x="55033" y="105551"/>
                  </a:lnTo>
                  <a:lnTo>
                    <a:pt x="54872" y="115817"/>
                  </a:lnTo>
                  <a:lnTo>
                    <a:pt x="53243" y="125637"/>
                  </a:lnTo>
                  <a:lnTo>
                    <a:pt x="50261" y="134868"/>
                  </a:lnTo>
                  <a:lnTo>
                    <a:pt x="46281" y="143428"/>
                  </a:lnTo>
                  <a:lnTo>
                    <a:pt x="41304" y="152156"/>
                  </a:lnTo>
                  <a:lnTo>
                    <a:pt x="33779" y="162936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58632" y="136870"/>
              <a:ext cx="20621" cy="452726"/>
            </a:xfrm>
            <a:custGeom>
              <a:avLst/>
              <a:gdLst/>
              <a:ahLst/>
              <a:cxnLst/>
              <a:rect l="0" t="0" r="0" b="0"/>
              <a:pathLst>
                <a:path w="20621" h="45272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83"/>
                  </a:lnTo>
                  <a:lnTo>
                    <a:pt x="3686" y="54770"/>
                  </a:lnTo>
                  <a:lnTo>
                    <a:pt x="5354" y="69576"/>
                  </a:lnTo>
                  <a:lnTo>
                    <a:pt x="6772" y="85722"/>
                  </a:lnTo>
                  <a:lnTo>
                    <a:pt x="8043" y="102621"/>
                  </a:lnTo>
                  <a:lnTo>
                    <a:pt x="9502" y="119118"/>
                  </a:lnTo>
                  <a:lnTo>
                    <a:pt x="11330" y="134588"/>
                  </a:lnTo>
                  <a:lnTo>
                    <a:pt x="13388" y="149244"/>
                  </a:lnTo>
                  <a:lnTo>
                    <a:pt x="15316" y="163838"/>
                  </a:lnTo>
                  <a:lnTo>
                    <a:pt x="16910" y="178847"/>
                  </a:lnTo>
                  <a:lnTo>
                    <a:pt x="18133" y="194574"/>
                  </a:lnTo>
                  <a:lnTo>
                    <a:pt x="19029" y="211290"/>
                  </a:lnTo>
                  <a:lnTo>
                    <a:pt x="19666" y="229024"/>
                  </a:lnTo>
                  <a:lnTo>
                    <a:pt x="20110" y="247480"/>
                  </a:lnTo>
                  <a:lnTo>
                    <a:pt x="20416" y="266161"/>
                  </a:lnTo>
                  <a:lnTo>
                    <a:pt x="20620" y="284754"/>
                  </a:lnTo>
                  <a:lnTo>
                    <a:pt x="20589" y="302982"/>
                  </a:lnTo>
                  <a:lnTo>
                    <a:pt x="20036" y="320528"/>
                  </a:lnTo>
                  <a:lnTo>
                    <a:pt x="18852" y="337292"/>
                  </a:lnTo>
                  <a:lnTo>
                    <a:pt x="17243" y="353345"/>
                  </a:lnTo>
                  <a:lnTo>
                    <a:pt x="15623" y="368827"/>
                  </a:lnTo>
                  <a:lnTo>
                    <a:pt x="14240" y="383863"/>
                  </a:lnTo>
                  <a:lnTo>
                    <a:pt x="13158" y="398161"/>
                  </a:lnTo>
                  <a:lnTo>
                    <a:pt x="12239" y="412516"/>
                  </a:lnTo>
                  <a:lnTo>
                    <a:pt x="11409" y="429313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90259" y="5264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3"/>
                  </a:lnTo>
                  <a:lnTo>
                    <a:pt x="825" y="68750"/>
                  </a:lnTo>
                  <a:lnTo>
                    <a:pt x="2074" y="83652"/>
                  </a:lnTo>
                  <a:lnTo>
                    <a:pt x="3727" y="99071"/>
                  </a:lnTo>
                  <a:lnTo>
                    <a:pt x="5375" y="114569"/>
                  </a:lnTo>
                  <a:lnTo>
                    <a:pt x="6778" y="129862"/>
                  </a:lnTo>
                  <a:lnTo>
                    <a:pt x="7873" y="144264"/>
                  </a:lnTo>
                  <a:lnTo>
                    <a:pt x="8801" y="158022"/>
                  </a:lnTo>
                  <a:lnTo>
                    <a:pt x="9640" y="172341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27088" y="263212"/>
              <a:ext cx="168456" cy="84229"/>
            </a:xfrm>
            <a:custGeom>
              <a:avLst/>
              <a:gdLst/>
              <a:ahLst/>
              <a:cxnLst/>
              <a:rect l="0" t="0" r="0" b="0"/>
              <a:pathLst>
                <a:path w="168456" h="84229">
                  <a:moveTo>
                    <a:pt x="168455" y="0"/>
                  </a:moveTo>
                  <a:lnTo>
                    <a:pt x="159654" y="3001"/>
                  </a:lnTo>
                  <a:lnTo>
                    <a:pt x="151307" y="6423"/>
                  </a:lnTo>
                  <a:lnTo>
                    <a:pt x="142609" y="10615"/>
                  </a:lnTo>
                  <a:lnTo>
                    <a:pt x="133487" y="15342"/>
                  </a:lnTo>
                  <a:lnTo>
                    <a:pt x="123993" y="20175"/>
                  </a:lnTo>
                  <a:lnTo>
                    <a:pt x="114201" y="24857"/>
                  </a:lnTo>
                  <a:lnTo>
                    <a:pt x="104187" y="29466"/>
                  </a:lnTo>
                  <a:lnTo>
                    <a:pt x="94012" y="34316"/>
                  </a:lnTo>
                  <a:lnTo>
                    <a:pt x="83726" y="39578"/>
                  </a:lnTo>
                  <a:lnTo>
                    <a:pt x="73362" y="45263"/>
                  </a:lnTo>
                  <a:lnTo>
                    <a:pt x="62945" y="51312"/>
                  </a:lnTo>
                  <a:lnTo>
                    <a:pt x="52500" y="57635"/>
                  </a:lnTo>
                  <a:lnTo>
                    <a:pt x="42302" y="63854"/>
                  </a:lnTo>
                  <a:lnTo>
                    <a:pt x="31765" y="69922"/>
                  </a:lnTo>
                  <a:lnTo>
                    <a:pt x="18845" y="7637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73488" y="368497"/>
              <a:ext cx="133570" cy="247510"/>
            </a:xfrm>
            <a:custGeom>
              <a:avLst/>
              <a:gdLst/>
              <a:ahLst/>
              <a:cxnLst/>
              <a:rect l="0" t="0" r="0" b="0"/>
              <a:pathLst>
                <a:path w="133570" h="247510">
                  <a:moveTo>
                    <a:pt x="79941" y="0"/>
                  </a:moveTo>
                  <a:lnTo>
                    <a:pt x="74074" y="5934"/>
                  </a:lnTo>
                  <a:lnTo>
                    <a:pt x="68509" y="12139"/>
                  </a:lnTo>
                  <a:lnTo>
                    <a:pt x="62715" y="19235"/>
                  </a:lnTo>
                  <a:lnTo>
                    <a:pt x="56807" y="27175"/>
                  </a:lnTo>
                  <a:lnTo>
                    <a:pt x="51125" y="35822"/>
                  </a:lnTo>
                  <a:lnTo>
                    <a:pt x="45850" y="45021"/>
                  </a:lnTo>
                  <a:lnTo>
                    <a:pt x="41000" y="54793"/>
                  </a:lnTo>
                  <a:lnTo>
                    <a:pt x="36514" y="65331"/>
                  </a:lnTo>
                  <a:lnTo>
                    <a:pt x="32313" y="76673"/>
                  </a:lnTo>
                  <a:lnTo>
                    <a:pt x="28321" y="88559"/>
                  </a:lnTo>
                  <a:lnTo>
                    <a:pt x="24481" y="100537"/>
                  </a:lnTo>
                  <a:lnTo>
                    <a:pt x="20745" y="112334"/>
                  </a:lnTo>
                  <a:lnTo>
                    <a:pt x="17083" y="123865"/>
                  </a:lnTo>
                  <a:lnTo>
                    <a:pt x="13470" y="135142"/>
                  </a:lnTo>
                  <a:lnTo>
                    <a:pt x="9896" y="146213"/>
                  </a:lnTo>
                  <a:lnTo>
                    <a:pt x="6513" y="157292"/>
                  </a:lnTo>
                  <a:lnTo>
                    <a:pt x="3620" y="168730"/>
                  </a:lnTo>
                  <a:lnTo>
                    <a:pt x="1352" y="180687"/>
                  </a:lnTo>
                  <a:lnTo>
                    <a:pt x="0" y="192990"/>
                  </a:lnTo>
                  <a:lnTo>
                    <a:pt x="75" y="205249"/>
                  </a:lnTo>
                  <a:lnTo>
                    <a:pt x="1731" y="217217"/>
                  </a:lnTo>
                  <a:lnTo>
                    <a:pt x="5132" y="228184"/>
                  </a:lnTo>
                  <a:lnTo>
                    <a:pt x="10614" y="236952"/>
                  </a:lnTo>
                  <a:lnTo>
                    <a:pt x="18151" y="243058"/>
                  </a:lnTo>
                  <a:lnTo>
                    <a:pt x="27278" y="246528"/>
                  </a:lnTo>
                  <a:lnTo>
                    <a:pt x="37305" y="247509"/>
                  </a:lnTo>
                  <a:lnTo>
                    <a:pt x="47748" y="246361"/>
                  </a:lnTo>
                  <a:lnTo>
                    <a:pt x="58349" y="243696"/>
                  </a:lnTo>
                  <a:lnTo>
                    <a:pt x="68991" y="240249"/>
                  </a:lnTo>
                  <a:lnTo>
                    <a:pt x="79624" y="236489"/>
                  </a:lnTo>
                  <a:lnTo>
                    <a:pt x="90068" y="232327"/>
                  </a:lnTo>
                  <a:lnTo>
                    <a:pt x="100016" y="227242"/>
                  </a:lnTo>
                  <a:lnTo>
                    <a:pt x="109330" y="220998"/>
                  </a:lnTo>
                  <a:lnTo>
                    <a:pt x="117722" y="213498"/>
                  </a:lnTo>
                  <a:lnTo>
                    <a:pt x="124681" y="204627"/>
                  </a:lnTo>
                  <a:lnTo>
                    <a:pt x="130045" y="194487"/>
                  </a:lnTo>
                  <a:lnTo>
                    <a:pt x="133324" y="183948"/>
                  </a:lnTo>
                  <a:lnTo>
                    <a:pt x="133569" y="174486"/>
                  </a:lnTo>
                  <a:lnTo>
                    <a:pt x="130548" y="166842"/>
                  </a:lnTo>
                  <a:lnTo>
                    <a:pt x="124791" y="161225"/>
                  </a:lnTo>
                  <a:lnTo>
                    <a:pt x="117191" y="157665"/>
                  </a:lnTo>
                  <a:lnTo>
                    <a:pt x="108461" y="155944"/>
                  </a:lnTo>
                  <a:lnTo>
                    <a:pt x="99216" y="155871"/>
                  </a:lnTo>
                  <a:lnTo>
                    <a:pt x="90033" y="157393"/>
                  </a:lnTo>
                  <a:lnTo>
                    <a:pt x="81205" y="160338"/>
                  </a:lnTo>
                  <a:lnTo>
                    <a:pt x="72958" y="164598"/>
                  </a:lnTo>
                  <a:lnTo>
                    <a:pt x="65559" y="170205"/>
                  </a:lnTo>
                  <a:lnTo>
                    <a:pt x="59064" y="177037"/>
                  </a:lnTo>
                  <a:lnTo>
                    <a:pt x="53514" y="184417"/>
                  </a:lnTo>
                  <a:lnTo>
                    <a:pt x="48481" y="191922"/>
                  </a:lnTo>
                  <a:lnTo>
                    <a:pt x="43524" y="200208"/>
                  </a:lnTo>
                  <a:lnTo>
                    <a:pt x="37827" y="2105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0828" y="631709"/>
              <a:ext cx="30956" cy="126343"/>
            </a:xfrm>
            <a:custGeom>
              <a:avLst/>
              <a:gdLst/>
              <a:ahLst/>
              <a:cxnLst/>
              <a:rect l="0" t="0" r="0" b="0"/>
              <a:pathLst>
                <a:path w="30956" h="126343">
                  <a:moveTo>
                    <a:pt x="0" y="0"/>
                  </a:moveTo>
                  <a:lnTo>
                    <a:pt x="5868" y="5935"/>
                  </a:lnTo>
                  <a:lnTo>
                    <a:pt x="11433" y="12140"/>
                  </a:lnTo>
                  <a:lnTo>
                    <a:pt x="17218" y="19235"/>
                  </a:lnTo>
                  <a:lnTo>
                    <a:pt x="22780" y="27176"/>
                  </a:lnTo>
                  <a:lnTo>
                    <a:pt x="27165" y="35822"/>
                  </a:lnTo>
                  <a:lnTo>
                    <a:pt x="29929" y="45017"/>
                  </a:lnTo>
                  <a:lnTo>
                    <a:pt x="30955" y="54616"/>
                  </a:lnTo>
                  <a:lnTo>
                    <a:pt x="30200" y="64506"/>
                  </a:lnTo>
                  <a:lnTo>
                    <a:pt x="27841" y="74590"/>
                  </a:lnTo>
                  <a:lnTo>
                    <a:pt x="24296" y="84543"/>
                  </a:lnTo>
                  <a:lnTo>
                    <a:pt x="19667" y="94887"/>
                  </a:lnTo>
                  <a:lnTo>
                    <a:pt x="12435" y="10764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83638" y="412704"/>
              <a:ext cx="185730" cy="222560"/>
            </a:xfrm>
            <a:custGeom>
              <a:avLst/>
              <a:gdLst/>
              <a:ahLst/>
              <a:cxnLst/>
              <a:rect l="0" t="0" r="0" b="0"/>
              <a:pathLst>
                <a:path w="185730" h="222560">
                  <a:moveTo>
                    <a:pt x="101501" y="134777"/>
                  </a:moveTo>
                  <a:lnTo>
                    <a:pt x="104368" y="125909"/>
                  </a:lnTo>
                  <a:lnTo>
                    <a:pt x="106510" y="116922"/>
                  </a:lnTo>
                  <a:lnTo>
                    <a:pt x="108113" y="106927"/>
                  </a:lnTo>
                  <a:lnTo>
                    <a:pt x="109294" y="95946"/>
                  </a:lnTo>
                  <a:lnTo>
                    <a:pt x="110142" y="84135"/>
                  </a:lnTo>
                  <a:lnTo>
                    <a:pt x="110731" y="71685"/>
                  </a:lnTo>
                  <a:lnTo>
                    <a:pt x="110800" y="59093"/>
                  </a:lnTo>
                  <a:lnTo>
                    <a:pt x="109787" y="47109"/>
                  </a:lnTo>
                  <a:lnTo>
                    <a:pt x="107470" y="36098"/>
                  </a:lnTo>
                  <a:lnTo>
                    <a:pt x="103776" y="26234"/>
                  </a:lnTo>
                  <a:lnTo>
                    <a:pt x="98623" y="17673"/>
                  </a:lnTo>
                  <a:lnTo>
                    <a:pt x="92122" y="10373"/>
                  </a:lnTo>
                  <a:lnTo>
                    <a:pt x="84672" y="4622"/>
                  </a:lnTo>
                  <a:lnTo>
                    <a:pt x="76841" y="1106"/>
                  </a:lnTo>
                  <a:lnTo>
                    <a:pt x="68988" y="0"/>
                  </a:lnTo>
                  <a:lnTo>
                    <a:pt x="61261" y="1035"/>
                  </a:lnTo>
                  <a:lnTo>
                    <a:pt x="53693" y="3780"/>
                  </a:lnTo>
                  <a:lnTo>
                    <a:pt x="46274" y="7814"/>
                  </a:lnTo>
                  <a:lnTo>
                    <a:pt x="39140" y="12942"/>
                  </a:lnTo>
                  <a:lnTo>
                    <a:pt x="32567" y="19200"/>
                  </a:lnTo>
                  <a:lnTo>
                    <a:pt x="26662" y="26520"/>
                  </a:lnTo>
                  <a:lnTo>
                    <a:pt x="21374" y="34891"/>
                  </a:lnTo>
                  <a:lnTo>
                    <a:pt x="16587" y="44420"/>
                  </a:lnTo>
                  <a:lnTo>
                    <a:pt x="12185" y="55061"/>
                  </a:lnTo>
                  <a:lnTo>
                    <a:pt x="8229" y="66801"/>
                  </a:lnTo>
                  <a:lnTo>
                    <a:pt x="4942" y="79738"/>
                  </a:lnTo>
                  <a:lnTo>
                    <a:pt x="2402" y="93813"/>
                  </a:lnTo>
                  <a:lnTo>
                    <a:pt x="696" y="108841"/>
                  </a:lnTo>
                  <a:lnTo>
                    <a:pt x="0" y="124606"/>
                  </a:lnTo>
                  <a:lnTo>
                    <a:pt x="312" y="140905"/>
                  </a:lnTo>
                  <a:lnTo>
                    <a:pt x="1487" y="157255"/>
                  </a:lnTo>
                  <a:lnTo>
                    <a:pt x="3339" y="172926"/>
                  </a:lnTo>
                  <a:lnTo>
                    <a:pt x="5707" y="187556"/>
                  </a:lnTo>
                  <a:lnTo>
                    <a:pt x="8940" y="200497"/>
                  </a:lnTo>
                  <a:lnTo>
                    <a:pt x="13852" y="210680"/>
                  </a:lnTo>
                  <a:lnTo>
                    <a:pt x="20744" y="217774"/>
                  </a:lnTo>
                  <a:lnTo>
                    <a:pt x="29136" y="221757"/>
                  </a:lnTo>
                  <a:lnTo>
                    <a:pt x="38072" y="222559"/>
                  </a:lnTo>
                  <a:lnTo>
                    <a:pt x="46926" y="220472"/>
                  </a:lnTo>
                  <a:lnTo>
                    <a:pt x="55292" y="216025"/>
                  </a:lnTo>
                  <a:lnTo>
                    <a:pt x="62824" y="209778"/>
                  </a:lnTo>
                  <a:lnTo>
                    <a:pt x="69437" y="202216"/>
                  </a:lnTo>
                  <a:lnTo>
                    <a:pt x="75232" y="193720"/>
                  </a:lnTo>
                  <a:lnTo>
                    <a:pt x="80373" y="184575"/>
                  </a:lnTo>
                  <a:lnTo>
                    <a:pt x="85019" y="174972"/>
                  </a:lnTo>
                  <a:lnTo>
                    <a:pt x="89143" y="164728"/>
                  </a:lnTo>
                  <a:lnTo>
                    <a:pt x="92543" y="153327"/>
                  </a:lnTo>
                  <a:lnTo>
                    <a:pt x="95168" y="140585"/>
                  </a:lnTo>
                  <a:lnTo>
                    <a:pt x="97272" y="126941"/>
                  </a:lnTo>
                  <a:lnTo>
                    <a:pt x="99299" y="113243"/>
                  </a:lnTo>
                  <a:lnTo>
                    <a:pt x="101521" y="100060"/>
                  </a:lnTo>
                  <a:lnTo>
                    <a:pt x="104136" y="89887"/>
                  </a:lnTo>
                  <a:lnTo>
                    <a:pt x="106959" y="86153"/>
                  </a:lnTo>
                  <a:lnTo>
                    <a:pt x="109549" y="88693"/>
                  </a:lnTo>
                  <a:lnTo>
                    <a:pt x="112046" y="95988"/>
                  </a:lnTo>
                  <a:lnTo>
                    <a:pt x="114639" y="106282"/>
                  </a:lnTo>
                  <a:lnTo>
                    <a:pt x="117409" y="117899"/>
                  </a:lnTo>
                  <a:lnTo>
                    <a:pt x="120365" y="129838"/>
                  </a:lnTo>
                  <a:lnTo>
                    <a:pt x="123642" y="141660"/>
                  </a:lnTo>
                  <a:lnTo>
                    <a:pt x="127513" y="153229"/>
                  </a:lnTo>
                  <a:lnTo>
                    <a:pt x="132082" y="164526"/>
                  </a:lnTo>
                  <a:lnTo>
                    <a:pt x="137560" y="175139"/>
                  </a:lnTo>
                  <a:lnTo>
                    <a:pt x="145209" y="185274"/>
                  </a:lnTo>
                  <a:lnTo>
                    <a:pt x="159053" y="195823"/>
                  </a:lnTo>
                  <a:lnTo>
                    <a:pt x="185729" y="20847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61466" y="458273"/>
              <a:ext cx="113187" cy="141852"/>
            </a:xfrm>
            <a:custGeom>
              <a:avLst/>
              <a:gdLst/>
              <a:ahLst/>
              <a:cxnLst/>
              <a:rect l="0" t="0" r="0" b="0"/>
              <a:pathLst>
                <a:path w="113187" h="141852">
                  <a:moveTo>
                    <a:pt x="7901" y="57623"/>
                  </a:moveTo>
                  <a:lnTo>
                    <a:pt x="5102" y="66424"/>
                  </a:lnTo>
                  <a:lnTo>
                    <a:pt x="3600" y="74771"/>
                  </a:lnTo>
                  <a:lnTo>
                    <a:pt x="3288" y="83474"/>
                  </a:lnTo>
                  <a:lnTo>
                    <a:pt x="3794" y="92768"/>
                  </a:lnTo>
                  <a:lnTo>
                    <a:pt x="4614" y="102911"/>
                  </a:lnTo>
                  <a:lnTo>
                    <a:pt x="5427" y="113858"/>
                  </a:lnTo>
                  <a:lnTo>
                    <a:pt x="6006" y="122054"/>
                  </a:lnTo>
                  <a:lnTo>
                    <a:pt x="6011" y="123501"/>
                  </a:lnTo>
                  <a:lnTo>
                    <a:pt x="5202" y="120079"/>
                  </a:lnTo>
                  <a:lnTo>
                    <a:pt x="3811" y="113626"/>
                  </a:lnTo>
                  <a:lnTo>
                    <a:pt x="2312" y="105028"/>
                  </a:lnTo>
                  <a:lnTo>
                    <a:pt x="1000" y="94845"/>
                  </a:lnTo>
                  <a:lnTo>
                    <a:pt x="130" y="83664"/>
                  </a:lnTo>
                  <a:lnTo>
                    <a:pt x="0" y="72123"/>
                  </a:lnTo>
                  <a:lnTo>
                    <a:pt x="698" y="60600"/>
                  </a:lnTo>
                  <a:lnTo>
                    <a:pt x="2302" y="49244"/>
                  </a:lnTo>
                  <a:lnTo>
                    <a:pt x="4975" y="38080"/>
                  </a:lnTo>
                  <a:lnTo>
                    <a:pt x="8701" y="27105"/>
                  </a:lnTo>
                  <a:lnTo>
                    <a:pt x="13491" y="16938"/>
                  </a:lnTo>
                  <a:lnTo>
                    <a:pt x="19454" y="8773"/>
                  </a:lnTo>
                  <a:lnTo>
                    <a:pt x="26535" y="3108"/>
                  </a:lnTo>
                  <a:lnTo>
                    <a:pt x="34391" y="119"/>
                  </a:lnTo>
                  <a:lnTo>
                    <a:pt x="42502" y="0"/>
                  </a:lnTo>
                  <a:lnTo>
                    <a:pt x="50546" y="2548"/>
                  </a:lnTo>
                  <a:lnTo>
                    <a:pt x="58403" y="7138"/>
                  </a:lnTo>
                  <a:lnTo>
                    <a:pt x="66059" y="12950"/>
                  </a:lnTo>
                  <a:lnTo>
                    <a:pt x="73537" y="19411"/>
                  </a:lnTo>
                  <a:lnTo>
                    <a:pt x="80711" y="26522"/>
                  </a:lnTo>
                  <a:lnTo>
                    <a:pt x="87310" y="34732"/>
                  </a:lnTo>
                  <a:lnTo>
                    <a:pt x="93228" y="44219"/>
                  </a:lnTo>
                  <a:lnTo>
                    <a:pt x="98355" y="54879"/>
                  </a:lnTo>
                  <a:lnTo>
                    <a:pt x="102502" y="66491"/>
                  </a:lnTo>
                  <a:lnTo>
                    <a:pt x="105661" y="78813"/>
                  </a:lnTo>
                  <a:lnTo>
                    <a:pt x="107973" y="91231"/>
                  </a:lnTo>
                  <a:lnTo>
                    <a:pt x="109867" y="104096"/>
                  </a:lnTo>
                  <a:lnTo>
                    <a:pt x="111510" y="119653"/>
                  </a:lnTo>
                  <a:lnTo>
                    <a:pt x="113186" y="14185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31323" y="267059"/>
              <a:ext cx="132843" cy="393202"/>
            </a:xfrm>
            <a:custGeom>
              <a:avLst/>
              <a:gdLst/>
              <a:ahLst/>
              <a:cxnLst/>
              <a:rect l="0" t="0" r="0" b="0"/>
              <a:pathLst>
                <a:path w="132843" h="393202">
                  <a:moveTo>
                    <a:pt x="101257" y="259365"/>
                  </a:moveTo>
                  <a:lnTo>
                    <a:pt x="98123" y="250765"/>
                  </a:lnTo>
                  <a:lnTo>
                    <a:pt x="93420" y="244339"/>
                  </a:lnTo>
                  <a:lnTo>
                    <a:pt x="86635" y="239539"/>
                  </a:lnTo>
                  <a:lnTo>
                    <a:pt x="78188" y="236343"/>
                  </a:lnTo>
                  <a:lnTo>
                    <a:pt x="68722" y="235094"/>
                  </a:lnTo>
                  <a:lnTo>
                    <a:pt x="58721" y="235813"/>
                  </a:lnTo>
                  <a:lnTo>
                    <a:pt x="48783" y="238393"/>
                  </a:lnTo>
                  <a:lnTo>
                    <a:pt x="39664" y="242782"/>
                  </a:lnTo>
                  <a:lnTo>
                    <a:pt x="31691" y="248767"/>
                  </a:lnTo>
                  <a:lnTo>
                    <a:pt x="24835" y="256037"/>
                  </a:lnTo>
                  <a:lnTo>
                    <a:pt x="18906" y="264278"/>
                  </a:lnTo>
                  <a:lnTo>
                    <a:pt x="13696" y="273229"/>
                  </a:lnTo>
                  <a:lnTo>
                    <a:pt x="9177" y="282847"/>
                  </a:lnTo>
                  <a:lnTo>
                    <a:pt x="5504" y="293288"/>
                  </a:lnTo>
                  <a:lnTo>
                    <a:pt x="2701" y="304568"/>
                  </a:lnTo>
                  <a:lnTo>
                    <a:pt x="817" y="316415"/>
                  </a:lnTo>
                  <a:lnTo>
                    <a:pt x="0" y="328366"/>
                  </a:lnTo>
                  <a:lnTo>
                    <a:pt x="236" y="340142"/>
                  </a:lnTo>
                  <a:lnTo>
                    <a:pt x="1529" y="351490"/>
                  </a:lnTo>
                  <a:lnTo>
                    <a:pt x="3993" y="362110"/>
                  </a:lnTo>
                  <a:lnTo>
                    <a:pt x="7581" y="371905"/>
                  </a:lnTo>
                  <a:lnTo>
                    <a:pt x="12278" y="380464"/>
                  </a:lnTo>
                  <a:lnTo>
                    <a:pt x="18178" y="387011"/>
                  </a:lnTo>
                  <a:lnTo>
                    <a:pt x="25218" y="391292"/>
                  </a:lnTo>
                  <a:lnTo>
                    <a:pt x="33046" y="393201"/>
                  </a:lnTo>
                  <a:lnTo>
                    <a:pt x="41138" y="392520"/>
                  </a:lnTo>
                  <a:lnTo>
                    <a:pt x="49165" y="389395"/>
                  </a:lnTo>
                  <a:lnTo>
                    <a:pt x="56842" y="384231"/>
                  </a:lnTo>
                  <a:lnTo>
                    <a:pt x="63844" y="377494"/>
                  </a:lnTo>
                  <a:lnTo>
                    <a:pt x="70069" y="369591"/>
                  </a:lnTo>
                  <a:lnTo>
                    <a:pt x="75588" y="360525"/>
                  </a:lnTo>
                  <a:lnTo>
                    <a:pt x="80538" y="349932"/>
                  </a:lnTo>
                  <a:lnTo>
                    <a:pt x="85057" y="337731"/>
                  </a:lnTo>
                  <a:lnTo>
                    <a:pt x="89263" y="324113"/>
                  </a:lnTo>
                  <a:lnTo>
                    <a:pt x="93249" y="309370"/>
                  </a:lnTo>
                  <a:lnTo>
                    <a:pt x="97078" y="293783"/>
                  </a:lnTo>
                  <a:lnTo>
                    <a:pt x="100633" y="277587"/>
                  </a:lnTo>
                  <a:lnTo>
                    <a:pt x="103642" y="260963"/>
                  </a:lnTo>
                  <a:lnTo>
                    <a:pt x="106001" y="244051"/>
                  </a:lnTo>
                  <a:lnTo>
                    <a:pt x="107925" y="227273"/>
                  </a:lnTo>
                  <a:lnTo>
                    <a:pt x="109830" y="211307"/>
                  </a:lnTo>
                  <a:lnTo>
                    <a:pt x="111957" y="196457"/>
                  </a:lnTo>
                  <a:lnTo>
                    <a:pt x="114049" y="182688"/>
                  </a:lnTo>
                  <a:lnTo>
                    <a:pt x="115467" y="169820"/>
                  </a:lnTo>
                  <a:lnTo>
                    <a:pt x="115905" y="157632"/>
                  </a:lnTo>
                  <a:lnTo>
                    <a:pt x="115537" y="145614"/>
                  </a:lnTo>
                  <a:lnTo>
                    <a:pt x="114826" y="133004"/>
                  </a:lnTo>
                  <a:lnTo>
                    <a:pt x="114084" y="119436"/>
                  </a:lnTo>
                  <a:lnTo>
                    <a:pt x="113282" y="104895"/>
                  </a:lnTo>
                  <a:lnTo>
                    <a:pt x="112144" y="89530"/>
                  </a:lnTo>
                  <a:lnTo>
                    <a:pt x="110534" y="73531"/>
                  </a:lnTo>
                  <a:lnTo>
                    <a:pt x="108624" y="57229"/>
                  </a:lnTo>
                  <a:lnTo>
                    <a:pt x="106796" y="41066"/>
                  </a:lnTo>
                  <a:lnTo>
                    <a:pt x="105263" y="25306"/>
                  </a:lnTo>
                  <a:lnTo>
                    <a:pt x="103895" y="11171"/>
                  </a:lnTo>
                  <a:lnTo>
                    <a:pt x="101752" y="2076"/>
                  </a:lnTo>
                  <a:lnTo>
                    <a:pt x="98705" y="0"/>
                  </a:lnTo>
                  <a:lnTo>
                    <a:pt x="96123" y="3308"/>
                  </a:lnTo>
                  <a:lnTo>
                    <a:pt x="94303" y="10573"/>
                  </a:lnTo>
                  <a:lnTo>
                    <a:pt x="93087" y="21190"/>
                  </a:lnTo>
                  <a:lnTo>
                    <a:pt x="92286" y="34599"/>
                  </a:lnTo>
                  <a:lnTo>
                    <a:pt x="91758" y="50035"/>
                  </a:lnTo>
                  <a:lnTo>
                    <a:pt x="91411" y="66635"/>
                  </a:lnTo>
                  <a:lnTo>
                    <a:pt x="91181" y="83808"/>
                  </a:lnTo>
                  <a:lnTo>
                    <a:pt x="91029" y="101072"/>
                  </a:lnTo>
                  <a:lnTo>
                    <a:pt x="90928" y="117966"/>
                  </a:lnTo>
                  <a:lnTo>
                    <a:pt x="90866" y="134296"/>
                  </a:lnTo>
                  <a:lnTo>
                    <a:pt x="90995" y="150228"/>
                  </a:lnTo>
                  <a:lnTo>
                    <a:pt x="91614" y="166161"/>
                  </a:lnTo>
                  <a:lnTo>
                    <a:pt x="92843" y="182332"/>
                  </a:lnTo>
                  <a:lnTo>
                    <a:pt x="94482" y="198807"/>
                  </a:lnTo>
                  <a:lnTo>
                    <a:pt x="96121" y="215560"/>
                  </a:lnTo>
                  <a:lnTo>
                    <a:pt x="97522" y="232531"/>
                  </a:lnTo>
                  <a:lnTo>
                    <a:pt x="98784" y="249334"/>
                  </a:lnTo>
                  <a:lnTo>
                    <a:pt x="100238" y="265310"/>
                  </a:lnTo>
                  <a:lnTo>
                    <a:pt x="102063" y="280168"/>
                  </a:lnTo>
                  <a:lnTo>
                    <a:pt x="104119" y="294110"/>
                  </a:lnTo>
                  <a:lnTo>
                    <a:pt x="106046" y="307626"/>
                  </a:lnTo>
                  <a:lnTo>
                    <a:pt x="107649" y="321043"/>
                  </a:lnTo>
                  <a:lnTo>
                    <a:pt x="109278" y="334098"/>
                  </a:lnTo>
                  <a:lnTo>
                    <a:pt x="112111" y="347411"/>
                  </a:lnTo>
                  <a:lnTo>
                    <a:pt x="118629" y="363275"/>
                  </a:lnTo>
                  <a:lnTo>
                    <a:pt x="132842" y="38570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07391" y="205281"/>
              <a:ext cx="267428" cy="446131"/>
            </a:xfrm>
            <a:custGeom>
              <a:avLst/>
              <a:gdLst/>
              <a:ahLst/>
              <a:cxnLst/>
              <a:rect l="0" t="0" r="0" b="0"/>
              <a:pathLst>
                <a:path w="267428" h="446131">
                  <a:moveTo>
                    <a:pt x="46329" y="36874"/>
                  </a:moveTo>
                  <a:lnTo>
                    <a:pt x="43462" y="45742"/>
                  </a:lnTo>
                  <a:lnTo>
                    <a:pt x="41320" y="54729"/>
                  </a:lnTo>
                  <a:lnTo>
                    <a:pt x="39708" y="64697"/>
                  </a:lnTo>
                  <a:lnTo>
                    <a:pt x="38161" y="74635"/>
                  </a:lnTo>
                  <a:lnTo>
                    <a:pt x="35298" y="82327"/>
                  </a:lnTo>
                  <a:lnTo>
                    <a:pt x="30979" y="85483"/>
                  </a:lnTo>
                  <a:lnTo>
                    <a:pt x="27416" y="83517"/>
                  </a:lnTo>
                  <a:lnTo>
                    <a:pt x="25670" y="78453"/>
                  </a:lnTo>
                  <a:lnTo>
                    <a:pt x="25557" y="71552"/>
                  </a:lnTo>
                  <a:lnTo>
                    <a:pt x="26635" y="63468"/>
                  </a:lnTo>
                  <a:lnTo>
                    <a:pt x="28692" y="54757"/>
                  </a:lnTo>
                  <a:lnTo>
                    <a:pt x="31766" y="45983"/>
                  </a:lnTo>
                  <a:lnTo>
                    <a:pt x="35808" y="37451"/>
                  </a:lnTo>
                  <a:lnTo>
                    <a:pt x="40663" y="29246"/>
                  </a:lnTo>
                  <a:lnTo>
                    <a:pt x="46149" y="21347"/>
                  </a:lnTo>
                  <a:lnTo>
                    <a:pt x="52106" y="13716"/>
                  </a:lnTo>
                  <a:lnTo>
                    <a:pt x="58566" y="6946"/>
                  </a:lnTo>
                  <a:lnTo>
                    <a:pt x="65734" y="2215"/>
                  </a:lnTo>
                  <a:lnTo>
                    <a:pt x="73662" y="0"/>
                  </a:lnTo>
                  <a:lnTo>
                    <a:pt x="82105" y="141"/>
                  </a:lnTo>
                  <a:lnTo>
                    <a:pt x="90619" y="2212"/>
                  </a:lnTo>
                  <a:lnTo>
                    <a:pt x="98938" y="5757"/>
                  </a:lnTo>
                  <a:lnTo>
                    <a:pt x="106981" y="10541"/>
                  </a:lnTo>
                  <a:lnTo>
                    <a:pt x="114762" y="16559"/>
                  </a:lnTo>
                  <a:lnTo>
                    <a:pt x="122323" y="23715"/>
                  </a:lnTo>
                  <a:lnTo>
                    <a:pt x="129554" y="31974"/>
                  </a:lnTo>
                  <a:lnTo>
                    <a:pt x="136190" y="41427"/>
                  </a:lnTo>
                  <a:lnTo>
                    <a:pt x="142138" y="52017"/>
                  </a:lnTo>
                  <a:lnTo>
                    <a:pt x="147455" y="63723"/>
                  </a:lnTo>
                  <a:lnTo>
                    <a:pt x="152261" y="76637"/>
                  </a:lnTo>
                  <a:lnTo>
                    <a:pt x="156676" y="90692"/>
                  </a:lnTo>
                  <a:lnTo>
                    <a:pt x="160642" y="105537"/>
                  </a:lnTo>
                  <a:lnTo>
                    <a:pt x="163933" y="120647"/>
                  </a:lnTo>
                  <a:lnTo>
                    <a:pt x="166482" y="135702"/>
                  </a:lnTo>
                  <a:lnTo>
                    <a:pt x="168363" y="150742"/>
                  </a:lnTo>
                  <a:lnTo>
                    <a:pt x="169709" y="166059"/>
                  </a:lnTo>
                  <a:lnTo>
                    <a:pt x="170653" y="181810"/>
                  </a:lnTo>
                  <a:lnTo>
                    <a:pt x="171304" y="197999"/>
                  </a:lnTo>
                  <a:lnTo>
                    <a:pt x="171749" y="214560"/>
                  </a:lnTo>
                  <a:lnTo>
                    <a:pt x="172046" y="231410"/>
                  </a:lnTo>
                  <a:lnTo>
                    <a:pt x="172077" y="248472"/>
                  </a:lnTo>
                  <a:lnTo>
                    <a:pt x="171566" y="265686"/>
                  </a:lnTo>
                  <a:lnTo>
                    <a:pt x="170405" y="282998"/>
                  </a:lnTo>
                  <a:lnTo>
                    <a:pt x="168642" y="300046"/>
                  </a:lnTo>
                  <a:lnTo>
                    <a:pt x="166387" y="316193"/>
                  </a:lnTo>
                  <a:lnTo>
                    <a:pt x="163754" y="331164"/>
                  </a:lnTo>
                  <a:lnTo>
                    <a:pt x="160681" y="345014"/>
                  </a:lnTo>
                  <a:lnTo>
                    <a:pt x="156941" y="357937"/>
                  </a:lnTo>
                  <a:lnTo>
                    <a:pt x="152461" y="370147"/>
                  </a:lnTo>
                  <a:lnTo>
                    <a:pt x="147318" y="381671"/>
                  </a:lnTo>
                  <a:lnTo>
                    <a:pt x="141641" y="392352"/>
                  </a:lnTo>
                  <a:lnTo>
                    <a:pt x="135558" y="402172"/>
                  </a:lnTo>
                  <a:lnTo>
                    <a:pt x="129015" y="411243"/>
                  </a:lnTo>
                  <a:lnTo>
                    <a:pt x="121791" y="419724"/>
                  </a:lnTo>
                  <a:lnTo>
                    <a:pt x="113821" y="427749"/>
                  </a:lnTo>
                  <a:lnTo>
                    <a:pt x="105180" y="434952"/>
                  </a:lnTo>
                  <a:lnTo>
                    <a:pt x="96001" y="440506"/>
                  </a:lnTo>
                  <a:lnTo>
                    <a:pt x="86419" y="444091"/>
                  </a:lnTo>
                  <a:lnTo>
                    <a:pt x="76543" y="445853"/>
                  </a:lnTo>
                  <a:lnTo>
                    <a:pt x="66461" y="446130"/>
                  </a:lnTo>
                  <a:lnTo>
                    <a:pt x="56240" y="445271"/>
                  </a:lnTo>
                  <a:lnTo>
                    <a:pt x="46089" y="443256"/>
                  </a:lnTo>
                  <a:lnTo>
                    <a:pt x="36347" y="439710"/>
                  </a:lnTo>
                  <a:lnTo>
                    <a:pt x="27173" y="434545"/>
                  </a:lnTo>
                  <a:lnTo>
                    <a:pt x="18877" y="427790"/>
                  </a:lnTo>
                  <a:lnTo>
                    <a:pt x="11984" y="419429"/>
                  </a:lnTo>
                  <a:lnTo>
                    <a:pt x="6650" y="409616"/>
                  </a:lnTo>
                  <a:lnTo>
                    <a:pt x="2882" y="398620"/>
                  </a:lnTo>
                  <a:lnTo>
                    <a:pt x="712" y="386722"/>
                  </a:lnTo>
                  <a:lnTo>
                    <a:pt x="0" y="374181"/>
                  </a:lnTo>
                  <a:lnTo>
                    <a:pt x="808" y="361677"/>
                  </a:lnTo>
                  <a:lnTo>
                    <a:pt x="3470" y="350275"/>
                  </a:lnTo>
                  <a:lnTo>
                    <a:pt x="8004" y="340469"/>
                  </a:lnTo>
                  <a:lnTo>
                    <a:pt x="14319" y="332395"/>
                  </a:lnTo>
                  <a:lnTo>
                    <a:pt x="22377" y="326106"/>
                  </a:lnTo>
                  <a:lnTo>
                    <a:pt x="31975" y="321441"/>
                  </a:lnTo>
                  <a:lnTo>
                    <a:pt x="42485" y="318424"/>
                  </a:lnTo>
                  <a:lnTo>
                    <a:pt x="52991" y="317356"/>
                  </a:lnTo>
                  <a:lnTo>
                    <a:pt x="62976" y="318225"/>
                  </a:lnTo>
                  <a:lnTo>
                    <a:pt x="72304" y="320754"/>
                  </a:lnTo>
                  <a:lnTo>
                    <a:pt x="81029" y="324585"/>
                  </a:lnTo>
                  <a:lnTo>
                    <a:pt x="89278" y="329381"/>
                  </a:lnTo>
                  <a:lnTo>
                    <a:pt x="97497" y="334871"/>
                  </a:lnTo>
                  <a:lnTo>
                    <a:pt x="106403" y="340846"/>
                  </a:lnTo>
                  <a:lnTo>
                    <a:pt x="116323" y="347158"/>
                  </a:lnTo>
                  <a:lnTo>
                    <a:pt x="126921" y="353700"/>
                  </a:lnTo>
                  <a:lnTo>
                    <a:pt x="137421" y="360398"/>
                  </a:lnTo>
                  <a:lnTo>
                    <a:pt x="147374" y="367197"/>
                  </a:lnTo>
                  <a:lnTo>
                    <a:pt x="156835" y="373899"/>
                  </a:lnTo>
                  <a:lnTo>
                    <a:pt x="166174" y="380173"/>
                  </a:lnTo>
                  <a:lnTo>
                    <a:pt x="175640" y="385865"/>
                  </a:lnTo>
                  <a:lnTo>
                    <a:pt x="185320" y="390670"/>
                  </a:lnTo>
                  <a:lnTo>
                    <a:pt x="195211" y="394067"/>
                  </a:lnTo>
                  <a:lnTo>
                    <a:pt x="205276" y="395904"/>
                  </a:lnTo>
                  <a:lnTo>
                    <a:pt x="215401" y="396308"/>
                  </a:lnTo>
                  <a:lnTo>
                    <a:pt x="226618" y="395438"/>
                  </a:lnTo>
                  <a:lnTo>
                    <a:pt x="242148" y="392099"/>
                  </a:lnTo>
                  <a:lnTo>
                    <a:pt x="267427" y="3843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48517" y="73699"/>
              <a:ext cx="21059" cy="178985"/>
            </a:xfrm>
            <a:custGeom>
              <a:avLst/>
              <a:gdLst/>
              <a:ahLst/>
              <a:cxnLst/>
              <a:rect l="0" t="0" r="0" b="0"/>
              <a:pathLst>
                <a:path w="21059" h="1789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65"/>
                  </a:lnTo>
                  <a:lnTo>
                    <a:pt x="3905" y="81964"/>
                  </a:lnTo>
                  <a:lnTo>
                    <a:pt x="6201" y="93881"/>
                  </a:lnTo>
                  <a:lnTo>
                    <a:pt x="8853" y="106185"/>
                  </a:lnTo>
                  <a:lnTo>
                    <a:pt x="11609" y="118669"/>
                  </a:lnTo>
                  <a:lnTo>
                    <a:pt x="14364" y="132271"/>
                  </a:lnTo>
                  <a:lnTo>
                    <a:pt x="17357" y="150426"/>
                  </a:lnTo>
                  <a:lnTo>
                    <a:pt x="21058" y="1789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64290" y="31585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644" y="2934"/>
                  </a:lnTo>
                  <a:lnTo>
                    <a:pt x="171658" y="5716"/>
                  </a:lnTo>
                  <a:lnTo>
                    <a:pt x="161663" y="8611"/>
                  </a:lnTo>
                  <a:lnTo>
                    <a:pt x="150682" y="11479"/>
                  </a:lnTo>
                  <a:lnTo>
                    <a:pt x="138870" y="13995"/>
                  </a:lnTo>
                  <a:lnTo>
                    <a:pt x="126412" y="16011"/>
                  </a:lnTo>
                  <a:lnTo>
                    <a:pt x="113474" y="17696"/>
                  </a:lnTo>
                  <a:lnTo>
                    <a:pt x="100193" y="19439"/>
                  </a:lnTo>
                  <a:lnTo>
                    <a:pt x="86676" y="21465"/>
                  </a:lnTo>
                  <a:lnTo>
                    <a:pt x="73160" y="23827"/>
                  </a:lnTo>
                  <a:lnTo>
                    <a:pt x="60006" y="26492"/>
                  </a:lnTo>
                  <a:lnTo>
                    <a:pt x="47394" y="29394"/>
                  </a:lnTo>
                  <a:lnTo>
                    <a:pt x="35766" y="32320"/>
                  </a:lnTo>
                  <a:lnTo>
                    <a:pt x="24778" y="35208"/>
                  </a:lnTo>
                  <a:lnTo>
                    <a:pt x="13462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08896" y="380668"/>
              <a:ext cx="140418" cy="289674"/>
            </a:xfrm>
            <a:custGeom>
              <a:avLst/>
              <a:gdLst/>
              <a:ahLst/>
              <a:cxnLst/>
              <a:rect l="0" t="0" r="0" b="0"/>
              <a:pathLst>
                <a:path w="140418" h="289674">
                  <a:moveTo>
                    <a:pt x="123850" y="82585"/>
                  </a:moveTo>
                  <a:lnTo>
                    <a:pt x="117982" y="91320"/>
                  </a:lnTo>
                  <a:lnTo>
                    <a:pt x="112418" y="99026"/>
                  </a:lnTo>
                  <a:lnTo>
                    <a:pt x="106623" y="106433"/>
                  </a:lnTo>
                  <a:lnTo>
                    <a:pt x="100715" y="113867"/>
                  </a:lnTo>
                  <a:lnTo>
                    <a:pt x="95034" y="121694"/>
                  </a:lnTo>
                  <a:lnTo>
                    <a:pt x="89759" y="130073"/>
                  </a:lnTo>
                  <a:lnTo>
                    <a:pt x="84909" y="138988"/>
                  </a:lnTo>
                  <a:lnTo>
                    <a:pt x="80422" y="148352"/>
                  </a:lnTo>
                  <a:lnTo>
                    <a:pt x="76226" y="158063"/>
                  </a:lnTo>
                  <a:lnTo>
                    <a:pt x="72407" y="168195"/>
                  </a:lnTo>
                  <a:lnTo>
                    <a:pt x="69215" y="178981"/>
                  </a:lnTo>
                  <a:lnTo>
                    <a:pt x="66733" y="190497"/>
                  </a:lnTo>
                  <a:lnTo>
                    <a:pt x="64896" y="202671"/>
                  </a:lnTo>
                  <a:lnTo>
                    <a:pt x="63580" y="215374"/>
                  </a:lnTo>
                  <a:lnTo>
                    <a:pt x="62667" y="228468"/>
                  </a:lnTo>
                  <a:lnTo>
                    <a:pt x="62374" y="241515"/>
                  </a:lnTo>
                  <a:lnTo>
                    <a:pt x="63235" y="253815"/>
                  </a:lnTo>
                  <a:lnTo>
                    <a:pt x="65450" y="265033"/>
                  </a:lnTo>
                  <a:lnTo>
                    <a:pt x="69073" y="274699"/>
                  </a:lnTo>
                  <a:lnTo>
                    <a:pt x="74180" y="282062"/>
                  </a:lnTo>
                  <a:lnTo>
                    <a:pt x="80650" y="286932"/>
                  </a:lnTo>
                  <a:lnTo>
                    <a:pt x="88079" y="289423"/>
                  </a:lnTo>
                  <a:lnTo>
                    <a:pt x="95895" y="289673"/>
                  </a:lnTo>
                  <a:lnTo>
                    <a:pt x="103735" y="287990"/>
                  </a:lnTo>
                  <a:lnTo>
                    <a:pt x="111283" y="284609"/>
                  </a:lnTo>
                  <a:lnTo>
                    <a:pt x="118199" y="279609"/>
                  </a:lnTo>
                  <a:lnTo>
                    <a:pt x="124361" y="273172"/>
                  </a:lnTo>
                  <a:lnTo>
                    <a:pt x="129669" y="265412"/>
                  </a:lnTo>
                  <a:lnTo>
                    <a:pt x="133943" y="256302"/>
                  </a:lnTo>
                  <a:lnTo>
                    <a:pt x="137186" y="245954"/>
                  </a:lnTo>
                  <a:lnTo>
                    <a:pt x="139383" y="234752"/>
                  </a:lnTo>
                  <a:lnTo>
                    <a:pt x="140417" y="223241"/>
                  </a:lnTo>
                  <a:lnTo>
                    <a:pt x="140332" y="211764"/>
                  </a:lnTo>
                  <a:lnTo>
                    <a:pt x="139139" y="200619"/>
                  </a:lnTo>
                  <a:lnTo>
                    <a:pt x="136745" y="190134"/>
                  </a:lnTo>
                  <a:lnTo>
                    <a:pt x="133208" y="180417"/>
                  </a:lnTo>
                  <a:lnTo>
                    <a:pt x="128716" y="171401"/>
                  </a:lnTo>
                  <a:lnTo>
                    <a:pt x="123483" y="162950"/>
                  </a:lnTo>
                  <a:lnTo>
                    <a:pt x="117707" y="154927"/>
                  </a:lnTo>
                  <a:lnTo>
                    <a:pt x="111541" y="147215"/>
                  </a:lnTo>
                  <a:lnTo>
                    <a:pt x="105103" y="139721"/>
                  </a:lnTo>
                  <a:lnTo>
                    <a:pt x="98474" y="132380"/>
                  </a:lnTo>
                  <a:lnTo>
                    <a:pt x="91547" y="125143"/>
                  </a:lnTo>
                  <a:lnTo>
                    <a:pt x="84059" y="117978"/>
                  </a:lnTo>
                  <a:lnTo>
                    <a:pt x="75906" y="110860"/>
                  </a:lnTo>
                  <a:lnTo>
                    <a:pt x="67141" y="103775"/>
                  </a:lnTo>
                  <a:lnTo>
                    <a:pt x="57880" y="96712"/>
                  </a:lnTo>
                  <a:lnTo>
                    <a:pt x="48245" y="89664"/>
                  </a:lnTo>
                  <a:lnTo>
                    <a:pt x="38504" y="82625"/>
                  </a:lnTo>
                  <a:lnTo>
                    <a:pt x="29045" y="75593"/>
                  </a:lnTo>
                  <a:lnTo>
                    <a:pt x="20070" y="68560"/>
                  </a:lnTo>
                  <a:lnTo>
                    <a:pt x="12079" y="61363"/>
                  </a:lnTo>
                  <a:lnTo>
                    <a:pt x="5922" y="53691"/>
                  </a:lnTo>
                  <a:lnTo>
                    <a:pt x="1902" y="45421"/>
                  </a:lnTo>
                  <a:lnTo>
                    <a:pt x="0" y="36748"/>
                  </a:lnTo>
                  <a:lnTo>
                    <a:pt x="153" y="28079"/>
                  </a:lnTo>
                  <a:lnTo>
                    <a:pt x="2110" y="19671"/>
                  </a:lnTo>
                  <a:lnTo>
                    <a:pt x="5675" y="12077"/>
                  </a:lnTo>
                  <a:lnTo>
                    <a:pt x="10801" y="6194"/>
                  </a:lnTo>
                  <a:lnTo>
                    <a:pt x="17317" y="2357"/>
                  </a:lnTo>
                  <a:lnTo>
                    <a:pt x="24960" y="409"/>
                  </a:lnTo>
                  <a:lnTo>
                    <a:pt x="33460" y="0"/>
                  </a:lnTo>
                  <a:lnTo>
                    <a:pt x="42579" y="767"/>
                  </a:lnTo>
                  <a:lnTo>
                    <a:pt x="51972" y="2719"/>
                  </a:lnTo>
                  <a:lnTo>
                    <a:pt x="61198" y="6222"/>
                  </a:lnTo>
                  <a:lnTo>
                    <a:pt x="70022" y="11349"/>
                  </a:lnTo>
                  <a:lnTo>
                    <a:pt x="78109" y="17824"/>
                  </a:lnTo>
                  <a:lnTo>
                    <a:pt x="85724" y="26037"/>
                  </a:lnTo>
                  <a:lnTo>
                    <a:pt x="93532" y="38943"/>
                  </a:lnTo>
                  <a:lnTo>
                    <a:pt x="102793" y="61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87857" y="156194"/>
              <a:ext cx="139729" cy="570273"/>
            </a:xfrm>
            <a:custGeom>
              <a:avLst/>
              <a:gdLst/>
              <a:ahLst/>
              <a:cxnLst/>
              <a:rect l="0" t="0" r="0" b="0"/>
              <a:pathLst>
                <a:path w="139729" h="570273">
                  <a:moveTo>
                    <a:pt x="87086" y="570272"/>
                  </a:moveTo>
                  <a:lnTo>
                    <a:pt x="84219" y="561336"/>
                  </a:lnTo>
                  <a:lnTo>
                    <a:pt x="82076" y="551709"/>
                  </a:lnTo>
                  <a:lnTo>
                    <a:pt x="80469" y="540422"/>
                  </a:lnTo>
                  <a:lnTo>
                    <a:pt x="79116" y="527754"/>
                  </a:lnTo>
                  <a:lnTo>
                    <a:pt x="77619" y="514275"/>
                  </a:lnTo>
                  <a:lnTo>
                    <a:pt x="75773" y="500403"/>
                  </a:lnTo>
                  <a:lnTo>
                    <a:pt x="73707" y="486367"/>
                  </a:lnTo>
                  <a:lnTo>
                    <a:pt x="71774" y="472276"/>
                  </a:lnTo>
                  <a:lnTo>
                    <a:pt x="70173" y="458179"/>
                  </a:lnTo>
                  <a:lnTo>
                    <a:pt x="68776" y="444258"/>
                  </a:lnTo>
                  <a:lnTo>
                    <a:pt x="67232" y="430825"/>
                  </a:lnTo>
                  <a:lnTo>
                    <a:pt x="65342" y="417998"/>
                  </a:lnTo>
                  <a:lnTo>
                    <a:pt x="63071" y="405417"/>
                  </a:lnTo>
                  <a:lnTo>
                    <a:pt x="60468" y="392362"/>
                  </a:lnTo>
                  <a:lnTo>
                    <a:pt x="57603" y="378458"/>
                  </a:lnTo>
                  <a:lnTo>
                    <a:pt x="54544" y="363507"/>
                  </a:lnTo>
                  <a:lnTo>
                    <a:pt x="51343" y="347327"/>
                  </a:lnTo>
                  <a:lnTo>
                    <a:pt x="48045" y="329959"/>
                  </a:lnTo>
                  <a:lnTo>
                    <a:pt x="44679" y="311752"/>
                  </a:lnTo>
                  <a:lnTo>
                    <a:pt x="41266" y="293239"/>
                  </a:lnTo>
                  <a:lnTo>
                    <a:pt x="37821" y="274754"/>
                  </a:lnTo>
                  <a:lnTo>
                    <a:pt x="34355" y="256429"/>
                  </a:lnTo>
                  <a:lnTo>
                    <a:pt x="30875" y="238287"/>
                  </a:lnTo>
                  <a:lnTo>
                    <a:pt x="27385" y="220304"/>
                  </a:lnTo>
                  <a:lnTo>
                    <a:pt x="23889" y="202447"/>
                  </a:lnTo>
                  <a:lnTo>
                    <a:pt x="20388" y="184685"/>
                  </a:lnTo>
                  <a:lnTo>
                    <a:pt x="16884" y="166994"/>
                  </a:lnTo>
                  <a:lnTo>
                    <a:pt x="13379" y="149518"/>
                  </a:lnTo>
                  <a:lnTo>
                    <a:pt x="9872" y="132550"/>
                  </a:lnTo>
                  <a:lnTo>
                    <a:pt x="6374" y="116210"/>
                  </a:lnTo>
                  <a:lnTo>
                    <a:pt x="3211" y="100457"/>
                  </a:lnTo>
                  <a:lnTo>
                    <a:pt x="998" y="85185"/>
                  </a:lnTo>
                  <a:lnTo>
                    <a:pt x="0" y="70289"/>
                  </a:lnTo>
                  <a:lnTo>
                    <a:pt x="315" y="55996"/>
                  </a:lnTo>
                  <a:lnTo>
                    <a:pt x="2047" y="42843"/>
                  </a:lnTo>
                  <a:lnTo>
                    <a:pt x="5112" y="31041"/>
                  </a:lnTo>
                  <a:lnTo>
                    <a:pt x="9611" y="20811"/>
                  </a:lnTo>
                  <a:lnTo>
                    <a:pt x="15903" y="12535"/>
                  </a:lnTo>
                  <a:lnTo>
                    <a:pt x="24024" y="6239"/>
                  </a:lnTo>
                  <a:lnTo>
                    <a:pt x="33731" y="1977"/>
                  </a:lnTo>
                  <a:lnTo>
                    <a:pt x="44687" y="0"/>
                  </a:lnTo>
                  <a:lnTo>
                    <a:pt x="56565" y="223"/>
                  </a:lnTo>
                  <a:lnTo>
                    <a:pt x="68776" y="2302"/>
                  </a:lnTo>
                  <a:lnTo>
                    <a:pt x="80506" y="5822"/>
                  </a:lnTo>
                  <a:lnTo>
                    <a:pt x="91347" y="10403"/>
                  </a:lnTo>
                  <a:lnTo>
                    <a:pt x="101158" y="15626"/>
                  </a:lnTo>
                  <a:lnTo>
                    <a:pt x="110944" y="21653"/>
                  </a:lnTo>
                  <a:lnTo>
                    <a:pt x="122675" y="30124"/>
                  </a:lnTo>
                  <a:lnTo>
                    <a:pt x="139728" y="4384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59129" y="44219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7" y="6617"/>
                  </a:lnTo>
                  <a:lnTo>
                    <a:pt x="77160" y="7970"/>
                  </a:lnTo>
                  <a:lnTo>
                    <a:pt x="65997" y="9467"/>
                  </a:lnTo>
                  <a:lnTo>
                    <a:pt x="54800" y="11313"/>
                  </a:lnTo>
                  <a:lnTo>
                    <a:pt x="43967" y="13390"/>
                  </a:lnTo>
                  <a:lnTo>
                    <a:pt x="32870" y="15546"/>
                  </a:lnTo>
                  <a:lnTo>
                    <a:pt x="1942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06528" y="484310"/>
              <a:ext cx="147400" cy="199266"/>
            </a:xfrm>
            <a:custGeom>
              <a:avLst/>
              <a:gdLst/>
              <a:ahLst/>
              <a:cxnLst/>
              <a:rect l="0" t="0" r="0" b="0"/>
              <a:pathLst>
                <a:path w="147400" h="199266">
                  <a:moveTo>
                    <a:pt x="0" y="63171"/>
                  </a:moveTo>
                  <a:lnTo>
                    <a:pt x="5801" y="74839"/>
                  </a:lnTo>
                  <a:lnTo>
                    <a:pt x="10725" y="85328"/>
                  </a:lnTo>
                  <a:lnTo>
                    <a:pt x="15232" y="95630"/>
                  </a:lnTo>
                  <a:lnTo>
                    <a:pt x="19626" y="105931"/>
                  </a:lnTo>
                  <a:lnTo>
                    <a:pt x="24288" y="116275"/>
                  </a:lnTo>
                  <a:lnTo>
                    <a:pt x="29398" y="126664"/>
                  </a:lnTo>
                  <a:lnTo>
                    <a:pt x="34802" y="137093"/>
                  </a:lnTo>
                  <a:lnTo>
                    <a:pt x="40127" y="147551"/>
                  </a:lnTo>
                  <a:lnTo>
                    <a:pt x="45156" y="158031"/>
                  </a:lnTo>
                  <a:lnTo>
                    <a:pt x="50007" y="168526"/>
                  </a:lnTo>
                  <a:lnTo>
                    <a:pt x="55024" y="179031"/>
                  </a:lnTo>
                  <a:lnTo>
                    <a:pt x="60353" y="189471"/>
                  </a:lnTo>
                  <a:lnTo>
                    <a:pt x="64360" y="197255"/>
                  </a:lnTo>
                  <a:lnTo>
                    <a:pt x="65235" y="199265"/>
                  </a:lnTo>
                  <a:lnTo>
                    <a:pt x="64032" y="196681"/>
                  </a:lnTo>
                  <a:lnTo>
                    <a:pt x="61732" y="191139"/>
                  </a:lnTo>
                  <a:lnTo>
                    <a:pt x="58863" y="183760"/>
                  </a:lnTo>
                  <a:lnTo>
                    <a:pt x="55700" y="175240"/>
                  </a:lnTo>
                  <a:lnTo>
                    <a:pt x="52380" y="166005"/>
                  </a:lnTo>
                  <a:lnTo>
                    <a:pt x="48978" y="156316"/>
                  </a:lnTo>
                  <a:lnTo>
                    <a:pt x="45534" y="146327"/>
                  </a:lnTo>
                  <a:lnTo>
                    <a:pt x="42234" y="135812"/>
                  </a:lnTo>
                  <a:lnTo>
                    <a:pt x="39394" y="124224"/>
                  </a:lnTo>
                  <a:lnTo>
                    <a:pt x="37160" y="111360"/>
                  </a:lnTo>
                  <a:lnTo>
                    <a:pt x="35831" y="97803"/>
                  </a:lnTo>
                  <a:lnTo>
                    <a:pt x="35919" y="84695"/>
                  </a:lnTo>
                  <a:lnTo>
                    <a:pt x="37585" y="72660"/>
                  </a:lnTo>
                  <a:lnTo>
                    <a:pt x="40992" y="61802"/>
                  </a:lnTo>
                  <a:lnTo>
                    <a:pt x="46478" y="51974"/>
                  </a:lnTo>
                  <a:lnTo>
                    <a:pt x="54017" y="42964"/>
                  </a:lnTo>
                  <a:lnTo>
                    <a:pt x="63147" y="34725"/>
                  </a:lnTo>
                  <a:lnTo>
                    <a:pt x="73175" y="27397"/>
                  </a:lnTo>
                  <a:lnTo>
                    <a:pt x="83614" y="20982"/>
                  </a:lnTo>
                  <a:lnTo>
                    <a:pt x="94138" y="15501"/>
                  </a:lnTo>
                  <a:lnTo>
                    <a:pt x="105737" y="10531"/>
                  </a:lnTo>
                  <a:lnTo>
                    <a:pt x="121660" y="563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59173" y="515896"/>
              <a:ext cx="123074" cy="168277"/>
            </a:xfrm>
            <a:custGeom>
              <a:avLst/>
              <a:gdLst/>
              <a:ahLst/>
              <a:cxnLst/>
              <a:rect l="0" t="0" r="0" b="0"/>
              <a:pathLst>
                <a:path w="123074" h="168277">
                  <a:moveTo>
                    <a:pt x="89510" y="10528"/>
                  </a:moveTo>
                  <a:lnTo>
                    <a:pt x="77909" y="13529"/>
                  </a:lnTo>
                  <a:lnTo>
                    <a:pt x="68060" y="16952"/>
                  </a:lnTo>
                  <a:lnTo>
                    <a:pt x="59055" y="21148"/>
                  </a:lnTo>
                  <a:lnTo>
                    <a:pt x="50613" y="26048"/>
                  </a:lnTo>
                  <a:lnTo>
                    <a:pt x="42586" y="31529"/>
                  </a:lnTo>
                  <a:lnTo>
                    <a:pt x="34868" y="37464"/>
                  </a:lnTo>
                  <a:lnTo>
                    <a:pt x="27537" y="43899"/>
                  </a:lnTo>
                  <a:lnTo>
                    <a:pt x="20834" y="51046"/>
                  </a:lnTo>
                  <a:lnTo>
                    <a:pt x="14847" y="58967"/>
                  </a:lnTo>
                  <a:lnTo>
                    <a:pt x="9674" y="67744"/>
                  </a:lnTo>
                  <a:lnTo>
                    <a:pt x="5498" y="77546"/>
                  </a:lnTo>
                  <a:lnTo>
                    <a:pt x="2328" y="88361"/>
                  </a:lnTo>
                  <a:lnTo>
                    <a:pt x="352" y="99878"/>
                  </a:lnTo>
                  <a:lnTo>
                    <a:pt x="0" y="111601"/>
                  </a:lnTo>
                  <a:lnTo>
                    <a:pt x="1362" y="123215"/>
                  </a:lnTo>
                  <a:lnTo>
                    <a:pt x="4395" y="134282"/>
                  </a:lnTo>
                  <a:lnTo>
                    <a:pt x="9097" y="144182"/>
                  </a:lnTo>
                  <a:lnTo>
                    <a:pt x="15296" y="152679"/>
                  </a:lnTo>
                  <a:lnTo>
                    <a:pt x="22711" y="159552"/>
                  </a:lnTo>
                  <a:lnTo>
                    <a:pt x="31051" y="164429"/>
                  </a:lnTo>
                  <a:lnTo>
                    <a:pt x="40063" y="167297"/>
                  </a:lnTo>
                  <a:lnTo>
                    <a:pt x="49553" y="168276"/>
                  </a:lnTo>
                  <a:lnTo>
                    <a:pt x="59376" y="167429"/>
                  </a:lnTo>
                  <a:lnTo>
                    <a:pt x="69419" y="164970"/>
                  </a:lnTo>
                  <a:lnTo>
                    <a:pt x="79280" y="161051"/>
                  </a:lnTo>
                  <a:lnTo>
                    <a:pt x="88295" y="155681"/>
                  </a:lnTo>
                  <a:lnTo>
                    <a:pt x="96173" y="148996"/>
                  </a:lnTo>
                  <a:lnTo>
                    <a:pt x="102954" y="141239"/>
                  </a:lnTo>
                  <a:lnTo>
                    <a:pt x="108823" y="132662"/>
                  </a:lnTo>
                  <a:lnTo>
                    <a:pt x="113988" y="123486"/>
                  </a:lnTo>
                  <a:lnTo>
                    <a:pt x="118305" y="113885"/>
                  </a:lnTo>
                  <a:lnTo>
                    <a:pt x="121309" y="103987"/>
                  </a:lnTo>
                  <a:lnTo>
                    <a:pt x="122850" y="93885"/>
                  </a:lnTo>
                  <a:lnTo>
                    <a:pt x="123073" y="83644"/>
                  </a:lnTo>
                  <a:lnTo>
                    <a:pt x="122234" y="73309"/>
                  </a:lnTo>
                  <a:lnTo>
                    <a:pt x="120593" y="62914"/>
                  </a:lnTo>
                  <a:lnTo>
                    <a:pt x="118203" y="52645"/>
                  </a:lnTo>
                  <a:lnTo>
                    <a:pt x="114928" y="42823"/>
                  </a:lnTo>
                  <a:lnTo>
                    <a:pt x="110775" y="33596"/>
                  </a:lnTo>
                  <a:lnTo>
                    <a:pt x="106171" y="25236"/>
                  </a:lnTo>
                  <a:lnTo>
                    <a:pt x="101437" y="17409"/>
                  </a:lnTo>
                  <a:lnTo>
                    <a:pt x="96158" y="9426"/>
                  </a:lnTo>
                  <a:lnTo>
                    <a:pt x="8951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90798" y="488609"/>
              <a:ext cx="189514" cy="216801"/>
            </a:xfrm>
            <a:custGeom>
              <a:avLst/>
              <a:gdLst/>
              <a:ahLst/>
              <a:cxnLst/>
              <a:rect l="0" t="0" r="0" b="0"/>
              <a:pathLst>
                <a:path w="189514" h="216801">
                  <a:moveTo>
                    <a:pt x="0" y="69401"/>
                  </a:moveTo>
                  <a:lnTo>
                    <a:pt x="2933" y="81069"/>
                  </a:lnTo>
                  <a:lnTo>
                    <a:pt x="5715" y="91558"/>
                  </a:lnTo>
                  <a:lnTo>
                    <a:pt x="8615" y="101859"/>
                  </a:lnTo>
                  <a:lnTo>
                    <a:pt x="11655" y="112161"/>
                  </a:lnTo>
                  <a:lnTo>
                    <a:pt x="14821" y="122504"/>
                  </a:lnTo>
                  <a:lnTo>
                    <a:pt x="18084" y="132898"/>
                  </a:lnTo>
                  <a:lnTo>
                    <a:pt x="21422" y="143500"/>
                  </a:lnTo>
                  <a:lnTo>
                    <a:pt x="24814" y="154606"/>
                  </a:lnTo>
                  <a:lnTo>
                    <a:pt x="28205" y="166293"/>
                  </a:lnTo>
                  <a:lnTo>
                    <a:pt x="30251" y="176862"/>
                  </a:lnTo>
                  <a:lnTo>
                    <a:pt x="29635" y="182987"/>
                  </a:lnTo>
                  <a:lnTo>
                    <a:pt x="27414" y="183479"/>
                  </a:lnTo>
                  <a:lnTo>
                    <a:pt x="24442" y="179351"/>
                  </a:lnTo>
                  <a:lnTo>
                    <a:pt x="21302" y="171785"/>
                  </a:lnTo>
                  <a:lnTo>
                    <a:pt x="18494" y="161527"/>
                  </a:lnTo>
                  <a:lnTo>
                    <a:pt x="16235" y="149189"/>
                  </a:lnTo>
                  <a:lnTo>
                    <a:pt x="14530" y="135460"/>
                  </a:lnTo>
                  <a:lnTo>
                    <a:pt x="13293" y="121080"/>
                  </a:lnTo>
                  <a:lnTo>
                    <a:pt x="12429" y="106514"/>
                  </a:lnTo>
                  <a:lnTo>
                    <a:pt x="12168" y="92135"/>
                  </a:lnTo>
                  <a:lnTo>
                    <a:pt x="13048" y="78324"/>
                  </a:lnTo>
                  <a:lnTo>
                    <a:pt x="15275" y="65241"/>
                  </a:lnTo>
                  <a:lnTo>
                    <a:pt x="18907" y="53659"/>
                  </a:lnTo>
                  <a:lnTo>
                    <a:pt x="24019" y="44994"/>
                  </a:lnTo>
                  <a:lnTo>
                    <a:pt x="30488" y="39768"/>
                  </a:lnTo>
                  <a:lnTo>
                    <a:pt x="37746" y="37870"/>
                  </a:lnTo>
                  <a:lnTo>
                    <a:pt x="44916" y="39013"/>
                  </a:lnTo>
                  <a:lnTo>
                    <a:pt x="51507" y="42706"/>
                  </a:lnTo>
                  <a:lnTo>
                    <a:pt x="57404" y="48384"/>
                  </a:lnTo>
                  <a:lnTo>
                    <a:pt x="62672" y="55532"/>
                  </a:lnTo>
                  <a:lnTo>
                    <a:pt x="67422" y="63662"/>
                  </a:lnTo>
                  <a:lnTo>
                    <a:pt x="71253" y="69889"/>
                  </a:lnTo>
                  <a:lnTo>
                    <a:pt x="73520" y="70536"/>
                  </a:lnTo>
                  <a:lnTo>
                    <a:pt x="74472" y="65956"/>
                  </a:lnTo>
                  <a:lnTo>
                    <a:pt x="74704" y="57431"/>
                  </a:lnTo>
                  <a:lnTo>
                    <a:pt x="74965" y="46578"/>
                  </a:lnTo>
                  <a:lnTo>
                    <a:pt x="76081" y="35173"/>
                  </a:lnTo>
                  <a:lnTo>
                    <a:pt x="78414" y="24237"/>
                  </a:lnTo>
                  <a:lnTo>
                    <a:pt x="82258" y="14597"/>
                  </a:lnTo>
                  <a:lnTo>
                    <a:pt x="88031" y="7167"/>
                  </a:lnTo>
                  <a:lnTo>
                    <a:pt x="95755" y="2222"/>
                  </a:lnTo>
                  <a:lnTo>
                    <a:pt x="104836" y="0"/>
                  </a:lnTo>
                  <a:lnTo>
                    <a:pt x="114300" y="986"/>
                  </a:lnTo>
                  <a:lnTo>
                    <a:pt x="123540" y="5121"/>
                  </a:lnTo>
                  <a:lnTo>
                    <a:pt x="132179" y="11774"/>
                  </a:lnTo>
                  <a:lnTo>
                    <a:pt x="139901" y="20048"/>
                  </a:lnTo>
                  <a:lnTo>
                    <a:pt x="146645" y="29270"/>
                  </a:lnTo>
                  <a:lnTo>
                    <a:pt x="152529" y="39032"/>
                  </a:lnTo>
                  <a:lnTo>
                    <a:pt x="157731" y="49102"/>
                  </a:lnTo>
                  <a:lnTo>
                    <a:pt x="162419" y="59356"/>
                  </a:lnTo>
                  <a:lnTo>
                    <a:pt x="166570" y="69885"/>
                  </a:lnTo>
                  <a:lnTo>
                    <a:pt x="169989" y="80953"/>
                  </a:lnTo>
                  <a:lnTo>
                    <a:pt x="172622" y="92666"/>
                  </a:lnTo>
                  <a:lnTo>
                    <a:pt x="174560" y="104975"/>
                  </a:lnTo>
                  <a:lnTo>
                    <a:pt x="175945" y="117771"/>
                  </a:lnTo>
                  <a:lnTo>
                    <a:pt x="176918" y="130932"/>
                  </a:lnTo>
                  <a:lnTo>
                    <a:pt x="177759" y="144194"/>
                  </a:lnTo>
                  <a:lnTo>
                    <a:pt x="178865" y="157171"/>
                  </a:lnTo>
                  <a:lnTo>
                    <a:pt x="180423" y="169661"/>
                  </a:lnTo>
                  <a:lnTo>
                    <a:pt x="182294" y="181205"/>
                  </a:lnTo>
                  <a:lnTo>
                    <a:pt x="184284" y="192129"/>
                  </a:lnTo>
                  <a:lnTo>
                    <a:pt x="186573" y="203390"/>
                  </a:lnTo>
                  <a:lnTo>
                    <a:pt x="189513" y="2168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06486" y="41061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95" y="6616"/>
                  </a:lnTo>
                  <a:lnTo>
                    <a:pt x="161387" y="7970"/>
                  </a:lnTo>
                  <a:lnTo>
                    <a:pt x="150224" y="9466"/>
                  </a:lnTo>
                  <a:lnTo>
                    <a:pt x="139014" y="11313"/>
                  </a:lnTo>
                  <a:lnTo>
                    <a:pt x="127730" y="13380"/>
                  </a:lnTo>
                  <a:lnTo>
                    <a:pt x="116097" y="15312"/>
                  </a:lnTo>
                  <a:lnTo>
                    <a:pt x="103978" y="16908"/>
                  </a:lnTo>
                  <a:lnTo>
                    <a:pt x="91383" y="18132"/>
                  </a:lnTo>
                  <a:lnTo>
                    <a:pt x="78389" y="19028"/>
                  </a:lnTo>
                  <a:lnTo>
                    <a:pt x="65102" y="19665"/>
                  </a:lnTo>
                  <a:lnTo>
                    <a:pt x="52017" y="20111"/>
                  </a:lnTo>
                  <a:lnTo>
                    <a:pt x="38623" y="20466"/>
                  </a:lnTo>
                  <a:lnTo>
                    <a:pt x="22627" y="207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25180" y="263212"/>
              <a:ext cx="39401" cy="421141"/>
            </a:xfrm>
            <a:custGeom>
              <a:avLst/>
              <a:gdLst/>
              <a:ahLst/>
              <a:cxnLst/>
              <a:rect l="0" t="0" r="0" b="0"/>
              <a:pathLst>
                <a:path w="39401" h="421141">
                  <a:moveTo>
                    <a:pt x="7815" y="0"/>
                  </a:moveTo>
                  <a:lnTo>
                    <a:pt x="4948" y="11735"/>
                  </a:lnTo>
                  <a:lnTo>
                    <a:pt x="2805" y="22864"/>
                  </a:lnTo>
                  <a:lnTo>
                    <a:pt x="1207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1" y="74418"/>
                  </a:lnTo>
                  <a:lnTo>
                    <a:pt x="1890" y="89596"/>
                  </a:lnTo>
                  <a:lnTo>
                    <a:pt x="3253" y="105458"/>
                  </a:lnTo>
                  <a:lnTo>
                    <a:pt x="4467" y="121833"/>
                  </a:lnTo>
                  <a:lnTo>
                    <a:pt x="5603" y="138744"/>
                  </a:lnTo>
                  <a:lnTo>
                    <a:pt x="6971" y="156387"/>
                  </a:lnTo>
                  <a:lnTo>
                    <a:pt x="8737" y="174808"/>
                  </a:lnTo>
                  <a:lnTo>
                    <a:pt x="10755" y="193755"/>
                  </a:lnTo>
                  <a:lnTo>
                    <a:pt x="12656" y="212780"/>
                  </a:lnTo>
                  <a:lnTo>
                    <a:pt x="14237" y="231612"/>
                  </a:lnTo>
                  <a:lnTo>
                    <a:pt x="15621" y="250003"/>
                  </a:lnTo>
                  <a:lnTo>
                    <a:pt x="17157" y="267659"/>
                  </a:lnTo>
                  <a:lnTo>
                    <a:pt x="19037" y="284497"/>
                  </a:lnTo>
                  <a:lnTo>
                    <a:pt x="21131" y="300601"/>
                  </a:lnTo>
                  <a:lnTo>
                    <a:pt x="23082" y="316116"/>
                  </a:lnTo>
                  <a:lnTo>
                    <a:pt x="24698" y="331184"/>
                  </a:lnTo>
                  <a:lnTo>
                    <a:pt x="26103" y="345764"/>
                  </a:lnTo>
                  <a:lnTo>
                    <a:pt x="27655" y="359641"/>
                  </a:lnTo>
                  <a:lnTo>
                    <a:pt x="29545" y="372744"/>
                  </a:lnTo>
                  <a:lnTo>
                    <a:pt x="31655" y="384702"/>
                  </a:lnTo>
                  <a:lnTo>
                    <a:pt x="33840" y="395950"/>
                  </a:lnTo>
                  <a:lnTo>
                    <a:pt x="36293" y="407476"/>
                  </a:lnTo>
                  <a:lnTo>
                    <a:pt x="39400" y="4211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06694" y="495167"/>
              <a:ext cx="273742" cy="202442"/>
            </a:xfrm>
            <a:custGeom>
              <a:avLst/>
              <a:gdLst/>
              <a:ahLst/>
              <a:cxnLst/>
              <a:rect l="0" t="0" r="0" b="0"/>
              <a:pathLst>
                <a:path w="273742" h="202442">
                  <a:moveTo>
                    <a:pt x="0" y="104957"/>
                  </a:moveTo>
                  <a:lnTo>
                    <a:pt x="6001" y="99156"/>
                  </a:lnTo>
                  <a:lnTo>
                    <a:pt x="12846" y="94232"/>
                  </a:lnTo>
                  <a:lnTo>
                    <a:pt x="21234" y="89729"/>
                  </a:lnTo>
                  <a:lnTo>
                    <a:pt x="30861" y="85509"/>
                  </a:lnTo>
                  <a:lnTo>
                    <a:pt x="41175" y="81495"/>
                  </a:lnTo>
                  <a:lnTo>
                    <a:pt x="51778" y="77629"/>
                  </a:lnTo>
                  <a:lnTo>
                    <a:pt x="62303" y="73704"/>
                  </a:lnTo>
                  <a:lnTo>
                    <a:pt x="72355" y="69380"/>
                  </a:lnTo>
                  <a:lnTo>
                    <a:pt x="81766" y="64495"/>
                  </a:lnTo>
                  <a:lnTo>
                    <a:pt x="90234" y="58739"/>
                  </a:lnTo>
                  <a:lnTo>
                    <a:pt x="97250" y="51585"/>
                  </a:lnTo>
                  <a:lnTo>
                    <a:pt x="102659" y="42892"/>
                  </a:lnTo>
                  <a:lnTo>
                    <a:pt x="106140" y="33309"/>
                  </a:lnTo>
                  <a:lnTo>
                    <a:pt x="107053" y="24031"/>
                  </a:lnTo>
                  <a:lnTo>
                    <a:pt x="105295" y="15734"/>
                  </a:lnTo>
                  <a:lnTo>
                    <a:pt x="101200" y="8880"/>
                  </a:lnTo>
                  <a:lnTo>
                    <a:pt x="95255" y="3959"/>
                  </a:lnTo>
                  <a:lnTo>
                    <a:pt x="87932" y="1032"/>
                  </a:lnTo>
                  <a:lnTo>
                    <a:pt x="79783" y="0"/>
                  </a:lnTo>
                  <a:lnTo>
                    <a:pt x="71409" y="804"/>
                  </a:lnTo>
                  <a:lnTo>
                    <a:pt x="63156" y="3236"/>
                  </a:lnTo>
                  <a:lnTo>
                    <a:pt x="55143" y="7305"/>
                  </a:lnTo>
                  <a:lnTo>
                    <a:pt x="47376" y="13308"/>
                  </a:lnTo>
                  <a:lnTo>
                    <a:pt x="39823" y="21234"/>
                  </a:lnTo>
                  <a:lnTo>
                    <a:pt x="32767" y="30809"/>
                  </a:lnTo>
                  <a:lnTo>
                    <a:pt x="26779" y="41678"/>
                  </a:lnTo>
                  <a:lnTo>
                    <a:pt x="22084" y="53506"/>
                  </a:lnTo>
                  <a:lnTo>
                    <a:pt x="18592" y="66023"/>
                  </a:lnTo>
                  <a:lnTo>
                    <a:pt x="16082" y="79024"/>
                  </a:lnTo>
                  <a:lnTo>
                    <a:pt x="14323" y="92354"/>
                  </a:lnTo>
                  <a:lnTo>
                    <a:pt x="13276" y="105745"/>
                  </a:lnTo>
                  <a:lnTo>
                    <a:pt x="13089" y="118815"/>
                  </a:lnTo>
                  <a:lnTo>
                    <a:pt x="13779" y="131382"/>
                  </a:lnTo>
                  <a:lnTo>
                    <a:pt x="15394" y="143278"/>
                  </a:lnTo>
                  <a:lnTo>
                    <a:pt x="18080" y="154275"/>
                  </a:lnTo>
                  <a:lnTo>
                    <a:pt x="21820" y="164335"/>
                  </a:lnTo>
                  <a:lnTo>
                    <a:pt x="26620" y="173414"/>
                  </a:lnTo>
                  <a:lnTo>
                    <a:pt x="32591" y="181374"/>
                  </a:lnTo>
                  <a:lnTo>
                    <a:pt x="39683" y="188235"/>
                  </a:lnTo>
                  <a:lnTo>
                    <a:pt x="47715" y="193675"/>
                  </a:lnTo>
                  <a:lnTo>
                    <a:pt x="56477" y="196975"/>
                  </a:lnTo>
                  <a:lnTo>
                    <a:pt x="65777" y="197937"/>
                  </a:lnTo>
                  <a:lnTo>
                    <a:pt x="75461" y="196972"/>
                  </a:lnTo>
                  <a:lnTo>
                    <a:pt x="85414" y="194806"/>
                  </a:lnTo>
                  <a:lnTo>
                    <a:pt x="95549" y="191980"/>
                  </a:lnTo>
                  <a:lnTo>
                    <a:pt x="105642" y="188646"/>
                  </a:lnTo>
                  <a:lnTo>
                    <a:pt x="115346" y="184664"/>
                  </a:lnTo>
                  <a:lnTo>
                    <a:pt x="124502" y="179990"/>
                  </a:lnTo>
                  <a:lnTo>
                    <a:pt x="133126" y="174701"/>
                  </a:lnTo>
                  <a:lnTo>
                    <a:pt x="141305" y="168919"/>
                  </a:lnTo>
                  <a:lnTo>
                    <a:pt x="149141" y="162765"/>
                  </a:lnTo>
                  <a:lnTo>
                    <a:pt x="156728" y="156344"/>
                  </a:lnTo>
                  <a:lnTo>
                    <a:pt x="164136" y="149734"/>
                  </a:lnTo>
                  <a:lnTo>
                    <a:pt x="171416" y="142988"/>
                  </a:lnTo>
                  <a:lnTo>
                    <a:pt x="178440" y="135983"/>
                  </a:lnTo>
                  <a:lnTo>
                    <a:pt x="184932" y="128442"/>
                  </a:lnTo>
                  <a:lnTo>
                    <a:pt x="190770" y="120254"/>
                  </a:lnTo>
                  <a:lnTo>
                    <a:pt x="195673" y="111467"/>
                  </a:lnTo>
                  <a:lnTo>
                    <a:pt x="199135" y="102189"/>
                  </a:lnTo>
                  <a:lnTo>
                    <a:pt x="201010" y="92544"/>
                  </a:lnTo>
                  <a:lnTo>
                    <a:pt x="201304" y="82796"/>
                  </a:lnTo>
                  <a:lnTo>
                    <a:pt x="199988" y="73333"/>
                  </a:lnTo>
                  <a:lnTo>
                    <a:pt x="197211" y="64359"/>
                  </a:lnTo>
                  <a:lnTo>
                    <a:pt x="193076" y="56538"/>
                  </a:lnTo>
                  <a:lnTo>
                    <a:pt x="187561" y="51028"/>
                  </a:lnTo>
                  <a:lnTo>
                    <a:pt x="180784" y="48260"/>
                  </a:lnTo>
                  <a:lnTo>
                    <a:pt x="173134" y="48183"/>
                  </a:lnTo>
                  <a:lnTo>
                    <a:pt x="165161" y="50632"/>
                  </a:lnTo>
                  <a:lnTo>
                    <a:pt x="157214" y="55241"/>
                  </a:lnTo>
                  <a:lnTo>
                    <a:pt x="149591" y="61552"/>
                  </a:lnTo>
                  <a:lnTo>
                    <a:pt x="142626" y="69133"/>
                  </a:lnTo>
                  <a:lnTo>
                    <a:pt x="136429" y="77635"/>
                  </a:lnTo>
                  <a:lnTo>
                    <a:pt x="131099" y="86948"/>
                  </a:lnTo>
                  <a:lnTo>
                    <a:pt x="126809" y="97184"/>
                  </a:lnTo>
                  <a:lnTo>
                    <a:pt x="123555" y="108330"/>
                  </a:lnTo>
                  <a:lnTo>
                    <a:pt x="121352" y="120257"/>
                  </a:lnTo>
                  <a:lnTo>
                    <a:pt x="120313" y="132795"/>
                  </a:lnTo>
                  <a:lnTo>
                    <a:pt x="120395" y="145778"/>
                  </a:lnTo>
                  <a:lnTo>
                    <a:pt x="121585" y="158750"/>
                  </a:lnTo>
                  <a:lnTo>
                    <a:pt x="123979" y="171000"/>
                  </a:lnTo>
                  <a:lnTo>
                    <a:pt x="127515" y="182181"/>
                  </a:lnTo>
                  <a:lnTo>
                    <a:pt x="132007" y="191652"/>
                  </a:lnTo>
                  <a:lnTo>
                    <a:pt x="137238" y="198352"/>
                  </a:lnTo>
                  <a:lnTo>
                    <a:pt x="143009" y="201955"/>
                  </a:lnTo>
                  <a:lnTo>
                    <a:pt x="149003" y="202441"/>
                  </a:lnTo>
                  <a:lnTo>
                    <a:pt x="154792" y="199741"/>
                  </a:lnTo>
                  <a:lnTo>
                    <a:pt x="160164" y="194151"/>
                  </a:lnTo>
                  <a:lnTo>
                    <a:pt x="165092" y="186197"/>
                  </a:lnTo>
                  <a:lnTo>
                    <a:pt x="169635" y="176443"/>
                  </a:lnTo>
                  <a:lnTo>
                    <a:pt x="173874" y="165373"/>
                  </a:lnTo>
                  <a:lnTo>
                    <a:pt x="177721" y="153369"/>
                  </a:lnTo>
                  <a:lnTo>
                    <a:pt x="180934" y="140715"/>
                  </a:lnTo>
                  <a:lnTo>
                    <a:pt x="183439" y="127707"/>
                  </a:lnTo>
                  <a:lnTo>
                    <a:pt x="185604" y="117811"/>
                  </a:lnTo>
                  <a:lnTo>
                    <a:pt x="187852" y="114972"/>
                  </a:lnTo>
                  <a:lnTo>
                    <a:pt x="190152" y="117473"/>
                  </a:lnTo>
                  <a:lnTo>
                    <a:pt x="192761" y="123215"/>
                  </a:lnTo>
                  <a:lnTo>
                    <a:pt x="196054" y="130857"/>
                  </a:lnTo>
                  <a:lnTo>
                    <a:pt x="200161" y="139612"/>
                  </a:lnTo>
                  <a:lnTo>
                    <a:pt x="205019" y="148867"/>
                  </a:lnTo>
                  <a:lnTo>
                    <a:pt x="210487" y="158051"/>
                  </a:lnTo>
                  <a:lnTo>
                    <a:pt x="216421" y="166873"/>
                  </a:lnTo>
                  <a:lnTo>
                    <a:pt x="222970" y="174971"/>
                  </a:lnTo>
                  <a:lnTo>
                    <a:pt x="231526" y="182601"/>
                  </a:lnTo>
                  <a:lnTo>
                    <a:pt x="246193" y="190428"/>
                  </a:lnTo>
                  <a:lnTo>
                    <a:pt x="273741" y="19971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69907" y="514703"/>
              <a:ext cx="124354" cy="162067"/>
            </a:xfrm>
            <a:custGeom>
              <a:avLst/>
              <a:gdLst/>
              <a:ahLst/>
              <a:cxnLst/>
              <a:rect l="0" t="0" r="0" b="0"/>
              <a:pathLst>
                <a:path w="124354" h="162067">
                  <a:moveTo>
                    <a:pt x="115813" y="11721"/>
                  </a:moveTo>
                  <a:lnTo>
                    <a:pt x="107010" y="6055"/>
                  </a:lnTo>
                  <a:lnTo>
                    <a:pt x="98665" y="2411"/>
                  </a:lnTo>
                  <a:lnTo>
                    <a:pt x="89966" y="501"/>
                  </a:lnTo>
                  <a:lnTo>
                    <a:pt x="80844" y="0"/>
                  </a:lnTo>
                  <a:lnTo>
                    <a:pt x="71349" y="619"/>
                  </a:lnTo>
                  <a:lnTo>
                    <a:pt x="61561" y="2095"/>
                  </a:lnTo>
                  <a:lnTo>
                    <a:pt x="51721" y="4363"/>
                  </a:lnTo>
                  <a:lnTo>
                    <a:pt x="42196" y="7550"/>
                  </a:lnTo>
                  <a:lnTo>
                    <a:pt x="33177" y="11661"/>
                  </a:lnTo>
                  <a:lnTo>
                    <a:pt x="25156" y="16895"/>
                  </a:lnTo>
                  <a:lnTo>
                    <a:pt x="18980" y="23696"/>
                  </a:lnTo>
                  <a:lnTo>
                    <a:pt x="14956" y="32147"/>
                  </a:lnTo>
                  <a:lnTo>
                    <a:pt x="13390" y="41399"/>
                  </a:lnTo>
                  <a:lnTo>
                    <a:pt x="14835" y="49921"/>
                  </a:lnTo>
                  <a:lnTo>
                    <a:pt x="19292" y="56903"/>
                  </a:lnTo>
                  <a:lnTo>
                    <a:pt x="26333" y="62230"/>
                  </a:lnTo>
                  <a:lnTo>
                    <a:pt x="35401" y="66119"/>
                  </a:lnTo>
                  <a:lnTo>
                    <a:pt x="45965" y="68889"/>
                  </a:lnTo>
                  <a:lnTo>
                    <a:pt x="57273" y="71158"/>
                  </a:lnTo>
                  <a:lnTo>
                    <a:pt x="68388" y="73778"/>
                  </a:lnTo>
                  <a:lnTo>
                    <a:pt x="78817" y="77187"/>
                  </a:lnTo>
                  <a:lnTo>
                    <a:pt x="88460" y="81450"/>
                  </a:lnTo>
                  <a:lnTo>
                    <a:pt x="97406" y="86455"/>
                  </a:lnTo>
                  <a:lnTo>
                    <a:pt x="105782" y="92049"/>
                  </a:lnTo>
                  <a:lnTo>
                    <a:pt x="113239" y="98245"/>
                  </a:lnTo>
                  <a:lnTo>
                    <a:pt x="118973" y="105227"/>
                  </a:lnTo>
                  <a:lnTo>
                    <a:pt x="122678" y="113027"/>
                  </a:lnTo>
                  <a:lnTo>
                    <a:pt x="124353" y="121382"/>
                  </a:lnTo>
                  <a:lnTo>
                    <a:pt x="124041" y="129835"/>
                  </a:lnTo>
                  <a:lnTo>
                    <a:pt x="121964" y="138104"/>
                  </a:lnTo>
                  <a:lnTo>
                    <a:pt x="117976" y="145774"/>
                  </a:lnTo>
                  <a:lnTo>
                    <a:pt x="111504" y="152240"/>
                  </a:lnTo>
                  <a:lnTo>
                    <a:pt x="102455" y="157278"/>
                  </a:lnTo>
                  <a:lnTo>
                    <a:pt x="91483" y="160676"/>
                  </a:lnTo>
                  <a:lnTo>
                    <a:pt x="79671" y="162066"/>
                  </a:lnTo>
                  <a:lnTo>
                    <a:pt x="67735" y="161449"/>
                  </a:lnTo>
                  <a:lnTo>
                    <a:pt x="56052" y="159231"/>
                  </a:lnTo>
                  <a:lnTo>
                    <a:pt x="43472" y="155711"/>
                  </a:lnTo>
                  <a:lnTo>
                    <a:pt x="26670" y="149466"/>
                  </a:lnTo>
                  <a:lnTo>
                    <a:pt x="0" y="13806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51604" y="210569"/>
              <a:ext cx="18345" cy="410613"/>
            </a:xfrm>
            <a:custGeom>
              <a:avLst/>
              <a:gdLst/>
              <a:ahLst/>
              <a:cxnLst/>
              <a:rect l="0" t="0" r="0" b="0"/>
              <a:pathLst>
                <a:path w="18345" h="410613">
                  <a:moveTo>
                    <a:pt x="7815" y="0"/>
                  </a:moveTo>
                  <a:lnTo>
                    <a:pt x="4949" y="11803"/>
                  </a:lnTo>
                  <a:lnTo>
                    <a:pt x="2807" y="23572"/>
                  </a:lnTo>
                  <a:lnTo>
                    <a:pt x="1209" y="36476"/>
                  </a:lnTo>
                  <a:lnTo>
                    <a:pt x="201" y="50842"/>
                  </a:lnTo>
                  <a:lnTo>
                    <a:pt x="0" y="67115"/>
                  </a:lnTo>
                  <a:lnTo>
                    <a:pt x="652" y="85340"/>
                  </a:lnTo>
                  <a:lnTo>
                    <a:pt x="1889" y="105094"/>
                  </a:lnTo>
                  <a:lnTo>
                    <a:pt x="3254" y="125711"/>
                  </a:lnTo>
                  <a:lnTo>
                    <a:pt x="4463" y="146715"/>
                  </a:lnTo>
                  <a:lnTo>
                    <a:pt x="5425" y="167697"/>
                  </a:lnTo>
                  <a:lnTo>
                    <a:pt x="6145" y="188235"/>
                  </a:lnTo>
                  <a:lnTo>
                    <a:pt x="6668" y="208163"/>
                  </a:lnTo>
                  <a:lnTo>
                    <a:pt x="7206" y="227663"/>
                  </a:lnTo>
                  <a:lnTo>
                    <a:pt x="8107" y="247143"/>
                  </a:lnTo>
                  <a:lnTo>
                    <a:pt x="9529" y="266844"/>
                  </a:lnTo>
                  <a:lnTo>
                    <a:pt x="11300" y="286672"/>
                  </a:lnTo>
                  <a:lnTo>
                    <a:pt x="13028" y="306298"/>
                  </a:lnTo>
                  <a:lnTo>
                    <a:pt x="14485" y="325522"/>
                  </a:lnTo>
                  <a:lnTo>
                    <a:pt x="15616" y="343762"/>
                  </a:lnTo>
                  <a:lnTo>
                    <a:pt x="16572" y="361871"/>
                  </a:lnTo>
                  <a:lnTo>
                    <a:pt x="17434" y="382556"/>
                  </a:lnTo>
                  <a:lnTo>
                    <a:pt x="18344" y="4106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90964" y="368497"/>
              <a:ext cx="336913" cy="4694"/>
            </a:xfrm>
            <a:custGeom>
              <a:avLst/>
              <a:gdLst/>
              <a:ahLst/>
              <a:cxnLst/>
              <a:rect l="0" t="0" r="0" b="0"/>
              <a:pathLst>
                <a:path w="336913" h="4694">
                  <a:moveTo>
                    <a:pt x="336912" y="0"/>
                  </a:moveTo>
                  <a:lnTo>
                    <a:pt x="325109" y="67"/>
                  </a:lnTo>
                  <a:lnTo>
                    <a:pt x="313340" y="707"/>
                  </a:lnTo>
                  <a:lnTo>
                    <a:pt x="300445" y="1994"/>
                  </a:lnTo>
                  <a:lnTo>
                    <a:pt x="286424" y="3509"/>
                  </a:lnTo>
                  <a:lnTo>
                    <a:pt x="271448" y="4528"/>
                  </a:lnTo>
                  <a:lnTo>
                    <a:pt x="255725" y="4693"/>
                  </a:lnTo>
                  <a:lnTo>
                    <a:pt x="239449" y="4138"/>
                  </a:lnTo>
                  <a:lnTo>
                    <a:pt x="222777" y="3301"/>
                  </a:lnTo>
                  <a:lnTo>
                    <a:pt x="205822" y="2477"/>
                  </a:lnTo>
                  <a:lnTo>
                    <a:pt x="188506" y="1790"/>
                  </a:lnTo>
                  <a:lnTo>
                    <a:pt x="170583" y="1262"/>
                  </a:lnTo>
                  <a:lnTo>
                    <a:pt x="151971" y="875"/>
                  </a:lnTo>
                  <a:lnTo>
                    <a:pt x="132893" y="600"/>
                  </a:lnTo>
                  <a:lnTo>
                    <a:pt x="113780" y="408"/>
                  </a:lnTo>
                  <a:lnTo>
                    <a:pt x="94899" y="276"/>
                  </a:lnTo>
                  <a:lnTo>
                    <a:pt x="76693" y="186"/>
                  </a:lnTo>
                  <a:lnTo>
                    <a:pt x="57867" y="115"/>
                  </a:lnTo>
                  <a:lnTo>
                    <a:pt x="34533" y="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96373" y="221098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4" y="83251"/>
                  </a:lnTo>
                  <a:lnTo>
                    <a:pt x="176" y="100834"/>
                  </a:lnTo>
                  <a:lnTo>
                    <a:pt x="825" y="117858"/>
                  </a:lnTo>
                  <a:lnTo>
                    <a:pt x="2074" y="133723"/>
                  </a:lnTo>
                  <a:lnTo>
                    <a:pt x="3727" y="148999"/>
                  </a:lnTo>
                  <a:lnTo>
                    <a:pt x="5375" y="165082"/>
                  </a:lnTo>
                  <a:lnTo>
                    <a:pt x="6782" y="182720"/>
                  </a:lnTo>
                  <a:lnTo>
                    <a:pt x="8048" y="201842"/>
                  </a:lnTo>
                  <a:lnTo>
                    <a:pt x="9504" y="221915"/>
                  </a:lnTo>
                  <a:lnTo>
                    <a:pt x="11331" y="242492"/>
                  </a:lnTo>
                  <a:lnTo>
                    <a:pt x="13389" y="262988"/>
                  </a:lnTo>
                  <a:lnTo>
                    <a:pt x="15317" y="282655"/>
                  </a:lnTo>
                  <a:lnTo>
                    <a:pt x="16911" y="301169"/>
                  </a:lnTo>
                  <a:lnTo>
                    <a:pt x="18133" y="318562"/>
                  </a:lnTo>
                  <a:lnTo>
                    <a:pt x="19029" y="335024"/>
                  </a:lnTo>
                  <a:lnTo>
                    <a:pt x="19667" y="350757"/>
                  </a:lnTo>
                  <a:lnTo>
                    <a:pt x="20111" y="365542"/>
                  </a:lnTo>
                  <a:lnTo>
                    <a:pt x="20467" y="380286"/>
                  </a:lnTo>
                  <a:lnTo>
                    <a:pt x="20764" y="397408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17388" y="336911"/>
              <a:ext cx="305328" cy="84229"/>
            </a:xfrm>
            <a:custGeom>
              <a:avLst/>
              <a:gdLst/>
              <a:ahLst/>
              <a:cxnLst/>
              <a:rect l="0" t="0" r="0" b="0"/>
              <a:pathLst>
                <a:path w="305328" h="84229">
                  <a:moveTo>
                    <a:pt x="305327" y="0"/>
                  </a:moveTo>
                  <a:lnTo>
                    <a:pt x="296525" y="2934"/>
                  </a:lnTo>
                  <a:lnTo>
                    <a:pt x="288179" y="5716"/>
                  </a:lnTo>
                  <a:lnTo>
                    <a:pt x="279476" y="8616"/>
                  </a:lnTo>
                  <a:lnTo>
                    <a:pt x="270183" y="11656"/>
                  </a:lnTo>
                  <a:lnTo>
                    <a:pt x="260039" y="14821"/>
                  </a:lnTo>
                  <a:lnTo>
                    <a:pt x="248989" y="18085"/>
                  </a:lnTo>
                  <a:lnTo>
                    <a:pt x="236977" y="21423"/>
                  </a:lnTo>
                  <a:lnTo>
                    <a:pt x="223858" y="24814"/>
                  </a:lnTo>
                  <a:lnTo>
                    <a:pt x="209662" y="28243"/>
                  </a:lnTo>
                  <a:lnTo>
                    <a:pt x="194554" y="31698"/>
                  </a:lnTo>
                  <a:lnTo>
                    <a:pt x="178736" y="35171"/>
                  </a:lnTo>
                  <a:lnTo>
                    <a:pt x="162396" y="38655"/>
                  </a:lnTo>
                  <a:lnTo>
                    <a:pt x="145848" y="42148"/>
                  </a:lnTo>
                  <a:lnTo>
                    <a:pt x="129513" y="45646"/>
                  </a:lnTo>
                  <a:lnTo>
                    <a:pt x="113601" y="49148"/>
                  </a:lnTo>
                  <a:lnTo>
                    <a:pt x="98136" y="52653"/>
                  </a:lnTo>
                  <a:lnTo>
                    <a:pt x="83059" y="56159"/>
                  </a:lnTo>
                  <a:lnTo>
                    <a:pt x="68298" y="59666"/>
                  </a:lnTo>
                  <a:lnTo>
                    <a:pt x="54186" y="63215"/>
                  </a:lnTo>
                  <a:lnTo>
                    <a:pt x="39975" y="67341"/>
                  </a:lnTo>
                  <a:lnTo>
                    <a:pt x="23298" y="7352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78007" y="481805"/>
              <a:ext cx="166230" cy="147811"/>
            </a:xfrm>
            <a:custGeom>
              <a:avLst/>
              <a:gdLst/>
              <a:ahLst/>
              <a:cxnLst/>
              <a:rect l="0" t="0" r="0" b="0"/>
              <a:pathLst>
                <a:path w="166230" h="147811">
                  <a:moveTo>
                    <a:pt x="107879" y="23562"/>
                  </a:moveTo>
                  <a:lnTo>
                    <a:pt x="101877" y="15029"/>
                  </a:lnTo>
                  <a:lnTo>
                    <a:pt x="95032" y="9243"/>
                  </a:lnTo>
                  <a:lnTo>
                    <a:pt x="86644" y="5735"/>
                  </a:lnTo>
                  <a:lnTo>
                    <a:pt x="77017" y="4226"/>
                  </a:lnTo>
                  <a:lnTo>
                    <a:pt x="66703" y="4645"/>
                  </a:lnTo>
                  <a:lnTo>
                    <a:pt x="56101" y="6782"/>
                  </a:lnTo>
                  <a:lnTo>
                    <a:pt x="45575" y="10633"/>
                  </a:lnTo>
                  <a:lnTo>
                    <a:pt x="35523" y="16481"/>
                  </a:lnTo>
                  <a:lnTo>
                    <a:pt x="26113" y="24299"/>
                  </a:lnTo>
                  <a:lnTo>
                    <a:pt x="17645" y="33800"/>
                  </a:lnTo>
                  <a:lnTo>
                    <a:pt x="10628" y="44617"/>
                  </a:lnTo>
                  <a:lnTo>
                    <a:pt x="5215" y="56406"/>
                  </a:lnTo>
                  <a:lnTo>
                    <a:pt x="1561" y="68727"/>
                  </a:lnTo>
                  <a:lnTo>
                    <a:pt x="0" y="81064"/>
                  </a:lnTo>
                  <a:lnTo>
                    <a:pt x="514" y="93130"/>
                  </a:lnTo>
                  <a:lnTo>
                    <a:pt x="3129" y="104688"/>
                  </a:lnTo>
                  <a:lnTo>
                    <a:pt x="8074" y="115458"/>
                  </a:lnTo>
                  <a:lnTo>
                    <a:pt x="15252" y="125355"/>
                  </a:lnTo>
                  <a:lnTo>
                    <a:pt x="24307" y="133985"/>
                  </a:lnTo>
                  <a:lnTo>
                    <a:pt x="34817" y="140580"/>
                  </a:lnTo>
                  <a:lnTo>
                    <a:pt x="46403" y="144903"/>
                  </a:lnTo>
                  <a:lnTo>
                    <a:pt x="58755" y="147180"/>
                  </a:lnTo>
                  <a:lnTo>
                    <a:pt x="71644" y="147810"/>
                  </a:lnTo>
                  <a:lnTo>
                    <a:pt x="84894" y="147197"/>
                  </a:lnTo>
                  <a:lnTo>
                    <a:pt x="98062" y="145518"/>
                  </a:lnTo>
                  <a:lnTo>
                    <a:pt x="110450" y="142730"/>
                  </a:lnTo>
                  <a:lnTo>
                    <a:pt x="121740" y="138893"/>
                  </a:lnTo>
                  <a:lnTo>
                    <a:pt x="131796" y="134013"/>
                  </a:lnTo>
                  <a:lnTo>
                    <a:pt x="140487" y="127982"/>
                  </a:lnTo>
                  <a:lnTo>
                    <a:pt x="147885" y="120843"/>
                  </a:lnTo>
                  <a:lnTo>
                    <a:pt x="154041" y="112607"/>
                  </a:lnTo>
                  <a:lnTo>
                    <a:pt x="158894" y="103175"/>
                  </a:lnTo>
                  <a:lnTo>
                    <a:pt x="162528" y="92612"/>
                  </a:lnTo>
                  <a:lnTo>
                    <a:pt x="164989" y="81265"/>
                  </a:lnTo>
                  <a:lnTo>
                    <a:pt x="166200" y="69657"/>
                  </a:lnTo>
                  <a:lnTo>
                    <a:pt x="166229" y="58115"/>
                  </a:lnTo>
                  <a:lnTo>
                    <a:pt x="164944" y="46926"/>
                  </a:lnTo>
                  <a:lnTo>
                    <a:pt x="161955" y="36413"/>
                  </a:lnTo>
                  <a:lnTo>
                    <a:pt x="157195" y="26686"/>
                  </a:lnTo>
                  <a:lnTo>
                    <a:pt x="150728" y="18002"/>
                  </a:lnTo>
                  <a:lnTo>
                    <a:pt x="142567" y="10840"/>
                  </a:lnTo>
                  <a:lnTo>
                    <a:pt x="132902" y="5327"/>
                  </a:lnTo>
                  <a:lnTo>
                    <a:pt x="122345" y="1607"/>
                  </a:lnTo>
                  <a:lnTo>
                    <a:pt x="111808" y="0"/>
                  </a:lnTo>
                  <a:lnTo>
                    <a:pt x="101812" y="471"/>
                  </a:lnTo>
                  <a:lnTo>
                    <a:pt x="92787" y="2592"/>
                  </a:lnTo>
                  <a:lnTo>
                    <a:pt x="84365" y="6035"/>
                  </a:lnTo>
                  <a:lnTo>
                    <a:pt x="75817" y="12219"/>
                  </a:lnTo>
                  <a:lnTo>
                    <a:pt x="65765" y="2356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59626" y="451442"/>
              <a:ext cx="225381" cy="432952"/>
            </a:xfrm>
            <a:custGeom>
              <a:avLst/>
              <a:gdLst/>
              <a:ahLst/>
              <a:cxnLst/>
              <a:rect l="0" t="0" r="0" b="0"/>
              <a:pathLst>
                <a:path w="225381" h="432952">
                  <a:moveTo>
                    <a:pt x="221099" y="74982"/>
                  </a:moveTo>
                  <a:lnTo>
                    <a:pt x="218098" y="66248"/>
                  </a:lnTo>
                  <a:lnTo>
                    <a:pt x="214675" y="58542"/>
                  </a:lnTo>
                  <a:lnTo>
                    <a:pt x="210480" y="51139"/>
                  </a:lnTo>
                  <a:lnTo>
                    <a:pt x="205579" y="43878"/>
                  </a:lnTo>
                  <a:lnTo>
                    <a:pt x="200098" y="36700"/>
                  </a:lnTo>
                  <a:lnTo>
                    <a:pt x="194163" y="29579"/>
                  </a:lnTo>
                  <a:lnTo>
                    <a:pt x="187729" y="22661"/>
                  </a:lnTo>
                  <a:lnTo>
                    <a:pt x="180581" y="16243"/>
                  </a:lnTo>
                  <a:lnTo>
                    <a:pt x="172659" y="10454"/>
                  </a:lnTo>
                  <a:lnTo>
                    <a:pt x="163883" y="5585"/>
                  </a:lnTo>
                  <a:lnTo>
                    <a:pt x="154080" y="2145"/>
                  </a:lnTo>
                  <a:lnTo>
                    <a:pt x="143271" y="283"/>
                  </a:lnTo>
                  <a:lnTo>
                    <a:pt x="131927" y="0"/>
                  </a:lnTo>
                  <a:lnTo>
                    <a:pt x="120852" y="1323"/>
                  </a:lnTo>
                  <a:lnTo>
                    <a:pt x="110483" y="4100"/>
                  </a:lnTo>
                  <a:lnTo>
                    <a:pt x="100895" y="8065"/>
                  </a:lnTo>
                  <a:lnTo>
                    <a:pt x="91996" y="12934"/>
                  </a:lnTo>
                  <a:lnTo>
                    <a:pt x="83648" y="18473"/>
                  </a:lnTo>
                  <a:lnTo>
                    <a:pt x="76042" y="24817"/>
                  </a:lnTo>
                  <a:lnTo>
                    <a:pt x="69677" y="32438"/>
                  </a:lnTo>
                  <a:lnTo>
                    <a:pt x="64735" y="41490"/>
                  </a:lnTo>
                  <a:lnTo>
                    <a:pt x="61415" y="51671"/>
                  </a:lnTo>
                  <a:lnTo>
                    <a:pt x="60086" y="62422"/>
                  </a:lnTo>
                  <a:lnTo>
                    <a:pt x="60750" y="73353"/>
                  </a:lnTo>
                  <a:lnTo>
                    <a:pt x="63128" y="84115"/>
                  </a:lnTo>
                  <a:lnTo>
                    <a:pt x="66851" y="94334"/>
                  </a:lnTo>
                  <a:lnTo>
                    <a:pt x="71576" y="103865"/>
                  </a:lnTo>
                  <a:lnTo>
                    <a:pt x="77186" y="112585"/>
                  </a:lnTo>
                  <a:lnTo>
                    <a:pt x="83775" y="120304"/>
                  </a:lnTo>
                  <a:lnTo>
                    <a:pt x="91316" y="127008"/>
                  </a:lnTo>
                  <a:lnTo>
                    <a:pt x="99667" y="132512"/>
                  </a:lnTo>
                  <a:lnTo>
                    <a:pt x="108650" y="136387"/>
                  </a:lnTo>
                  <a:lnTo>
                    <a:pt x="118103" y="138544"/>
                  </a:lnTo>
                  <a:lnTo>
                    <a:pt x="127890" y="139027"/>
                  </a:lnTo>
                  <a:lnTo>
                    <a:pt x="137914" y="137840"/>
                  </a:lnTo>
                  <a:lnTo>
                    <a:pt x="148091" y="135148"/>
                  </a:lnTo>
                  <a:lnTo>
                    <a:pt x="158043" y="131071"/>
                  </a:lnTo>
                  <a:lnTo>
                    <a:pt x="167119" y="125594"/>
                  </a:lnTo>
                  <a:lnTo>
                    <a:pt x="175037" y="118839"/>
                  </a:lnTo>
                  <a:lnTo>
                    <a:pt x="181845" y="111033"/>
                  </a:lnTo>
                  <a:lnTo>
                    <a:pt x="187734" y="102424"/>
                  </a:lnTo>
                  <a:lnTo>
                    <a:pt x="192927" y="93298"/>
                  </a:lnTo>
                  <a:lnTo>
                    <a:pt x="197851" y="86359"/>
                  </a:lnTo>
                  <a:lnTo>
                    <a:pt x="202309" y="85021"/>
                  </a:lnTo>
                  <a:lnTo>
                    <a:pt x="205444" y="88621"/>
                  </a:lnTo>
                  <a:lnTo>
                    <a:pt x="207415" y="95713"/>
                  </a:lnTo>
                  <a:lnTo>
                    <a:pt x="208782" y="105316"/>
                  </a:lnTo>
                  <a:lnTo>
                    <a:pt x="210160" y="116949"/>
                  </a:lnTo>
                  <a:lnTo>
                    <a:pt x="211858" y="130215"/>
                  </a:lnTo>
                  <a:lnTo>
                    <a:pt x="213792" y="144733"/>
                  </a:lnTo>
                  <a:lnTo>
                    <a:pt x="215618" y="160173"/>
                  </a:lnTo>
                  <a:lnTo>
                    <a:pt x="217139" y="176268"/>
                  </a:lnTo>
                  <a:lnTo>
                    <a:pt x="218479" y="192655"/>
                  </a:lnTo>
                  <a:lnTo>
                    <a:pt x="219982" y="208886"/>
                  </a:lnTo>
                  <a:lnTo>
                    <a:pt x="221836" y="224729"/>
                  </a:lnTo>
                  <a:lnTo>
                    <a:pt x="223742" y="240148"/>
                  </a:lnTo>
                  <a:lnTo>
                    <a:pt x="225035" y="255195"/>
                  </a:lnTo>
                  <a:lnTo>
                    <a:pt x="225380" y="269941"/>
                  </a:lnTo>
                  <a:lnTo>
                    <a:pt x="224610" y="284134"/>
                  </a:lnTo>
                  <a:lnTo>
                    <a:pt x="222565" y="297219"/>
                  </a:lnTo>
                  <a:lnTo>
                    <a:pt x="219296" y="308986"/>
                  </a:lnTo>
                  <a:lnTo>
                    <a:pt x="214998" y="319532"/>
                  </a:lnTo>
                  <a:lnTo>
                    <a:pt x="209904" y="329084"/>
                  </a:lnTo>
                  <a:lnTo>
                    <a:pt x="204215" y="337873"/>
                  </a:lnTo>
                  <a:lnTo>
                    <a:pt x="197770" y="345777"/>
                  </a:lnTo>
                  <a:lnTo>
                    <a:pt x="190080" y="352342"/>
                  </a:lnTo>
                  <a:lnTo>
                    <a:pt x="180979" y="357427"/>
                  </a:lnTo>
                  <a:lnTo>
                    <a:pt x="170595" y="361182"/>
                  </a:lnTo>
                  <a:lnTo>
                    <a:pt x="159175" y="363868"/>
                  </a:lnTo>
                  <a:lnTo>
                    <a:pt x="146973" y="365750"/>
                  </a:lnTo>
                  <a:lnTo>
                    <a:pt x="134204" y="367050"/>
                  </a:lnTo>
                  <a:lnTo>
                    <a:pt x="121033" y="367939"/>
                  </a:lnTo>
                  <a:lnTo>
                    <a:pt x="107585" y="368547"/>
                  </a:lnTo>
                  <a:lnTo>
                    <a:pt x="93946" y="369127"/>
                  </a:lnTo>
                  <a:lnTo>
                    <a:pt x="80175" y="370050"/>
                  </a:lnTo>
                  <a:lnTo>
                    <a:pt x="66327" y="371492"/>
                  </a:lnTo>
                  <a:lnTo>
                    <a:pt x="52754" y="373614"/>
                  </a:lnTo>
                  <a:lnTo>
                    <a:pt x="40094" y="376641"/>
                  </a:lnTo>
                  <a:lnTo>
                    <a:pt x="28630" y="380610"/>
                  </a:lnTo>
                  <a:lnTo>
                    <a:pt x="18798" y="385563"/>
                  </a:lnTo>
                  <a:lnTo>
                    <a:pt x="11321" y="391637"/>
                  </a:lnTo>
                  <a:lnTo>
                    <a:pt x="6366" y="398831"/>
                  </a:lnTo>
                  <a:lnTo>
                    <a:pt x="2928" y="407156"/>
                  </a:lnTo>
                  <a:lnTo>
                    <a:pt x="893" y="417849"/>
                  </a:lnTo>
                  <a:lnTo>
                    <a:pt x="0" y="43295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12475" y="425927"/>
              <a:ext cx="105122" cy="144887"/>
            </a:xfrm>
            <a:custGeom>
              <a:avLst/>
              <a:gdLst/>
              <a:ahLst/>
              <a:cxnLst/>
              <a:rect l="0" t="0" r="0" b="0"/>
              <a:pathLst>
                <a:path w="105122" h="144887">
                  <a:moveTo>
                    <a:pt x="20893" y="68912"/>
                  </a:moveTo>
                  <a:lnTo>
                    <a:pt x="20960" y="80580"/>
                  </a:lnTo>
                  <a:lnTo>
                    <a:pt x="21599" y="91069"/>
                  </a:lnTo>
                  <a:lnTo>
                    <a:pt x="22897" y="101370"/>
                  </a:lnTo>
                  <a:lnTo>
                    <a:pt x="24755" y="111672"/>
                  </a:lnTo>
                  <a:lnTo>
                    <a:pt x="27072" y="122015"/>
                  </a:lnTo>
                  <a:lnTo>
                    <a:pt x="29700" y="132356"/>
                  </a:lnTo>
                  <a:lnTo>
                    <a:pt x="31187" y="140946"/>
                  </a:lnTo>
                  <a:lnTo>
                    <a:pt x="30150" y="144886"/>
                  </a:lnTo>
                  <a:lnTo>
                    <a:pt x="27657" y="143737"/>
                  </a:lnTo>
                  <a:lnTo>
                    <a:pt x="24514" y="138554"/>
                  </a:lnTo>
                  <a:lnTo>
                    <a:pt x="20932" y="130671"/>
                  </a:lnTo>
                  <a:lnTo>
                    <a:pt x="16770" y="121298"/>
                  </a:lnTo>
                  <a:lnTo>
                    <a:pt x="11983" y="111199"/>
                  </a:lnTo>
                  <a:lnTo>
                    <a:pt x="7125" y="100612"/>
                  </a:lnTo>
                  <a:lnTo>
                    <a:pt x="3227" y="89424"/>
                  </a:lnTo>
                  <a:lnTo>
                    <a:pt x="799" y="77600"/>
                  </a:lnTo>
                  <a:lnTo>
                    <a:pt x="0" y="65536"/>
                  </a:lnTo>
                  <a:lnTo>
                    <a:pt x="909" y="53960"/>
                  </a:lnTo>
                  <a:lnTo>
                    <a:pt x="3381" y="43250"/>
                  </a:lnTo>
                  <a:lnTo>
                    <a:pt x="7294" y="33599"/>
                  </a:lnTo>
                  <a:lnTo>
                    <a:pt x="12653" y="25188"/>
                  </a:lnTo>
                  <a:lnTo>
                    <a:pt x="19331" y="17982"/>
                  </a:lnTo>
                  <a:lnTo>
                    <a:pt x="27253" y="11956"/>
                  </a:lnTo>
                  <a:lnTo>
                    <a:pt x="36472" y="7191"/>
                  </a:lnTo>
                  <a:lnTo>
                    <a:pt x="46882" y="3615"/>
                  </a:lnTo>
                  <a:lnTo>
                    <a:pt x="57858" y="1217"/>
                  </a:lnTo>
                  <a:lnTo>
                    <a:pt x="69526" y="0"/>
                  </a:lnTo>
                  <a:lnTo>
                    <a:pt x="84024" y="972"/>
                  </a:lnTo>
                  <a:lnTo>
                    <a:pt x="105121" y="574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27333" y="437716"/>
              <a:ext cx="127134" cy="151607"/>
            </a:xfrm>
            <a:custGeom>
              <a:avLst/>
              <a:gdLst/>
              <a:ahLst/>
              <a:cxnLst/>
              <a:rect l="0" t="0" r="0" b="0"/>
              <a:pathLst>
                <a:path w="127134" h="151607">
                  <a:moveTo>
                    <a:pt x="32377" y="57123"/>
                  </a:moveTo>
                  <a:lnTo>
                    <a:pt x="41245" y="59990"/>
                  </a:lnTo>
                  <a:lnTo>
                    <a:pt x="50232" y="62132"/>
                  </a:lnTo>
                  <a:lnTo>
                    <a:pt x="60218" y="63725"/>
                  </a:lnTo>
                  <a:lnTo>
                    <a:pt x="70853" y="64560"/>
                  </a:lnTo>
                  <a:lnTo>
                    <a:pt x="81368" y="64112"/>
                  </a:lnTo>
                  <a:lnTo>
                    <a:pt x="91316" y="62199"/>
                  </a:lnTo>
                  <a:lnTo>
                    <a:pt x="100430" y="58789"/>
                  </a:lnTo>
                  <a:lnTo>
                    <a:pt x="108469" y="53832"/>
                  </a:lnTo>
                  <a:lnTo>
                    <a:pt x="115407" y="47465"/>
                  </a:lnTo>
                  <a:lnTo>
                    <a:pt x="120742" y="40106"/>
                  </a:lnTo>
                  <a:lnTo>
                    <a:pt x="123445" y="32337"/>
                  </a:lnTo>
                  <a:lnTo>
                    <a:pt x="123182" y="24535"/>
                  </a:lnTo>
                  <a:lnTo>
                    <a:pt x="120074" y="17181"/>
                  </a:lnTo>
                  <a:lnTo>
                    <a:pt x="114333" y="10928"/>
                  </a:lnTo>
                  <a:lnTo>
                    <a:pt x="106361" y="6028"/>
                  </a:lnTo>
                  <a:lnTo>
                    <a:pt x="96640" y="2553"/>
                  </a:lnTo>
                  <a:lnTo>
                    <a:pt x="85615" y="580"/>
                  </a:lnTo>
                  <a:lnTo>
                    <a:pt x="73662" y="0"/>
                  </a:lnTo>
                  <a:lnTo>
                    <a:pt x="61387" y="896"/>
                  </a:lnTo>
                  <a:lnTo>
                    <a:pt x="49606" y="3617"/>
                  </a:lnTo>
                  <a:lnTo>
                    <a:pt x="38728" y="8190"/>
                  </a:lnTo>
                  <a:lnTo>
                    <a:pt x="28950" y="14532"/>
                  </a:lnTo>
                  <a:lnTo>
                    <a:pt x="20446" y="22607"/>
                  </a:lnTo>
                  <a:lnTo>
                    <a:pt x="13180" y="32225"/>
                  </a:lnTo>
                  <a:lnTo>
                    <a:pt x="7281" y="43089"/>
                  </a:lnTo>
                  <a:lnTo>
                    <a:pt x="3133" y="54897"/>
                  </a:lnTo>
                  <a:lnTo>
                    <a:pt x="783" y="67388"/>
                  </a:lnTo>
                  <a:lnTo>
                    <a:pt x="0" y="80196"/>
                  </a:lnTo>
                  <a:lnTo>
                    <a:pt x="454" y="92868"/>
                  </a:lnTo>
                  <a:lnTo>
                    <a:pt x="1839" y="105158"/>
                  </a:lnTo>
                  <a:lnTo>
                    <a:pt x="4224" y="116698"/>
                  </a:lnTo>
                  <a:lnTo>
                    <a:pt x="8028" y="126923"/>
                  </a:lnTo>
                  <a:lnTo>
                    <a:pt x="13368" y="135642"/>
                  </a:lnTo>
                  <a:lnTo>
                    <a:pt x="20242" y="142667"/>
                  </a:lnTo>
                  <a:lnTo>
                    <a:pt x="28683" y="147645"/>
                  </a:lnTo>
                  <a:lnTo>
                    <a:pt x="38541" y="150582"/>
                  </a:lnTo>
                  <a:lnTo>
                    <a:pt x="49228" y="151606"/>
                  </a:lnTo>
                  <a:lnTo>
                    <a:pt x="59854" y="150791"/>
                  </a:lnTo>
                  <a:lnTo>
                    <a:pt x="69919" y="148361"/>
                  </a:lnTo>
                  <a:lnTo>
                    <a:pt x="79389" y="144755"/>
                  </a:lnTo>
                  <a:lnTo>
                    <a:pt x="89644" y="140071"/>
                  </a:lnTo>
                  <a:lnTo>
                    <a:pt x="103813" y="132786"/>
                  </a:lnTo>
                  <a:lnTo>
                    <a:pt x="127133" y="12029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48949" y="455810"/>
              <a:ext cx="184502" cy="139434"/>
            </a:xfrm>
            <a:custGeom>
              <a:avLst/>
              <a:gdLst/>
              <a:ahLst/>
              <a:cxnLst/>
              <a:rect l="0" t="0" r="0" b="0"/>
              <a:pathLst>
                <a:path w="184502" h="139434">
                  <a:moveTo>
                    <a:pt x="89745" y="81143"/>
                  </a:moveTo>
                  <a:lnTo>
                    <a:pt x="92612" y="72275"/>
                  </a:lnTo>
                  <a:lnTo>
                    <a:pt x="94754" y="63288"/>
                  </a:lnTo>
                  <a:lnTo>
                    <a:pt x="96343" y="53301"/>
                  </a:lnTo>
                  <a:lnTo>
                    <a:pt x="97006" y="42666"/>
                  </a:lnTo>
                  <a:lnTo>
                    <a:pt x="95910" y="32152"/>
                  </a:lnTo>
                  <a:lnTo>
                    <a:pt x="92747" y="22213"/>
                  </a:lnTo>
                  <a:lnTo>
                    <a:pt x="87684" y="13445"/>
                  </a:lnTo>
                  <a:lnTo>
                    <a:pt x="81078" y="6702"/>
                  </a:lnTo>
                  <a:lnTo>
                    <a:pt x="73304" y="2257"/>
                  </a:lnTo>
                  <a:lnTo>
                    <a:pt x="64680" y="55"/>
                  </a:lnTo>
                  <a:lnTo>
                    <a:pt x="55455" y="0"/>
                  </a:lnTo>
                  <a:lnTo>
                    <a:pt x="45822" y="1814"/>
                  </a:lnTo>
                  <a:lnTo>
                    <a:pt x="36237" y="5283"/>
                  </a:lnTo>
                  <a:lnTo>
                    <a:pt x="27408" y="10342"/>
                  </a:lnTo>
                  <a:lnTo>
                    <a:pt x="19661" y="16823"/>
                  </a:lnTo>
                  <a:lnTo>
                    <a:pt x="13138" y="24782"/>
                  </a:lnTo>
                  <a:lnTo>
                    <a:pt x="7972" y="34559"/>
                  </a:lnTo>
                  <a:lnTo>
                    <a:pt x="4095" y="46171"/>
                  </a:lnTo>
                  <a:lnTo>
                    <a:pt x="1455" y="59206"/>
                  </a:lnTo>
                  <a:lnTo>
                    <a:pt x="117" y="73019"/>
                  </a:lnTo>
                  <a:lnTo>
                    <a:pt x="0" y="87147"/>
                  </a:lnTo>
                  <a:lnTo>
                    <a:pt x="1223" y="100867"/>
                  </a:lnTo>
                  <a:lnTo>
                    <a:pt x="4171" y="113161"/>
                  </a:lnTo>
                  <a:lnTo>
                    <a:pt x="8892" y="123593"/>
                  </a:lnTo>
                  <a:lnTo>
                    <a:pt x="14995" y="131764"/>
                  </a:lnTo>
                  <a:lnTo>
                    <a:pt x="21846" y="137061"/>
                  </a:lnTo>
                  <a:lnTo>
                    <a:pt x="29005" y="139433"/>
                  </a:lnTo>
                  <a:lnTo>
                    <a:pt x="36252" y="139113"/>
                  </a:lnTo>
                  <a:lnTo>
                    <a:pt x="43488" y="136331"/>
                  </a:lnTo>
                  <a:lnTo>
                    <a:pt x="50681" y="131467"/>
                  </a:lnTo>
                  <a:lnTo>
                    <a:pt x="57663" y="124970"/>
                  </a:lnTo>
                  <a:lnTo>
                    <a:pt x="64132" y="117256"/>
                  </a:lnTo>
                  <a:lnTo>
                    <a:pt x="69967" y="108666"/>
                  </a:lnTo>
                  <a:lnTo>
                    <a:pt x="75210" y="99462"/>
                  </a:lnTo>
                  <a:lnTo>
                    <a:pt x="79966" y="89831"/>
                  </a:lnTo>
                  <a:lnTo>
                    <a:pt x="84342" y="79983"/>
                  </a:lnTo>
                  <a:lnTo>
                    <a:pt x="88107" y="72621"/>
                  </a:lnTo>
                  <a:lnTo>
                    <a:pt x="91217" y="70926"/>
                  </a:lnTo>
                  <a:lnTo>
                    <a:pt x="94433" y="73709"/>
                  </a:lnTo>
                  <a:lnTo>
                    <a:pt x="98245" y="79365"/>
                  </a:lnTo>
                  <a:lnTo>
                    <a:pt x="102778" y="86808"/>
                  </a:lnTo>
                  <a:lnTo>
                    <a:pt x="107974" y="95351"/>
                  </a:lnTo>
                  <a:lnTo>
                    <a:pt x="114030" y="104088"/>
                  </a:lnTo>
                  <a:lnTo>
                    <a:pt x="121429" y="111844"/>
                  </a:lnTo>
                  <a:lnTo>
                    <a:pt x="130309" y="118072"/>
                  </a:lnTo>
                  <a:lnTo>
                    <a:pt x="140099" y="122778"/>
                  </a:lnTo>
                  <a:lnTo>
                    <a:pt x="150763" y="126699"/>
                  </a:lnTo>
                  <a:lnTo>
                    <a:pt x="164358" y="130171"/>
                  </a:lnTo>
                  <a:lnTo>
                    <a:pt x="184501" y="1337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33450" y="210569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72"/>
                  </a:lnTo>
                  <a:lnTo>
                    <a:pt x="179" y="46979"/>
                  </a:lnTo>
                  <a:lnTo>
                    <a:pt x="827" y="60935"/>
                  </a:lnTo>
                  <a:lnTo>
                    <a:pt x="2079" y="76498"/>
                  </a:lnTo>
                  <a:lnTo>
                    <a:pt x="3906" y="93501"/>
                  </a:lnTo>
                  <a:lnTo>
                    <a:pt x="6202" y="111659"/>
                  </a:lnTo>
                  <a:lnTo>
                    <a:pt x="8853" y="130682"/>
                  </a:lnTo>
                  <a:lnTo>
                    <a:pt x="11599" y="150165"/>
                  </a:lnTo>
                  <a:lnTo>
                    <a:pt x="14055" y="169615"/>
                  </a:lnTo>
                  <a:lnTo>
                    <a:pt x="16040" y="188760"/>
                  </a:lnTo>
                  <a:lnTo>
                    <a:pt x="17710" y="207206"/>
                  </a:lnTo>
                  <a:lnTo>
                    <a:pt x="19446" y="224374"/>
                  </a:lnTo>
                  <a:lnTo>
                    <a:pt x="21464" y="240075"/>
                  </a:lnTo>
                  <a:lnTo>
                    <a:pt x="23652" y="254603"/>
                  </a:lnTo>
                  <a:lnTo>
                    <a:pt x="25667" y="268521"/>
                  </a:lnTo>
                  <a:lnTo>
                    <a:pt x="27320" y="282221"/>
                  </a:lnTo>
                  <a:lnTo>
                    <a:pt x="28585" y="295866"/>
                  </a:lnTo>
                  <a:lnTo>
                    <a:pt x="29646" y="311127"/>
                  </a:lnTo>
                  <a:lnTo>
                    <a:pt x="30593" y="332707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75523" y="311246"/>
              <a:ext cx="294799" cy="57252"/>
            </a:xfrm>
            <a:custGeom>
              <a:avLst/>
              <a:gdLst/>
              <a:ahLst/>
              <a:cxnLst/>
              <a:rect l="0" t="0" r="0" b="0"/>
              <a:pathLst>
                <a:path w="294799" h="57252">
                  <a:moveTo>
                    <a:pt x="294798" y="4608"/>
                  </a:moveTo>
                  <a:lnTo>
                    <a:pt x="285930" y="1809"/>
                  </a:lnTo>
                  <a:lnTo>
                    <a:pt x="276943" y="307"/>
                  </a:lnTo>
                  <a:lnTo>
                    <a:pt x="266947" y="0"/>
                  </a:lnTo>
                  <a:lnTo>
                    <a:pt x="255966" y="680"/>
                  </a:lnTo>
                  <a:lnTo>
                    <a:pt x="244155" y="2147"/>
                  </a:lnTo>
                  <a:lnTo>
                    <a:pt x="231697" y="4216"/>
                  </a:lnTo>
                  <a:lnTo>
                    <a:pt x="218759" y="6726"/>
                  </a:lnTo>
                  <a:lnTo>
                    <a:pt x="205478" y="9549"/>
                  </a:lnTo>
                  <a:lnTo>
                    <a:pt x="191956" y="12586"/>
                  </a:lnTo>
                  <a:lnTo>
                    <a:pt x="178267" y="15606"/>
                  </a:lnTo>
                  <a:lnTo>
                    <a:pt x="164467" y="18254"/>
                  </a:lnTo>
                  <a:lnTo>
                    <a:pt x="150591" y="20372"/>
                  </a:lnTo>
                  <a:lnTo>
                    <a:pt x="136833" y="22132"/>
                  </a:lnTo>
                  <a:lnTo>
                    <a:pt x="123515" y="23929"/>
                  </a:lnTo>
                  <a:lnTo>
                    <a:pt x="110777" y="25993"/>
                  </a:lnTo>
                  <a:lnTo>
                    <a:pt x="98597" y="28381"/>
                  </a:lnTo>
                  <a:lnTo>
                    <a:pt x="86877" y="31063"/>
                  </a:lnTo>
                  <a:lnTo>
                    <a:pt x="75509" y="33982"/>
                  </a:lnTo>
                  <a:lnTo>
                    <a:pt x="64400" y="37078"/>
                  </a:lnTo>
                  <a:lnTo>
                    <a:pt x="53472" y="40302"/>
                  </a:lnTo>
                  <a:lnTo>
                    <a:pt x="42686" y="43612"/>
                  </a:lnTo>
                  <a:lnTo>
                    <a:pt x="32455" y="46828"/>
                  </a:lnTo>
                  <a:lnTo>
                    <a:pt x="22637" y="49949"/>
                  </a:lnTo>
                  <a:lnTo>
                    <a:pt x="12367" y="53248"/>
                  </a:lnTo>
                  <a:lnTo>
                    <a:pt x="0" y="5725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81506" y="406158"/>
              <a:ext cx="141459" cy="145069"/>
            </a:xfrm>
            <a:custGeom>
              <a:avLst/>
              <a:gdLst/>
              <a:ahLst/>
              <a:cxnLst/>
              <a:rect l="0" t="0" r="0" b="0"/>
              <a:pathLst>
                <a:path w="141459" h="145069">
                  <a:moveTo>
                    <a:pt x="4587" y="57095"/>
                  </a:moveTo>
                  <a:lnTo>
                    <a:pt x="13455" y="60029"/>
                  </a:lnTo>
                  <a:lnTo>
                    <a:pt x="22442" y="62811"/>
                  </a:lnTo>
                  <a:lnTo>
                    <a:pt x="32433" y="65702"/>
                  </a:lnTo>
                  <a:lnTo>
                    <a:pt x="43241" y="68396"/>
                  </a:lnTo>
                  <a:lnTo>
                    <a:pt x="54405" y="70265"/>
                  </a:lnTo>
                  <a:lnTo>
                    <a:pt x="65610" y="71018"/>
                  </a:lnTo>
                  <a:lnTo>
                    <a:pt x="76723" y="70532"/>
                  </a:lnTo>
                  <a:lnTo>
                    <a:pt x="87706" y="68682"/>
                  </a:lnTo>
                  <a:lnTo>
                    <a:pt x="98553" y="65541"/>
                  </a:lnTo>
                  <a:lnTo>
                    <a:pt x="108633" y="61160"/>
                  </a:lnTo>
                  <a:lnTo>
                    <a:pt x="116737" y="55479"/>
                  </a:lnTo>
                  <a:lnTo>
                    <a:pt x="122364" y="48591"/>
                  </a:lnTo>
                  <a:lnTo>
                    <a:pt x="125497" y="40866"/>
                  </a:lnTo>
                  <a:lnTo>
                    <a:pt x="126245" y="32844"/>
                  </a:lnTo>
                  <a:lnTo>
                    <a:pt x="124925" y="24868"/>
                  </a:lnTo>
                  <a:lnTo>
                    <a:pt x="121633" y="17396"/>
                  </a:lnTo>
                  <a:lnTo>
                    <a:pt x="116166" y="11063"/>
                  </a:lnTo>
                  <a:lnTo>
                    <a:pt x="108612" y="6110"/>
                  </a:lnTo>
                  <a:lnTo>
                    <a:pt x="99458" y="2599"/>
                  </a:lnTo>
                  <a:lnTo>
                    <a:pt x="89407" y="601"/>
                  </a:lnTo>
                  <a:lnTo>
                    <a:pt x="78950" y="0"/>
                  </a:lnTo>
                  <a:lnTo>
                    <a:pt x="68507" y="713"/>
                  </a:lnTo>
                  <a:lnTo>
                    <a:pt x="58501" y="2778"/>
                  </a:lnTo>
                  <a:lnTo>
                    <a:pt x="49109" y="6089"/>
                  </a:lnTo>
                  <a:lnTo>
                    <a:pt x="40313" y="10429"/>
                  </a:lnTo>
                  <a:lnTo>
                    <a:pt x="32009" y="15558"/>
                  </a:lnTo>
                  <a:lnTo>
                    <a:pt x="24095" y="21274"/>
                  </a:lnTo>
                  <a:lnTo>
                    <a:pt x="16795" y="27739"/>
                  </a:lnTo>
                  <a:lnTo>
                    <a:pt x="10643" y="35442"/>
                  </a:lnTo>
                  <a:lnTo>
                    <a:pt x="5843" y="44553"/>
                  </a:lnTo>
                  <a:lnTo>
                    <a:pt x="2450" y="54943"/>
                  </a:lnTo>
                  <a:lnTo>
                    <a:pt x="538" y="66368"/>
                  </a:lnTo>
                  <a:lnTo>
                    <a:pt x="0" y="78564"/>
                  </a:lnTo>
                  <a:lnTo>
                    <a:pt x="756" y="90989"/>
                  </a:lnTo>
                  <a:lnTo>
                    <a:pt x="2849" y="102864"/>
                  </a:lnTo>
                  <a:lnTo>
                    <a:pt x="6191" y="113798"/>
                  </a:lnTo>
                  <a:lnTo>
                    <a:pt x="10890" y="123442"/>
                  </a:lnTo>
                  <a:lnTo>
                    <a:pt x="17325" y="131322"/>
                  </a:lnTo>
                  <a:lnTo>
                    <a:pt x="25545" y="137358"/>
                  </a:lnTo>
                  <a:lnTo>
                    <a:pt x="35319" y="141615"/>
                  </a:lnTo>
                  <a:lnTo>
                    <a:pt x="46322" y="144122"/>
                  </a:lnTo>
                  <a:lnTo>
                    <a:pt x="58230" y="145068"/>
                  </a:lnTo>
                  <a:lnTo>
                    <a:pt x="70462" y="144588"/>
                  </a:lnTo>
                  <a:lnTo>
                    <a:pt x="82205" y="142680"/>
                  </a:lnTo>
                  <a:lnTo>
                    <a:pt x="93058" y="139483"/>
                  </a:lnTo>
                  <a:lnTo>
                    <a:pt x="102876" y="135541"/>
                  </a:lnTo>
                  <a:lnTo>
                    <a:pt x="112665" y="131331"/>
                  </a:lnTo>
                  <a:lnTo>
                    <a:pt x="124401" y="126488"/>
                  </a:lnTo>
                  <a:lnTo>
                    <a:pt x="141458" y="12026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44021" y="398890"/>
              <a:ext cx="178985" cy="157569"/>
            </a:xfrm>
            <a:custGeom>
              <a:avLst/>
              <a:gdLst/>
              <a:ahLst/>
              <a:cxnLst/>
              <a:rect l="0" t="0" r="0" b="0"/>
              <a:pathLst>
                <a:path w="178985" h="157569">
                  <a:moveTo>
                    <a:pt x="178984" y="11721"/>
                  </a:moveTo>
                  <a:lnTo>
                    <a:pt x="167182" y="6054"/>
                  </a:lnTo>
                  <a:lnTo>
                    <a:pt x="155413" y="2410"/>
                  </a:lnTo>
                  <a:lnTo>
                    <a:pt x="142526" y="501"/>
                  </a:lnTo>
                  <a:lnTo>
                    <a:pt x="128851" y="0"/>
                  </a:lnTo>
                  <a:lnTo>
                    <a:pt x="115172" y="619"/>
                  </a:lnTo>
                  <a:lnTo>
                    <a:pt x="101960" y="2095"/>
                  </a:lnTo>
                  <a:lnTo>
                    <a:pt x="89508" y="4363"/>
                  </a:lnTo>
                  <a:lnTo>
                    <a:pt x="78078" y="7550"/>
                  </a:lnTo>
                  <a:lnTo>
                    <a:pt x="67697" y="11656"/>
                  </a:lnTo>
                  <a:lnTo>
                    <a:pt x="58389" y="16717"/>
                  </a:lnTo>
                  <a:lnTo>
                    <a:pt x="50268" y="22870"/>
                  </a:lnTo>
                  <a:lnTo>
                    <a:pt x="43299" y="30077"/>
                  </a:lnTo>
                  <a:lnTo>
                    <a:pt x="37958" y="37849"/>
                  </a:lnTo>
                  <a:lnTo>
                    <a:pt x="35256" y="45371"/>
                  </a:lnTo>
                  <a:lnTo>
                    <a:pt x="35515" y="52204"/>
                  </a:lnTo>
                  <a:lnTo>
                    <a:pt x="38455" y="58263"/>
                  </a:lnTo>
                  <a:lnTo>
                    <a:pt x="43550" y="63641"/>
                  </a:lnTo>
                  <a:lnTo>
                    <a:pt x="50279" y="68475"/>
                  </a:lnTo>
                  <a:lnTo>
                    <a:pt x="58524" y="72739"/>
                  </a:lnTo>
                  <a:lnTo>
                    <a:pt x="68551" y="76239"/>
                  </a:lnTo>
                  <a:lnTo>
                    <a:pt x="80355" y="78936"/>
                  </a:lnTo>
                  <a:lnTo>
                    <a:pt x="93364" y="81088"/>
                  </a:lnTo>
                  <a:lnTo>
                    <a:pt x="106633" y="83149"/>
                  </a:lnTo>
                  <a:lnTo>
                    <a:pt x="119591" y="85394"/>
                  </a:lnTo>
                  <a:lnTo>
                    <a:pt x="131882" y="88074"/>
                  </a:lnTo>
                  <a:lnTo>
                    <a:pt x="143211" y="91484"/>
                  </a:lnTo>
                  <a:lnTo>
                    <a:pt x="153516" y="95713"/>
                  </a:lnTo>
                  <a:lnTo>
                    <a:pt x="162435" y="100843"/>
                  </a:lnTo>
                  <a:lnTo>
                    <a:pt x="169233" y="107036"/>
                  </a:lnTo>
                  <a:lnTo>
                    <a:pt x="173684" y="114271"/>
                  </a:lnTo>
                  <a:lnTo>
                    <a:pt x="175710" y="122230"/>
                  </a:lnTo>
                  <a:lnTo>
                    <a:pt x="175107" y="130410"/>
                  </a:lnTo>
                  <a:lnTo>
                    <a:pt x="172036" y="138487"/>
                  </a:lnTo>
                  <a:lnTo>
                    <a:pt x="166908" y="145857"/>
                  </a:lnTo>
                  <a:lnTo>
                    <a:pt x="160194" y="151588"/>
                  </a:lnTo>
                  <a:lnTo>
                    <a:pt x="152307" y="155325"/>
                  </a:lnTo>
                  <a:lnTo>
                    <a:pt x="143251" y="157205"/>
                  </a:lnTo>
                  <a:lnTo>
                    <a:pt x="132666" y="157568"/>
                  </a:lnTo>
                  <a:lnTo>
                    <a:pt x="120478" y="156780"/>
                  </a:lnTo>
                  <a:lnTo>
                    <a:pt x="107209" y="155154"/>
                  </a:lnTo>
                  <a:lnTo>
                    <a:pt x="93764" y="152933"/>
                  </a:lnTo>
                  <a:lnTo>
                    <a:pt x="80685" y="150300"/>
                  </a:lnTo>
                  <a:lnTo>
                    <a:pt x="68143" y="147383"/>
                  </a:lnTo>
                  <a:lnTo>
                    <a:pt x="56112" y="144272"/>
                  </a:lnTo>
                  <a:lnTo>
                    <a:pt x="44518" y="141035"/>
                  </a:lnTo>
                  <a:lnTo>
                    <a:pt x="33711" y="137866"/>
                  </a:lnTo>
                  <a:lnTo>
                    <a:pt x="23428" y="134781"/>
                  </a:lnTo>
                  <a:lnTo>
                    <a:pt x="12762" y="131511"/>
                  </a:lnTo>
                  <a:lnTo>
                    <a:pt x="0" y="12753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39530" y="200041"/>
              <a:ext cx="20347" cy="347441"/>
            </a:xfrm>
            <a:custGeom>
              <a:avLst/>
              <a:gdLst/>
              <a:ahLst/>
              <a:cxnLst/>
              <a:rect l="0" t="0" r="0" b="0"/>
              <a:pathLst>
                <a:path w="20347" h="347441">
                  <a:moveTo>
                    <a:pt x="20346" y="0"/>
                  </a:moveTo>
                  <a:lnTo>
                    <a:pt x="14613" y="11802"/>
                  </a:lnTo>
                  <a:lnTo>
                    <a:pt x="10328" y="23571"/>
                  </a:lnTo>
                  <a:lnTo>
                    <a:pt x="7122" y="36466"/>
                  </a:lnTo>
                  <a:lnTo>
                    <a:pt x="4761" y="50487"/>
                  </a:lnTo>
                  <a:lnTo>
                    <a:pt x="3063" y="65463"/>
                  </a:lnTo>
                  <a:lnTo>
                    <a:pt x="1868" y="81191"/>
                  </a:lnTo>
                  <a:lnTo>
                    <a:pt x="1041" y="97639"/>
                  </a:lnTo>
                  <a:lnTo>
                    <a:pt x="472" y="114960"/>
                  </a:lnTo>
                  <a:lnTo>
                    <a:pt x="89" y="133163"/>
                  </a:lnTo>
                  <a:lnTo>
                    <a:pt x="0" y="152132"/>
                  </a:lnTo>
                  <a:lnTo>
                    <a:pt x="472" y="171703"/>
                  </a:lnTo>
                  <a:lnTo>
                    <a:pt x="1603" y="191718"/>
                  </a:lnTo>
                  <a:lnTo>
                    <a:pt x="3175" y="211888"/>
                  </a:lnTo>
                  <a:lnTo>
                    <a:pt x="4771" y="231809"/>
                  </a:lnTo>
                  <a:lnTo>
                    <a:pt x="6138" y="251269"/>
                  </a:lnTo>
                  <a:lnTo>
                    <a:pt x="7209" y="269880"/>
                  </a:lnTo>
                  <a:lnTo>
                    <a:pt x="8119" y="289031"/>
                  </a:lnTo>
                  <a:lnTo>
                    <a:pt x="8942" y="312637"/>
                  </a:lnTo>
                  <a:lnTo>
                    <a:pt x="9817" y="3474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17720" y="264360"/>
              <a:ext cx="379027" cy="30438"/>
            </a:xfrm>
            <a:custGeom>
              <a:avLst/>
              <a:gdLst/>
              <a:ahLst/>
              <a:cxnLst/>
              <a:rect l="0" t="0" r="0" b="0"/>
              <a:pathLst>
                <a:path w="379027" h="30438">
                  <a:moveTo>
                    <a:pt x="379026" y="30437"/>
                  </a:moveTo>
                  <a:lnTo>
                    <a:pt x="370091" y="27504"/>
                  </a:lnTo>
                  <a:lnTo>
                    <a:pt x="360465" y="24721"/>
                  </a:lnTo>
                  <a:lnTo>
                    <a:pt x="349172" y="21826"/>
                  </a:lnTo>
                  <a:lnTo>
                    <a:pt x="336331" y="18959"/>
                  </a:lnTo>
                  <a:lnTo>
                    <a:pt x="322203" y="16442"/>
                  </a:lnTo>
                  <a:lnTo>
                    <a:pt x="307078" y="14427"/>
                  </a:lnTo>
                  <a:lnTo>
                    <a:pt x="291217" y="12742"/>
                  </a:lnTo>
                  <a:lnTo>
                    <a:pt x="274829" y="10999"/>
                  </a:lnTo>
                  <a:lnTo>
                    <a:pt x="258067" y="8977"/>
                  </a:lnTo>
                  <a:lnTo>
                    <a:pt x="240884" y="6788"/>
                  </a:lnTo>
                  <a:lnTo>
                    <a:pt x="223048" y="4772"/>
                  </a:lnTo>
                  <a:lnTo>
                    <a:pt x="204494" y="3118"/>
                  </a:lnTo>
                  <a:lnTo>
                    <a:pt x="185457" y="1856"/>
                  </a:lnTo>
                  <a:lnTo>
                    <a:pt x="166370" y="934"/>
                  </a:lnTo>
                  <a:lnTo>
                    <a:pt x="147493" y="284"/>
                  </a:lnTo>
                  <a:lnTo>
                    <a:pt x="128902" y="0"/>
                  </a:lnTo>
                  <a:lnTo>
                    <a:pt x="110579" y="334"/>
                  </a:lnTo>
                  <a:lnTo>
                    <a:pt x="92488" y="1369"/>
                  </a:lnTo>
                  <a:lnTo>
                    <a:pt x="74949" y="2885"/>
                  </a:lnTo>
                  <a:lnTo>
                    <a:pt x="56709" y="4597"/>
                  </a:lnTo>
                  <a:lnTo>
                    <a:pt x="33927" y="6658"/>
                  </a:lnTo>
                  <a:lnTo>
                    <a:pt x="0" y="938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633575" y="526424"/>
              <a:ext cx="31587" cy="21058"/>
            </a:xfrm>
            <a:custGeom>
              <a:avLst/>
              <a:gdLst/>
              <a:ahLst/>
              <a:cxnLst/>
              <a:rect l="0" t="0" r="0" b="0"/>
              <a:pathLst>
                <a:path w="31587" h="21058">
                  <a:moveTo>
                    <a:pt x="31586" y="0"/>
                  </a:moveTo>
                  <a:lnTo>
                    <a:pt x="22227" y="6239"/>
                  </a:lnTo>
                  <a:lnTo>
                    <a:pt x="14818" y="111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5909855" y="410611"/>
            <a:ext cx="238788" cy="38424"/>
          </a:xfrm>
          <a:custGeom>
            <a:avLst/>
            <a:gdLst/>
            <a:ahLst/>
            <a:cxnLst/>
            <a:rect l="0" t="0" r="0" b="0"/>
            <a:pathLst>
              <a:path w="238788" h="38424">
                <a:moveTo>
                  <a:pt x="186145" y="0"/>
                </a:moveTo>
                <a:lnTo>
                  <a:pt x="177276" y="2867"/>
                </a:lnTo>
                <a:lnTo>
                  <a:pt x="168289" y="5009"/>
                </a:lnTo>
                <a:lnTo>
                  <a:pt x="158294" y="6612"/>
                </a:lnTo>
                <a:lnTo>
                  <a:pt x="147314" y="7792"/>
                </a:lnTo>
                <a:lnTo>
                  <a:pt x="135502" y="8641"/>
                </a:lnTo>
                <a:lnTo>
                  <a:pt x="123048" y="9243"/>
                </a:lnTo>
                <a:lnTo>
                  <a:pt x="110283" y="9830"/>
                </a:lnTo>
                <a:lnTo>
                  <a:pt x="97650" y="10763"/>
                </a:lnTo>
                <a:lnTo>
                  <a:pt x="85377" y="12205"/>
                </a:lnTo>
                <a:lnTo>
                  <a:pt x="73342" y="13988"/>
                </a:lnTo>
                <a:lnTo>
                  <a:pt x="61188" y="15725"/>
                </a:lnTo>
                <a:lnTo>
                  <a:pt x="48716" y="17191"/>
                </a:lnTo>
                <a:lnTo>
                  <a:pt x="36050" y="18496"/>
                </a:lnTo>
                <a:lnTo>
                  <a:pt x="23540" y="19979"/>
                </a:lnTo>
                <a:lnTo>
                  <a:pt x="11456" y="21806"/>
                </a:lnTo>
                <a:lnTo>
                  <a:pt x="2481" y="23202"/>
                </a:lnTo>
                <a:lnTo>
                  <a:pt x="0" y="23396"/>
                </a:lnTo>
                <a:lnTo>
                  <a:pt x="3100" y="23048"/>
                </a:lnTo>
                <a:lnTo>
                  <a:pt x="10034" y="22591"/>
                </a:lnTo>
                <a:lnTo>
                  <a:pt x="19462" y="22180"/>
                </a:lnTo>
                <a:lnTo>
                  <a:pt x="30497" y="21854"/>
                </a:lnTo>
                <a:lnTo>
                  <a:pt x="42569" y="21612"/>
                </a:lnTo>
                <a:lnTo>
                  <a:pt x="55315" y="21439"/>
                </a:lnTo>
                <a:lnTo>
                  <a:pt x="68500" y="21317"/>
                </a:lnTo>
                <a:lnTo>
                  <a:pt x="81974" y="21234"/>
                </a:lnTo>
                <a:lnTo>
                  <a:pt x="95639" y="21176"/>
                </a:lnTo>
                <a:lnTo>
                  <a:pt x="109428" y="21137"/>
                </a:lnTo>
                <a:lnTo>
                  <a:pt x="123301" y="21111"/>
                </a:lnTo>
                <a:lnTo>
                  <a:pt x="137230" y="21093"/>
                </a:lnTo>
                <a:lnTo>
                  <a:pt x="151195" y="21081"/>
                </a:lnTo>
                <a:lnTo>
                  <a:pt x="165185" y="21073"/>
                </a:lnTo>
                <a:lnTo>
                  <a:pt x="179190" y="21068"/>
                </a:lnTo>
                <a:lnTo>
                  <a:pt x="193104" y="21064"/>
                </a:lnTo>
                <a:lnTo>
                  <a:pt x="203310" y="21062"/>
                </a:lnTo>
                <a:lnTo>
                  <a:pt x="205340" y="21060"/>
                </a:lnTo>
                <a:lnTo>
                  <a:pt x="200651" y="21063"/>
                </a:lnTo>
                <a:lnTo>
                  <a:pt x="191781" y="21235"/>
                </a:lnTo>
                <a:lnTo>
                  <a:pt x="180943" y="21883"/>
                </a:lnTo>
                <a:lnTo>
                  <a:pt x="169430" y="23132"/>
                </a:lnTo>
                <a:lnTo>
                  <a:pt x="157676" y="24784"/>
                </a:lnTo>
                <a:lnTo>
                  <a:pt x="145597" y="26432"/>
                </a:lnTo>
                <a:lnTo>
                  <a:pt x="133115" y="27835"/>
                </a:lnTo>
                <a:lnTo>
                  <a:pt x="120244" y="28928"/>
                </a:lnTo>
                <a:lnTo>
                  <a:pt x="107051" y="29736"/>
                </a:lnTo>
                <a:lnTo>
                  <a:pt x="93614" y="30318"/>
                </a:lnTo>
                <a:lnTo>
                  <a:pt x="80163" y="30896"/>
                </a:lnTo>
                <a:lnTo>
                  <a:pt x="67056" y="31824"/>
                </a:lnTo>
                <a:lnTo>
                  <a:pt x="54461" y="33264"/>
                </a:lnTo>
                <a:lnTo>
                  <a:pt x="42206" y="35046"/>
                </a:lnTo>
                <a:lnTo>
                  <a:pt x="29904" y="36782"/>
                </a:lnTo>
                <a:lnTo>
                  <a:pt x="17429" y="38218"/>
                </a:lnTo>
                <a:lnTo>
                  <a:pt x="8267" y="38423"/>
                </a:lnTo>
                <a:lnTo>
                  <a:pt x="6596" y="37038"/>
                </a:lnTo>
                <a:lnTo>
                  <a:pt x="10713" y="35484"/>
                </a:lnTo>
                <a:lnTo>
                  <a:pt x="18668" y="34269"/>
                </a:lnTo>
                <a:lnTo>
                  <a:pt x="29379" y="33405"/>
                </a:lnTo>
                <a:lnTo>
                  <a:pt x="42115" y="32811"/>
                </a:lnTo>
                <a:lnTo>
                  <a:pt x="56156" y="32408"/>
                </a:lnTo>
                <a:lnTo>
                  <a:pt x="70766" y="32136"/>
                </a:lnTo>
                <a:lnTo>
                  <a:pt x="85502" y="31954"/>
                </a:lnTo>
                <a:lnTo>
                  <a:pt x="100170" y="31832"/>
                </a:lnTo>
                <a:lnTo>
                  <a:pt x="114710" y="31750"/>
                </a:lnTo>
                <a:lnTo>
                  <a:pt x="129119" y="31691"/>
                </a:lnTo>
                <a:lnTo>
                  <a:pt x="143254" y="31481"/>
                </a:lnTo>
                <a:lnTo>
                  <a:pt x="156834" y="30809"/>
                </a:lnTo>
                <a:lnTo>
                  <a:pt x="169746" y="29544"/>
                </a:lnTo>
                <a:lnTo>
                  <a:pt x="181974" y="27871"/>
                </a:lnTo>
                <a:lnTo>
                  <a:pt x="194921" y="26036"/>
                </a:lnTo>
                <a:lnTo>
                  <a:pt x="211960" y="23875"/>
                </a:lnTo>
                <a:lnTo>
                  <a:pt x="238787" y="21057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3266137" y="1358505"/>
            <a:ext cx="2242571" cy="505369"/>
            <a:chOff x="3266137" y="1358505"/>
            <a:chExt cx="2242571" cy="505369"/>
          </a:xfrm>
        </p:grpSpPr>
        <p:sp>
          <p:nvSpPr>
            <p:cNvPr id="51" name="Freeform 50"/>
            <p:cNvSpPr/>
            <p:nvPr/>
          </p:nvSpPr>
          <p:spPr>
            <a:xfrm>
              <a:off x="3539878" y="1463790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31586" y="0"/>
                  </a:moveTo>
                  <a:lnTo>
                    <a:pt x="28719" y="8935"/>
                  </a:lnTo>
                  <a:lnTo>
                    <a:pt x="26577" y="18562"/>
                  </a:lnTo>
                  <a:lnTo>
                    <a:pt x="24974" y="29854"/>
                  </a:lnTo>
                  <a:lnTo>
                    <a:pt x="23793" y="42694"/>
                  </a:lnTo>
                  <a:lnTo>
                    <a:pt x="22944" y="56822"/>
                  </a:lnTo>
                  <a:lnTo>
                    <a:pt x="22347" y="71952"/>
                  </a:lnTo>
                  <a:lnTo>
                    <a:pt x="21933" y="87986"/>
                  </a:lnTo>
                  <a:lnTo>
                    <a:pt x="21648" y="105022"/>
                  </a:lnTo>
                  <a:lnTo>
                    <a:pt x="21451" y="123028"/>
                  </a:lnTo>
                  <a:lnTo>
                    <a:pt x="21147" y="141693"/>
                  </a:lnTo>
                  <a:lnTo>
                    <a:pt x="20410" y="160528"/>
                  </a:lnTo>
                  <a:lnTo>
                    <a:pt x="19103" y="179230"/>
                  </a:lnTo>
                  <a:lnTo>
                    <a:pt x="17410" y="197535"/>
                  </a:lnTo>
                  <a:lnTo>
                    <a:pt x="15735" y="215133"/>
                  </a:lnTo>
                  <a:lnTo>
                    <a:pt x="14310" y="231928"/>
                  </a:lnTo>
                  <a:lnTo>
                    <a:pt x="13033" y="247833"/>
                  </a:lnTo>
                  <a:lnTo>
                    <a:pt x="11568" y="262683"/>
                  </a:lnTo>
                  <a:lnTo>
                    <a:pt x="9736" y="276477"/>
                  </a:lnTo>
                  <a:lnTo>
                    <a:pt x="7665" y="288918"/>
                  </a:lnTo>
                  <a:lnTo>
                    <a:pt x="5512" y="300552"/>
                  </a:lnTo>
                  <a:lnTo>
                    <a:pt x="3084" y="31240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66137" y="1358505"/>
              <a:ext cx="536954" cy="84229"/>
            </a:xfrm>
            <a:custGeom>
              <a:avLst/>
              <a:gdLst/>
              <a:ahLst/>
              <a:cxnLst/>
              <a:rect l="0" t="0" r="0" b="0"/>
              <a:pathLst>
                <a:path w="536954" h="84229">
                  <a:moveTo>
                    <a:pt x="536953" y="0"/>
                  </a:moveTo>
                  <a:lnTo>
                    <a:pt x="525218" y="2933"/>
                  </a:lnTo>
                  <a:lnTo>
                    <a:pt x="514090" y="5716"/>
                  </a:lnTo>
                  <a:lnTo>
                    <a:pt x="502486" y="8611"/>
                  </a:lnTo>
                  <a:lnTo>
                    <a:pt x="490152" y="11478"/>
                  </a:lnTo>
                  <a:lnTo>
                    <a:pt x="476844" y="13995"/>
                  </a:lnTo>
                  <a:lnTo>
                    <a:pt x="462543" y="16010"/>
                  </a:lnTo>
                  <a:lnTo>
                    <a:pt x="447712" y="17695"/>
                  </a:lnTo>
                  <a:lnTo>
                    <a:pt x="433147" y="19438"/>
                  </a:lnTo>
                  <a:lnTo>
                    <a:pt x="419269" y="21465"/>
                  </a:lnTo>
                  <a:lnTo>
                    <a:pt x="405664" y="23826"/>
                  </a:lnTo>
                  <a:lnTo>
                    <a:pt x="391318" y="26491"/>
                  </a:lnTo>
                  <a:lnTo>
                    <a:pt x="375706" y="29393"/>
                  </a:lnTo>
                  <a:lnTo>
                    <a:pt x="359117" y="32308"/>
                  </a:lnTo>
                  <a:lnTo>
                    <a:pt x="342356" y="34878"/>
                  </a:lnTo>
                  <a:lnTo>
                    <a:pt x="325920" y="36941"/>
                  </a:lnTo>
                  <a:lnTo>
                    <a:pt x="309646" y="38663"/>
                  </a:lnTo>
                  <a:lnTo>
                    <a:pt x="292901" y="40433"/>
                  </a:lnTo>
                  <a:lnTo>
                    <a:pt x="275337" y="42474"/>
                  </a:lnTo>
                  <a:lnTo>
                    <a:pt x="256761" y="44677"/>
                  </a:lnTo>
                  <a:lnTo>
                    <a:pt x="236987" y="46703"/>
                  </a:lnTo>
                  <a:lnTo>
                    <a:pt x="216055" y="48372"/>
                  </a:lnTo>
                  <a:lnTo>
                    <a:pt x="194471" y="49984"/>
                  </a:lnTo>
                  <a:lnTo>
                    <a:pt x="173068" y="52206"/>
                  </a:lnTo>
                  <a:lnTo>
                    <a:pt x="152308" y="55365"/>
                  </a:lnTo>
                  <a:lnTo>
                    <a:pt x="132286" y="59301"/>
                  </a:lnTo>
                  <a:lnTo>
                    <a:pt x="112921" y="63560"/>
                  </a:lnTo>
                  <a:lnTo>
                    <a:pt x="94093" y="67829"/>
                  </a:lnTo>
                  <a:lnTo>
                    <a:pt x="76039" y="71827"/>
                  </a:lnTo>
                  <a:lnTo>
                    <a:pt x="57389" y="75624"/>
                  </a:lnTo>
                  <a:lnTo>
                    <a:pt x="34265" y="7954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26819" y="1537489"/>
              <a:ext cx="216224" cy="193275"/>
            </a:xfrm>
            <a:custGeom>
              <a:avLst/>
              <a:gdLst/>
              <a:ahLst/>
              <a:cxnLst/>
              <a:rect l="0" t="0" r="0" b="0"/>
              <a:pathLst>
                <a:path w="216224" h="193275">
                  <a:moveTo>
                    <a:pt x="7816" y="73700"/>
                  </a:moveTo>
                  <a:lnTo>
                    <a:pt x="4949" y="82635"/>
                  </a:lnTo>
                  <a:lnTo>
                    <a:pt x="2807" y="92262"/>
                  </a:lnTo>
                  <a:lnTo>
                    <a:pt x="1208" y="103545"/>
                  </a:lnTo>
                  <a:lnTo>
                    <a:pt x="201" y="116040"/>
                  </a:lnTo>
                  <a:lnTo>
                    <a:pt x="0" y="128871"/>
                  </a:lnTo>
                  <a:lnTo>
                    <a:pt x="661" y="141485"/>
                  </a:lnTo>
                  <a:lnTo>
                    <a:pt x="2245" y="153522"/>
                  </a:lnTo>
                  <a:lnTo>
                    <a:pt x="4905" y="164669"/>
                  </a:lnTo>
                  <a:lnTo>
                    <a:pt x="8621" y="174843"/>
                  </a:lnTo>
                  <a:lnTo>
                    <a:pt x="13234" y="183501"/>
                  </a:lnTo>
                  <a:lnTo>
                    <a:pt x="18547" y="189589"/>
                  </a:lnTo>
                  <a:lnTo>
                    <a:pt x="24378" y="192756"/>
                  </a:lnTo>
                  <a:lnTo>
                    <a:pt x="30580" y="193274"/>
                  </a:lnTo>
                  <a:lnTo>
                    <a:pt x="37041" y="191654"/>
                  </a:lnTo>
                  <a:lnTo>
                    <a:pt x="43679" y="188410"/>
                  </a:lnTo>
                  <a:lnTo>
                    <a:pt x="50270" y="183661"/>
                  </a:lnTo>
                  <a:lnTo>
                    <a:pt x="56470" y="177134"/>
                  </a:lnTo>
                  <a:lnTo>
                    <a:pt x="62136" y="168858"/>
                  </a:lnTo>
                  <a:lnTo>
                    <a:pt x="67829" y="160351"/>
                  </a:lnTo>
                  <a:lnTo>
                    <a:pt x="74403" y="155226"/>
                  </a:lnTo>
                  <a:lnTo>
                    <a:pt x="81436" y="155020"/>
                  </a:lnTo>
                  <a:lnTo>
                    <a:pt x="88151" y="157837"/>
                  </a:lnTo>
                  <a:lnTo>
                    <a:pt x="94780" y="162151"/>
                  </a:lnTo>
                  <a:lnTo>
                    <a:pt x="101845" y="166950"/>
                  </a:lnTo>
                  <a:lnTo>
                    <a:pt x="109596" y="171713"/>
                  </a:lnTo>
                  <a:lnTo>
                    <a:pt x="118200" y="175924"/>
                  </a:lnTo>
                  <a:lnTo>
                    <a:pt x="127856" y="178938"/>
                  </a:lnTo>
                  <a:lnTo>
                    <a:pt x="138554" y="180522"/>
                  </a:lnTo>
                  <a:lnTo>
                    <a:pt x="149816" y="180623"/>
                  </a:lnTo>
                  <a:lnTo>
                    <a:pt x="160831" y="179181"/>
                  </a:lnTo>
                  <a:lnTo>
                    <a:pt x="171156" y="176319"/>
                  </a:lnTo>
                  <a:lnTo>
                    <a:pt x="180543" y="172129"/>
                  </a:lnTo>
                  <a:lnTo>
                    <a:pt x="188776" y="166577"/>
                  </a:lnTo>
                  <a:lnTo>
                    <a:pt x="195862" y="159762"/>
                  </a:lnTo>
                  <a:lnTo>
                    <a:pt x="201806" y="151577"/>
                  </a:lnTo>
                  <a:lnTo>
                    <a:pt x="206517" y="141649"/>
                  </a:lnTo>
                  <a:lnTo>
                    <a:pt x="210061" y="129934"/>
                  </a:lnTo>
                  <a:lnTo>
                    <a:pt x="212631" y="116830"/>
                  </a:lnTo>
                  <a:lnTo>
                    <a:pt x="214448" y="102972"/>
                  </a:lnTo>
                  <a:lnTo>
                    <a:pt x="215701" y="88810"/>
                  </a:lnTo>
                  <a:lnTo>
                    <a:pt x="216223" y="74896"/>
                  </a:lnTo>
                  <a:lnTo>
                    <a:pt x="215517" y="61940"/>
                  </a:lnTo>
                  <a:lnTo>
                    <a:pt x="213419" y="50237"/>
                  </a:lnTo>
                  <a:lnTo>
                    <a:pt x="210366" y="39827"/>
                  </a:lnTo>
                  <a:lnTo>
                    <a:pt x="206924" y="29568"/>
                  </a:lnTo>
                  <a:lnTo>
                    <a:pt x="202788" y="17441"/>
                  </a:lnTo>
                  <a:lnTo>
                    <a:pt x="19732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91896" y="1558421"/>
              <a:ext cx="155841" cy="169432"/>
            </a:xfrm>
            <a:custGeom>
              <a:avLst/>
              <a:gdLst/>
              <a:ahLst/>
              <a:cxnLst/>
              <a:rect l="0" t="0" r="0" b="0"/>
              <a:pathLst>
                <a:path w="155841" h="169432">
                  <a:moveTo>
                    <a:pt x="111236" y="42239"/>
                  </a:moveTo>
                  <a:lnTo>
                    <a:pt x="105301" y="36439"/>
                  </a:lnTo>
                  <a:lnTo>
                    <a:pt x="99097" y="31514"/>
                  </a:lnTo>
                  <a:lnTo>
                    <a:pt x="92001" y="27021"/>
                  </a:lnTo>
                  <a:lnTo>
                    <a:pt x="84061" y="23146"/>
                  </a:lnTo>
                  <a:lnTo>
                    <a:pt x="75414" y="20429"/>
                  </a:lnTo>
                  <a:lnTo>
                    <a:pt x="66224" y="19078"/>
                  </a:lnTo>
                  <a:lnTo>
                    <a:pt x="56797" y="19150"/>
                  </a:lnTo>
                  <a:lnTo>
                    <a:pt x="47556" y="20716"/>
                  </a:lnTo>
                  <a:lnTo>
                    <a:pt x="38721" y="23664"/>
                  </a:lnTo>
                  <a:lnTo>
                    <a:pt x="30485" y="27913"/>
                  </a:lnTo>
                  <a:lnTo>
                    <a:pt x="23101" y="33506"/>
                  </a:lnTo>
                  <a:lnTo>
                    <a:pt x="16620" y="40344"/>
                  </a:lnTo>
                  <a:lnTo>
                    <a:pt x="11098" y="48375"/>
                  </a:lnTo>
                  <a:lnTo>
                    <a:pt x="6679" y="57667"/>
                  </a:lnTo>
                  <a:lnTo>
                    <a:pt x="3339" y="68137"/>
                  </a:lnTo>
                  <a:lnTo>
                    <a:pt x="1077" y="79420"/>
                  </a:lnTo>
                  <a:lnTo>
                    <a:pt x="0" y="90986"/>
                  </a:lnTo>
                  <a:lnTo>
                    <a:pt x="61" y="102500"/>
                  </a:lnTo>
                  <a:lnTo>
                    <a:pt x="1407" y="113669"/>
                  </a:lnTo>
                  <a:lnTo>
                    <a:pt x="4437" y="124170"/>
                  </a:lnTo>
                  <a:lnTo>
                    <a:pt x="9218" y="133894"/>
                  </a:lnTo>
                  <a:lnTo>
                    <a:pt x="15530" y="142745"/>
                  </a:lnTo>
                  <a:lnTo>
                    <a:pt x="23054" y="150552"/>
                  </a:lnTo>
                  <a:lnTo>
                    <a:pt x="31489" y="157315"/>
                  </a:lnTo>
                  <a:lnTo>
                    <a:pt x="40744" y="162859"/>
                  </a:lnTo>
                  <a:lnTo>
                    <a:pt x="50933" y="166761"/>
                  </a:lnTo>
                  <a:lnTo>
                    <a:pt x="62040" y="168936"/>
                  </a:lnTo>
                  <a:lnTo>
                    <a:pt x="73769" y="169431"/>
                  </a:lnTo>
                  <a:lnTo>
                    <a:pt x="85642" y="168251"/>
                  </a:lnTo>
                  <a:lnTo>
                    <a:pt x="97365" y="165561"/>
                  </a:lnTo>
                  <a:lnTo>
                    <a:pt x="108676" y="161315"/>
                  </a:lnTo>
                  <a:lnTo>
                    <a:pt x="119273" y="155192"/>
                  </a:lnTo>
                  <a:lnTo>
                    <a:pt x="129056" y="147185"/>
                  </a:lnTo>
                  <a:lnTo>
                    <a:pt x="137778" y="137554"/>
                  </a:lnTo>
                  <a:lnTo>
                    <a:pt x="144965" y="126649"/>
                  </a:lnTo>
                  <a:lnTo>
                    <a:pt x="150495" y="114801"/>
                  </a:lnTo>
                  <a:lnTo>
                    <a:pt x="154226" y="102440"/>
                  </a:lnTo>
                  <a:lnTo>
                    <a:pt x="155840" y="90077"/>
                  </a:lnTo>
                  <a:lnTo>
                    <a:pt x="155369" y="77993"/>
                  </a:lnTo>
                  <a:lnTo>
                    <a:pt x="153122" y="66422"/>
                  </a:lnTo>
                  <a:lnTo>
                    <a:pt x="149489" y="55645"/>
                  </a:lnTo>
                  <a:lnTo>
                    <a:pt x="144824" y="45728"/>
                  </a:lnTo>
                  <a:lnTo>
                    <a:pt x="139254" y="36576"/>
                  </a:lnTo>
                  <a:lnTo>
                    <a:pt x="132693" y="28034"/>
                  </a:lnTo>
                  <a:lnTo>
                    <a:pt x="125170" y="19963"/>
                  </a:lnTo>
                  <a:lnTo>
                    <a:pt x="116832" y="12728"/>
                  </a:lnTo>
                  <a:lnTo>
                    <a:pt x="107856" y="7152"/>
                  </a:lnTo>
                  <a:lnTo>
                    <a:pt x="98423" y="3547"/>
                  </a:lnTo>
                  <a:lnTo>
                    <a:pt x="89121" y="1603"/>
                  </a:lnTo>
                  <a:lnTo>
                    <a:pt x="80035" y="453"/>
                  </a:lnTo>
                  <a:lnTo>
                    <a:pt x="70371" y="0"/>
                  </a:lnTo>
                  <a:lnTo>
                    <a:pt x="58593" y="1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475634" y="1526961"/>
              <a:ext cx="297443" cy="178634"/>
            </a:xfrm>
            <a:custGeom>
              <a:avLst/>
              <a:gdLst/>
              <a:ahLst/>
              <a:cxnLst/>
              <a:rect l="0" t="0" r="0" b="0"/>
              <a:pathLst>
                <a:path w="297443" h="178634">
                  <a:moveTo>
                    <a:pt x="22337" y="10528"/>
                  </a:moveTo>
                  <a:lnTo>
                    <a:pt x="19403" y="19329"/>
                  </a:lnTo>
                  <a:lnTo>
                    <a:pt x="16621" y="27676"/>
                  </a:lnTo>
                  <a:lnTo>
                    <a:pt x="13721" y="36375"/>
                  </a:lnTo>
                  <a:lnTo>
                    <a:pt x="10681" y="45496"/>
                  </a:lnTo>
                  <a:lnTo>
                    <a:pt x="7516" y="54991"/>
                  </a:lnTo>
                  <a:lnTo>
                    <a:pt x="4266" y="64783"/>
                  </a:lnTo>
                  <a:lnTo>
                    <a:pt x="1446" y="74797"/>
                  </a:lnTo>
                  <a:lnTo>
                    <a:pt x="0" y="84971"/>
                  </a:lnTo>
                  <a:lnTo>
                    <a:pt x="331" y="95257"/>
                  </a:lnTo>
                  <a:lnTo>
                    <a:pt x="2353" y="105621"/>
                  </a:lnTo>
                  <a:lnTo>
                    <a:pt x="5770" y="116039"/>
                  </a:lnTo>
                  <a:lnTo>
                    <a:pt x="10258" y="126484"/>
                  </a:lnTo>
                  <a:lnTo>
                    <a:pt x="15693" y="136616"/>
                  </a:lnTo>
                  <a:lnTo>
                    <a:pt x="22157" y="145815"/>
                  </a:lnTo>
                  <a:lnTo>
                    <a:pt x="29610" y="153814"/>
                  </a:lnTo>
                  <a:lnTo>
                    <a:pt x="37900" y="160677"/>
                  </a:lnTo>
                  <a:lnTo>
                    <a:pt x="46843" y="166602"/>
                  </a:lnTo>
                  <a:lnTo>
                    <a:pt x="56268" y="171798"/>
                  </a:lnTo>
                  <a:lnTo>
                    <a:pt x="66037" y="175967"/>
                  </a:lnTo>
                  <a:lnTo>
                    <a:pt x="76048" y="178339"/>
                  </a:lnTo>
                  <a:lnTo>
                    <a:pt x="86217" y="178633"/>
                  </a:lnTo>
                  <a:lnTo>
                    <a:pt x="96163" y="176864"/>
                  </a:lnTo>
                  <a:lnTo>
                    <a:pt x="105236" y="173086"/>
                  </a:lnTo>
                  <a:lnTo>
                    <a:pt x="113151" y="167542"/>
                  </a:lnTo>
                  <a:lnTo>
                    <a:pt x="119957" y="160584"/>
                  </a:lnTo>
                  <a:lnTo>
                    <a:pt x="125845" y="152558"/>
                  </a:lnTo>
                  <a:lnTo>
                    <a:pt x="131044" y="143805"/>
                  </a:lnTo>
                  <a:lnTo>
                    <a:pt x="136248" y="136162"/>
                  </a:lnTo>
                  <a:lnTo>
                    <a:pt x="141723" y="132524"/>
                  </a:lnTo>
                  <a:lnTo>
                    <a:pt x="147013" y="133070"/>
                  </a:lnTo>
                  <a:lnTo>
                    <a:pt x="152685" y="136066"/>
                  </a:lnTo>
                  <a:lnTo>
                    <a:pt x="159192" y="140095"/>
                  </a:lnTo>
                  <a:lnTo>
                    <a:pt x="166629" y="144408"/>
                  </a:lnTo>
                  <a:lnTo>
                    <a:pt x="174889" y="148685"/>
                  </a:lnTo>
                  <a:lnTo>
                    <a:pt x="183801" y="152813"/>
                  </a:lnTo>
                  <a:lnTo>
                    <a:pt x="193200" y="156453"/>
                  </a:lnTo>
                  <a:lnTo>
                    <a:pt x="202951" y="159012"/>
                  </a:lnTo>
                  <a:lnTo>
                    <a:pt x="212944" y="160255"/>
                  </a:lnTo>
                  <a:lnTo>
                    <a:pt x="222940" y="160110"/>
                  </a:lnTo>
                  <a:lnTo>
                    <a:pt x="232577" y="158495"/>
                  </a:lnTo>
                  <a:lnTo>
                    <a:pt x="241688" y="155514"/>
                  </a:lnTo>
                  <a:lnTo>
                    <a:pt x="250282" y="151242"/>
                  </a:lnTo>
                  <a:lnTo>
                    <a:pt x="258440" y="145634"/>
                  </a:lnTo>
                  <a:lnTo>
                    <a:pt x="266259" y="138790"/>
                  </a:lnTo>
                  <a:lnTo>
                    <a:pt x="273663" y="130925"/>
                  </a:lnTo>
                  <a:lnTo>
                    <a:pt x="280417" y="122277"/>
                  </a:lnTo>
                  <a:lnTo>
                    <a:pt x="286435" y="113053"/>
                  </a:lnTo>
                  <a:lnTo>
                    <a:pt x="291458" y="103420"/>
                  </a:lnTo>
                  <a:lnTo>
                    <a:pt x="295003" y="93501"/>
                  </a:lnTo>
                  <a:lnTo>
                    <a:pt x="296939" y="83385"/>
                  </a:lnTo>
                  <a:lnTo>
                    <a:pt x="297442" y="73134"/>
                  </a:lnTo>
                  <a:lnTo>
                    <a:pt x="296800" y="62793"/>
                  </a:lnTo>
                  <a:lnTo>
                    <a:pt x="295297" y="52398"/>
                  </a:lnTo>
                  <a:lnTo>
                    <a:pt x="293133" y="42234"/>
                  </a:lnTo>
                  <a:lnTo>
                    <a:pt x="290106" y="31723"/>
                  </a:lnTo>
                  <a:lnTo>
                    <a:pt x="284835" y="18825"/>
                  </a:lnTo>
                  <a:lnTo>
                    <a:pt x="275021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20093" y="1557965"/>
              <a:ext cx="193775" cy="137866"/>
            </a:xfrm>
            <a:custGeom>
              <a:avLst/>
              <a:gdLst/>
              <a:ahLst/>
              <a:cxnLst/>
              <a:rect l="0" t="0" r="0" b="0"/>
              <a:pathLst>
                <a:path w="193775" h="137866">
                  <a:moveTo>
                    <a:pt x="120075" y="95338"/>
                  </a:moveTo>
                  <a:lnTo>
                    <a:pt x="119941" y="83670"/>
                  </a:lnTo>
                  <a:lnTo>
                    <a:pt x="118661" y="73181"/>
                  </a:lnTo>
                  <a:lnTo>
                    <a:pt x="116068" y="62884"/>
                  </a:lnTo>
                  <a:lnTo>
                    <a:pt x="112348" y="52755"/>
                  </a:lnTo>
                  <a:lnTo>
                    <a:pt x="107715" y="43060"/>
                  </a:lnTo>
                  <a:lnTo>
                    <a:pt x="102378" y="33928"/>
                  </a:lnTo>
                  <a:lnTo>
                    <a:pt x="96358" y="25498"/>
                  </a:lnTo>
                  <a:lnTo>
                    <a:pt x="89495" y="17985"/>
                  </a:lnTo>
                  <a:lnTo>
                    <a:pt x="81771" y="11423"/>
                  </a:lnTo>
                  <a:lnTo>
                    <a:pt x="73298" y="6018"/>
                  </a:lnTo>
                  <a:lnTo>
                    <a:pt x="64232" y="2210"/>
                  </a:lnTo>
                  <a:lnTo>
                    <a:pt x="54730" y="107"/>
                  </a:lnTo>
                  <a:lnTo>
                    <a:pt x="45079" y="0"/>
                  </a:lnTo>
                  <a:lnTo>
                    <a:pt x="35679" y="2505"/>
                  </a:lnTo>
                  <a:lnTo>
                    <a:pt x="26739" y="7712"/>
                  </a:lnTo>
                  <a:lnTo>
                    <a:pt x="18602" y="15276"/>
                  </a:lnTo>
                  <a:lnTo>
                    <a:pt x="11815" y="24704"/>
                  </a:lnTo>
                  <a:lnTo>
                    <a:pt x="6553" y="35523"/>
                  </a:lnTo>
                  <a:lnTo>
                    <a:pt x="2832" y="47342"/>
                  </a:lnTo>
                  <a:lnTo>
                    <a:pt x="694" y="59866"/>
                  </a:lnTo>
                  <a:lnTo>
                    <a:pt x="0" y="72872"/>
                  </a:lnTo>
                  <a:lnTo>
                    <a:pt x="649" y="86044"/>
                  </a:lnTo>
                  <a:lnTo>
                    <a:pt x="2672" y="98967"/>
                  </a:lnTo>
                  <a:lnTo>
                    <a:pt x="5955" y="111416"/>
                  </a:lnTo>
                  <a:lnTo>
                    <a:pt x="10276" y="122554"/>
                  </a:lnTo>
                  <a:lnTo>
                    <a:pt x="15392" y="130914"/>
                  </a:lnTo>
                  <a:lnTo>
                    <a:pt x="21090" y="135936"/>
                  </a:lnTo>
                  <a:lnTo>
                    <a:pt x="27204" y="137865"/>
                  </a:lnTo>
                  <a:lnTo>
                    <a:pt x="33606" y="137274"/>
                  </a:lnTo>
                  <a:lnTo>
                    <a:pt x="40204" y="134766"/>
                  </a:lnTo>
                  <a:lnTo>
                    <a:pt x="46769" y="130697"/>
                  </a:lnTo>
                  <a:lnTo>
                    <a:pt x="52951" y="125168"/>
                  </a:lnTo>
                  <a:lnTo>
                    <a:pt x="58590" y="118349"/>
                  </a:lnTo>
                  <a:lnTo>
                    <a:pt x="63698" y="110487"/>
                  </a:lnTo>
                  <a:lnTo>
                    <a:pt x="68364" y="101832"/>
                  </a:lnTo>
                  <a:lnTo>
                    <a:pt x="72694" y="92624"/>
                  </a:lnTo>
                  <a:lnTo>
                    <a:pt x="76966" y="83857"/>
                  </a:lnTo>
                  <a:lnTo>
                    <a:pt x="82370" y="77461"/>
                  </a:lnTo>
                  <a:lnTo>
                    <a:pt x="89327" y="74630"/>
                  </a:lnTo>
                  <a:lnTo>
                    <a:pt x="96463" y="75320"/>
                  </a:lnTo>
                  <a:lnTo>
                    <a:pt x="103430" y="78863"/>
                  </a:lnTo>
                  <a:lnTo>
                    <a:pt x="110295" y="84366"/>
                  </a:lnTo>
                  <a:lnTo>
                    <a:pt x="117141" y="90917"/>
                  </a:lnTo>
                  <a:lnTo>
                    <a:pt x="124011" y="97921"/>
                  </a:lnTo>
                  <a:lnTo>
                    <a:pt x="131081" y="104917"/>
                  </a:lnTo>
                  <a:lnTo>
                    <a:pt x="138658" y="111467"/>
                  </a:lnTo>
                  <a:lnTo>
                    <a:pt x="146855" y="117388"/>
                  </a:lnTo>
                  <a:lnTo>
                    <a:pt x="155370" y="122550"/>
                  </a:lnTo>
                  <a:lnTo>
                    <a:pt x="164512" y="127280"/>
                  </a:lnTo>
                  <a:lnTo>
                    <a:pt x="176202" y="131991"/>
                  </a:lnTo>
                  <a:lnTo>
                    <a:pt x="193774" y="13745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03339" y="1537489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3000" y="11668"/>
                  </a:lnTo>
                  <a:lnTo>
                    <a:pt x="6423" y="22157"/>
                  </a:lnTo>
                  <a:lnTo>
                    <a:pt x="10620" y="32454"/>
                  </a:lnTo>
                  <a:lnTo>
                    <a:pt x="15520" y="42583"/>
                  </a:lnTo>
                  <a:lnTo>
                    <a:pt x="21001" y="52278"/>
                  </a:lnTo>
                  <a:lnTo>
                    <a:pt x="26931" y="61414"/>
                  </a:lnTo>
                  <a:lnTo>
                    <a:pt x="33194" y="70017"/>
                  </a:lnTo>
                  <a:lnTo>
                    <a:pt x="39691" y="78179"/>
                  </a:lnTo>
                  <a:lnTo>
                    <a:pt x="46356" y="86002"/>
                  </a:lnTo>
                  <a:lnTo>
                    <a:pt x="53134" y="93579"/>
                  </a:lnTo>
                  <a:lnTo>
                    <a:pt x="59991" y="100981"/>
                  </a:lnTo>
                  <a:lnTo>
                    <a:pt x="66896" y="108250"/>
                  </a:lnTo>
                  <a:lnTo>
                    <a:pt x="73723" y="115124"/>
                  </a:lnTo>
                  <a:lnTo>
                    <a:pt x="81017" y="121712"/>
                  </a:lnTo>
                  <a:lnTo>
                    <a:pt x="90538" y="128593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03339" y="1516432"/>
              <a:ext cx="157929" cy="347442"/>
            </a:xfrm>
            <a:custGeom>
              <a:avLst/>
              <a:gdLst/>
              <a:ahLst/>
              <a:cxnLst/>
              <a:rect l="0" t="0" r="0" b="0"/>
              <a:pathLst>
                <a:path w="157929" h="347442">
                  <a:moveTo>
                    <a:pt x="157928" y="0"/>
                  </a:moveTo>
                  <a:lnTo>
                    <a:pt x="152060" y="8801"/>
                  </a:lnTo>
                  <a:lnTo>
                    <a:pt x="146495" y="17148"/>
                  </a:lnTo>
                  <a:lnTo>
                    <a:pt x="140696" y="25851"/>
                  </a:lnTo>
                  <a:lnTo>
                    <a:pt x="134615" y="35145"/>
                  </a:lnTo>
                  <a:lnTo>
                    <a:pt x="128286" y="45289"/>
                  </a:lnTo>
                  <a:lnTo>
                    <a:pt x="121758" y="56334"/>
                  </a:lnTo>
                  <a:lnTo>
                    <a:pt x="115082" y="68173"/>
                  </a:lnTo>
                  <a:lnTo>
                    <a:pt x="108300" y="80644"/>
                  </a:lnTo>
                  <a:lnTo>
                    <a:pt x="101442" y="93586"/>
                  </a:lnTo>
                  <a:lnTo>
                    <a:pt x="94533" y="106869"/>
                  </a:lnTo>
                  <a:lnTo>
                    <a:pt x="87587" y="120391"/>
                  </a:lnTo>
                  <a:lnTo>
                    <a:pt x="80617" y="134070"/>
                  </a:lnTo>
                  <a:lnTo>
                    <a:pt x="73632" y="147526"/>
                  </a:lnTo>
                  <a:lnTo>
                    <a:pt x="66635" y="160108"/>
                  </a:lnTo>
                  <a:lnTo>
                    <a:pt x="59636" y="171542"/>
                  </a:lnTo>
                  <a:lnTo>
                    <a:pt x="52800" y="182203"/>
                  </a:lnTo>
                  <a:lnTo>
                    <a:pt x="46436" y="192897"/>
                  </a:lnTo>
                  <a:lnTo>
                    <a:pt x="40675" y="204097"/>
                  </a:lnTo>
                  <a:lnTo>
                    <a:pt x="35484" y="215928"/>
                  </a:lnTo>
                  <a:lnTo>
                    <a:pt x="30764" y="228336"/>
                  </a:lnTo>
                  <a:lnTo>
                    <a:pt x="26402" y="241204"/>
                  </a:lnTo>
                  <a:lnTo>
                    <a:pt x="22302" y="254253"/>
                  </a:lnTo>
                  <a:lnTo>
                    <a:pt x="18388" y="267079"/>
                  </a:lnTo>
                  <a:lnTo>
                    <a:pt x="14608" y="279474"/>
                  </a:lnTo>
                  <a:lnTo>
                    <a:pt x="11073" y="291350"/>
                  </a:lnTo>
                  <a:lnTo>
                    <a:pt x="7703" y="304021"/>
                  </a:lnTo>
                  <a:lnTo>
                    <a:pt x="4199" y="32083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96289" y="1511829"/>
              <a:ext cx="143963" cy="216304"/>
            </a:xfrm>
            <a:custGeom>
              <a:avLst/>
              <a:gdLst/>
              <a:ahLst/>
              <a:cxnLst/>
              <a:rect l="0" t="0" r="0" b="0"/>
              <a:pathLst>
                <a:path w="143963" h="216304">
                  <a:moveTo>
                    <a:pt x="143962" y="4603"/>
                  </a:moveTo>
                  <a:lnTo>
                    <a:pt x="135094" y="1803"/>
                  </a:lnTo>
                  <a:lnTo>
                    <a:pt x="126107" y="302"/>
                  </a:lnTo>
                  <a:lnTo>
                    <a:pt x="116120" y="0"/>
                  </a:lnTo>
                  <a:lnTo>
                    <a:pt x="105485" y="852"/>
                  </a:lnTo>
                  <a:lnTo>
                    <a:pt x="94971" y="2968"/>
                  </a:lnTo>
                  <a:lnTo>
                    <a:pt x="85009" y="6286"/>
                  </a:lnTo>
                  <a:lnTo>
                    <a:pt x="75377" y="10448"/>
                  </a:lnTo>
                  <a:lnTo>
                    <a:pt x="65393" y="14919"/>
                  </a:lnTo>
                  <a:lnTo>
                    <a:pt x="54685" y="19373"/>
                  </a:lnTo>
                  <a:lnTo>
                    <a:pt x="43528" y="24004"/>
                  </a:lnTo>
                  <a:lnTo>
                    <a:pt x="32639" y="29405"/>
                  </a:lnTo>
                  <a:lnTo>
                    <a:pt x="22436" y="35856"/>
                  </a:lnTo>
                  <a:lnTo>
                    <a:pt x="13484" y="43325"/>
                  </a:lnTo>
                  <a:lnTo>
                    <a:pt x="6615" y="51643"/>
                  </a:lnTo>
                  <a:lnTo>
                    <a:pt x="2088" y="60603"/>
                  </a:lnTo>
                  <a:lnTo>
                    <a:pt x="0" y="69705"/>
                  </a:lnTo>
                  <a:lnTo>
                    <a:pt x="554" y="78195"/>
                  </a:lnTo>
                  <a:lnTo>
                    <a:pt x="3595" y="85708"/>
                  </a:lnTo>
                  <a:lnTo>
                    <a:pt x="8871" y="92071"/>
                  </a:lnTo>
                  <a:lnTo>
                    <a:pt x="16215" y="97128"/>
                  </a:lnTo>
                  <a:lnTo>
                    <a:pt x="25335" y="100941"/>
                  </a:lnTo>
                  <a:lnTo>
                    <a:pt x="35862" y="103877"/>
                  </a:lnTo>
                  <a:lnTo>
                    <a:pt x="47442" y="106479"/>
                  </a:lnTo>
                  <a:lnTo>
                    <a:pt x="59780" y="109090"/>
                  </a:lnTo>
                  <a:lnTo>
                    <a:pt x="72486" y="111848"/>
                  </a:lnTo>
                  <a:lnTo>
                    <a:pt x="85089" y="114780"/>
                  </a:lnTo>
                  <a:lnTo>
                    <a:pt x="97333" y="117875"/>
                  </a:lnTo>
                  <a:lnTo>
                    <a:pt x="108842" y="121429"/>
                  </a:lnTo>
                  <a:lnTo>
                    <a:pt x="119047" y="126025"/>
                  </a:lnTo>
                  <a:lnTo>
                    <a:pt x="127752" y="131896"/>
                  </a:lnTo>
                  <a:lnTo>
                    <a:pt x="134767" y="138958"/>
                  </a:lnTo>
                  <a:lnTo>
                    <a:pt x="139739" y="146994"/>
                  </a:lnTo>
                  <a:lnTo>
                    <a:pt x="142672" y="155766"/>
                  </a:lnTo>
                  <a:lnTo>
                    <a:pt x="143694" y="164908"/>
                  </a:lnTo>
                  <a:lnTo>
                    <a:pt x="142877" y="173958"/>
                  </a:lnTo>
                  <a:lnTo>
                    <a:pt x="140433" y="182665"/>
                  </a:lnTo>
                  <a:lnTo>
                    <a:pt x="136354" y="190813"/>
                  </a:lnTo>
                  <a:lnTo>
                    <a:pt x="130344" y="198140"/>
                  </a:lnTo>
                  <a:lnTo>
                    <a:pt x="122412" y="204577"/>
                  </a:lnTo>
                  <a:lnTo>
                    <a:pt x="112832" y="209900"/>
                  </a:lnTo>
                  <a:lnTo>
                    <a:pt x="101962" y="213654"/>
                  </a:lnTo>
                  <a:lnTo>
                    <a:pt x="90140" y="215734"/>
                  </a:lnTo>
                  <a:lnTo>
                    <a:pt x="77863" y="216303"/>
                  </a:lnTo>
                  <a:lnTo>
                    <a:pt x="64365" y="215562"/>
                  </a:lnTo>
                  <a:lnTo>
                    <a:pt x="46229" y="212328"/>
                  </a:lnTo>
                  <a:lnTo>
                    <a:pt x="17620" y="20464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45536" y="147431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56065" y="161118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55650" y="1734994"/>
              <a:ext cx="2053058" cy="105283"/>
            </a:xfrm>
            <a:custGeom>
              <a:avLst/>
              <a:gdLst/>
              <a:ahLst/>
              <a:cxnLst/>
              <a:rect l="0" t="0" r="0" b="0"/>
              <a:pathLst>
                <a:path w="2053058" h="105283">
                  <a:moveTo>
                    <a:pt x="2053057" y="23594"/>
                  </a:moveTo>
                  <a:lnTo>
                    <a:pt x="2044323" y="29461"/>
                  </a:lnTo>
                  <a:lnTo>
                    <a:pt x="2036617" y="35026"/>
                  </a:lnTo>
                  <a:lnTo>
                    <a:pt x="2029210" y="40820"/>
                  </a:lnTo>
                  <a:lnTo>
                    <a:pt x="2021776" y="46728"/>
                  </a:lnTo>
                  <a:lnTo>
                    <a:pt x="2013949" y="52410"/>
                  </a:lnTo>
                  <a:lnTo>
                    <a:pt x="2005565" y="57675"/>
                  </a:lnTo>
                  <a:lnTo>
                    <a:pt x="1996476" y="62180"/>
                  </a:lnTo>
                  <a:lnTo>
                    <a:pt x="1986465" y="65370"/>
                  </a:lnTo>
                  <a:lnTo>
                    <a:pt x="1975509" y="67060"/>
                  </a:lnTo>
                  <a:lnTo>
                    <a:pt x="1963898" y="67228"/>
                  </a:lnTo>
                  <a:lnTo>
                    <a:pt x="1952112" y="65827"/>
                  </a:lnTo>
                  <a:lnTo>
                    <a:pt x="1940447" y="62997"/>
                  </a:lnTo>
                  <a:lnTo>
                    <a:pt x="1929006" y="58997"/>
                  </a:lnTo>
                  <a:lnTo>
                    <a:pt x="1917791" y="54104"/>
                  </a:lnTo>
                  <a:lnTo>
                    <a:pt x="1906765" y="48572"/>
                  </a:lnTo>
                  <a:lnTo>
                    <a:pt x="1895886" y="43082"/>
                  </a:lnTo>
                  <a:lnTo>
                    <a:pt x="1885115" y="38695"/>
                  </a:lnTo>
                  <a:lnTo>
                    <a:pt x="1874424" y="35905"/>
                  </a:lnTo>
                  <a:lnTo>
                    <a:pt x="1863955" y="34849"/>
                  </a:lnTo>
                  <a:lnTo>
                    <a:pt x="1853998" y="35578"/>
                  </a:lnTo>
                  <a:lnTo>
                    <a:pt x="1844671" y="37921"/>
                  </a:lnTo>
                  <a:lnTo>
                    <a:pt x="1835933" y="41577"/>
                  </a:lnTo>
                  <a:lnTo>
                    <a:pt x="1827678" y="46231"/>
                  </a:lnTo>
                  <a:lnTo>
                    <a:pt x="1819790" y="51613"/>
                  </a:lnTo>
                  <a:lnTo>
                    <a:pt x="1812169" y="57510"/>
                  </a:lnTo>
                  <a:lnTo>
                    <a:pt x="1804738" y="63766"/>
                  </a:lnTo>
                  <a:lnTo>
                    <a:pt x="1797435" y="70256"/>
                  </a:lnTo>
                  <a:lnTo>
                    <a:pt x="1790053" y="76409"/>
                  </a:lnTo>
                  <a:lnTo>
                    <a:pt x="1782258" y="81250"/>
                  </a:lnTo>
                  <a:lnTo>
                    <a:pt x="1773901" y="84348"/>
                  </a:lnTo>
                  <a:lnTo>
                    <a:pt x="1764999" y="85613"/>
                  </a:lnTo>
                  <a:lnTo>
                    <a:pt x="1755645" y="85024"/>
                  </a:lnTo>
                  <a:lnTo>
                    <a:pt x="1745944" y="82775"/>
                  </a:lnTo>
                  <a:lnTo>
                    <a:pt x="1735989" y="79182"/>
                  </a:lnTo>
                  <a:lnTo>
                    <a:pt x="1725855" y="74570"/>
                  </a:lnTo>
                  <a:lnTo>
                    <a:pt x="1715594" y="69222"/>
                  </a:lnTo>
                  <a:lnTo>
                    <a:pt x="1705247" y="63516"/>
                  </a:lnTo>
                  <a:lnTo>
                    <a:pt x="1694840" y="57920"/>
                  </a:lnTo>
                  <a:lnTo>
                    <a:pt x="1684394" y="52688"/>
                  </a:lnTo>
                  <a:lnTo>
                    <a:pt x="1673920" y="48193"/>
                  </a:lnTo>
                  <a:lnTo>
                    <a:pt x="1663429" y="45005"/>
                  </a:lnTo>
                  <a:lnTo>
                    <a:pt x="1652925" y="43312"/>
                  </a:lnTo>
                  <a:lnTo>
                    <a:pt x="1642413" y="43141"/>
                  </a:lnTo>
                  <a:lnTo>
                    <a:pt x="1631896" y="44539"/>
                  </a:lnTo>
                  <a:lnTo>
                    <a:pt x="1621374" y="47367"/>
                  </a:lnTo>
                  <a:lnTo>
                    <a:pt x="1610850" y="51365"/>
                  </a:lnTo>
                  <a:lnTo>
                    <a:pt x="1600325" y="56257"/>
                  </a:lnTo>
                  <a:lnTo>
                    <a:pt x="1589795" y="61793"/>
                  </a:lnTo>
                  <a:lnTo>
                    <a:pt x="1579095" y="67455"/>
                  </a:lnTo>
                  <a:lnTo>
                    <a:pt x="1567919" y="72490"/>
                  </a:lnTo>
                  <a:lnTo>
                    <a:pt x="1556142" y="76528"/>
                  </a:lnTo>
                  <a:lnTo>
                    <a:pt x="1543961" y="79237"/>
                  </a:lnTo>
                  <a:lnTo>
                    <a:pt x="1531785" y="80156"/>
                  </a:lnTo>
                  <a:lnTo>
                    <a:pt x="1519858" y="79215"/>
                  </a:lnTo>
                  <a:lnTo>
                    <a:pt x="1508410" y="76652"/>
                  </a:lnTo>
                  <a:lnTo>
                    <a:pt x="1497722" y="72806"/>
                  </a:lnTo>
                  <a:lnTo>
                    <a:pt x="1487869" y="68003"/>
                  </a:lnTo>
                  <a:lnTo>
                    <a:pt x="1478761" y="62510"/>
                  </a:lnTo>
                  <a:lnTo>
                    <a:pt x="1470249" y="56533"/>
                  </a:lnTo>
                  <a:lnTo>
                    <a:pt x="1462176" y="50230"/>
                  </a:lnTo>
                  <a:lnTo>
                    <a:pt x="1454091" y="44034"/>
                  </a:lnTo>
                  <a:lnTo>
                    <a:pt x="1445283" y="38633"/>
                  </a:lnTo>
                  <a:lnTo>
                    <a:pt x="1435427" y="34340"/>
                  </a:lnTo>
                  <a:lnTo>
                    <a:pt x="1424704" y="31289"/>
                  </a:lnTo>
                  <a:lnTo>
                    <a:pt x="1413588" y="29608"/>
                  </a:lnTo>
                  <a:lnTo>
                    <a:pt x="1402404" y="29219"/>
                  </a:lnTo>
                  <a:lnTo>
                    <a:pt x="1391133" y="29905"/>
                  </a:lnTo>
                  <a:lnTo>
                    <a:pt x="1379507" y="31421"/>
                  </a:lnTo>
                  <a:lnTo>
                    <a:pt x="1367397" y="33545"/>
                  </a:lnTo>
                  <a:lnTo>
                    <a:pt x="1354976" y="36104"/>
                  </a:lnTo>
                  <a:lnTo>
                    <a:pt x="1342632" y="38966"/>
                  </a:lnTo>
                  <a:lnTo>
                    <a:pt x="1330581" y="42032"/>
                  </a:lnTo>
                  <a:lnTo>
                    <a:pt x="1318707" y="45074"/>
                  </a:lnTo>
                  <a:lnTo>
                    <a:pt x="1306668" y="47736"/>
                  </a:lnTo>
                  <a:lnTo>
                    <a:pt x="1294276" y="49855"/>
                  </a:lnTo>
                  <a:lnTo>
                    <a:pt x="1281666" y="51277"/>
                  </a:lnTo>
                  <a:lnTo>
                    <a:pt x="1269193" y="51782"/>
                  </a:lnTo>
                  <a:lnTo>
                    <a:pt x="1257060" y="51338"/>
                  </a:lnTo>
                  <a:lnTo>
                    <a:pt x="1245302" y="49904"/>
                  </a:lnTo>
                  <a:lnTo>
                    <a:pt x="1233873" y="47346"/>
                  </a:lnTo>
                  <a:lnTo>
                    <a:pt x="1222704" y="43705"/>
                  </a:lnTo>
                  <a:lnTo>
                    <a:pt x="1211728" y="39312"/>
                  </a:lnTo>
                  <a:lnTo>
                    <a:pt x="1200892" y="34680"/>
                  </a:lnTo>
                  <a:lnTo>
                    <a:pt x="1190154" y="30124"/>
                  </a:lnTo>
                  <a:lnTo>
                    <a:pt x="1179483" y="25762"/>
                  </a:lnTo>
                  <a:lnTo>
                    <a:pt x="1168858" y="21606"/>
                  </a:lnTo>
                  <a:lnTo>
                    <a:pt x="1158261" y="17636"/>
                  </a:lnTo>
                  <a:lnTo>
                    <a:pt x="1147516" y="14140"/>
                  </a:lnTo>
                  <a:lnTo>
                    <a:pt x="1136310" y="11696"/>
                  </a:lnTo>
                  <a:lnTo>
                    <a:pt x="1124514" y="10535"/>
                  </a:lnTo>
                  <a:lnTo>
                    <a:pt x="1112319" y="10568"/>
                  </a:lnTo>
                  <a:lnTo>
                    <a:pt x="1100134" y="11579"/>
                  </a:lnTo>
                  <a:lnTo>
                    <a:pt x="1088202" y="13336"/>
                  </a:lnTo>
                  <a:lnTo>
                    <a:pt x="1076750" y="15803"/>
                  </a:lnTo>
                  <a:lnTo>
                    <a:pt x="1066058" y="19129"/>
                  </a:lnTo>
                  <a:lnTo>
                    <a:pt x="1056195" y="23317"/>
                  </a:lnTo>
                  <a:lnTo>
                    <a:pt x="1046740" y="27923"/>
                  </a:lnTo>
                  <a:lnTo>
                    <a:pt x="1036931" y="32176"/>
                  </a:lnTo>
                  <a:lnTo>
                    <a:pt x="1026360" y="35657"/>
                  </a:lnTo>
                  <a:lnTo>
                    <a:pt x="1014969" y="38145"/>
                  </a:lnTo>
                  <a:lnTo>
                    <a:pt x="1002864" y="39440"/>
                  </a:lnTo>
                  <a:lnTo>
                    <a:pt x="990207" y="39562"/>
                  </a:lnTo>
                  <a:lnTo>
                    <a:pt x="977471" y="38525"/>
                  </a:lnTo>
                  <a:lnTo>
                    <a:pt x="965388" y="36241"/>
                  </a:lnTo>
                  <a:lnTo>
                    <a:pt x="954301" y="32788"/>
                  </a:lnTo>
                  <a:lnTo>
                    <a:pt x="944045" y="28522"/>
                  </a:lnTo>
                  <a:lnTo>
                    <a:pt x="934157" y="23976"/>
                  </a:lnTo>
                  <a:lnTo>
                    <a:pt x="924316" y="19478"/>
                  </a:lnTo>
                  <a:lnTo>
                    <a:pt x="914382" y="15155"/>
                  </a:lnTo>
                  <a:lnTo>
                    <a:pt x="904318" y="11025"/>
                  </a:lnTo>
                  <a:lnTo>
                    <a:pt x="894134" y="7073"/>
                  </a:lnTo>
                  <a:lnTo>
                    <a:pt x="883852" y="3588"/>
                  </a:lnTo>
                  <a:lnTo>
                    <a:pt x="873496" y="1152"/>
                  </a:lnTo>
                  <a:lnTo>
                    <a:pt x="863091" y="0"/>
                  </a:lnTo>
                  <a:lnTo>
                    <a:pt x="852817" y="210"/>
                  </a:lnTo>
                  <a:lnTo>
                    <a:pt x="842992" y="1871"/>
                  </a:lnTo>
                  <a:lnTo>
                    <a:pt x="833749" y="4879"/>
                  </a:lnTo>
                  <a:lnTo>
                    <a:pt x="824898" y="9000"/>
                  </a:lnTo>
                  <a:lnTo>
                    <a:pt x="816035" y="13974"/>
                  </a:lnTo>
                  <a:lnTo>
                    <a:pt x="806921" y="19570"/>
                  </a:lnTo>
                  <a:lnTo>
                    <a:pt x="797492" y="25443"/>
                  </a:lnTo>
                  <a:lnTo>
                    <a:pt x="787777" y="31151"/>
                  </a:lnTo>
                  <a:lnTo>
                    <a:pt x="777826" y="36464"/>
                  </a:lnTo>
                  <a:lnTo>
                    <a:pt x="767532" y="41183"/>
                  </a:lnTo>
                  <a:lnTo>
                    <a:pt x="756636" y="45054"/>
                  </a:lnTo>
                  <a:lnTo>
                    <a:pt x="745055" y="48018"/>
                  </a:lnTo>
                  <a:lnTo>
                    <a:pt x="733178" y="49856"/>
                  </a:lnTo>
                  <a:lnTo>
                    <a:pt x="721738" y="50117"/>
                  </a:lnTo>
                  <a:lnTo>
                    <a:pt x="711114" y="48703"/>
                  </a:lnTo>
                  <a:lnTo>
                    <a:pt x="701185" y="45975"/>
                  </a:lnTo>
                  <a:lnTo>
                    <a:pt x="691523" y="42543"/>
                  </a:lnTo>
                  <a:lnTo>
                    <a:pt x="681838" y="38832"/>
                  </a:lnTo>
                  <a:lnTo>
                    <a:pt x="672009" y="35055"/>
                  </a:lnTo>
                  <a:lnTo>
                    <a:pt x="662017" y="31301"/>
                  </a:lnTo>
                  <a:lnTo>
                    <a:pt x="651876" y="27599"/>
                  </a:lnTo>
                  <a:lnTo>
                    <a:pt x="641453" y="24115"/>
                  </a:lnTo>
                  <a:lnTo>
                    <a:pt x="630471" y="21147"/>
                  </a:lnTo>
                  <a:lnTo>
                    <a:pt x="618827" y="18820"/>
                  </a:lnTo>
                  <a:lnTo>
                    <a:pt x="606737" y="17256"/>
                  </a:lnTo>
                  <a:lnTo>
                    <a:pt x="594622" y="16657"/>
                  </a:lnTo>
                  <a:lnTo>
                    <a:pt x="582737" y="17037"/>
                  </a:lnTo>
                  <a:lnTo>
                    <a:pt x="571316" y="18427"/>
                  </a:lnTo>
                  <a:lnTo>
                    <a:pt x="560647" y="20956"/>
                  </a:lnTo>
                  <a:lnTo>
                    <a:pt x="550802" y="24578"/>
                  </a:lnTo>
                  <a:lnTo>
                    <a:pt x="541530" y="28958"/>
                  </a:lnTo>
                  <a:lnTo>
                    <a:pt x="532376" y="33581"/>
                  </a:lnTo>
                  <a:lnTo>
                    <a:pt x="523063" y="38132"/>
                  </a:lnTo>
                  <a:lnTo>
                    <a:pt x="513500" y="42490"/>
                  </a:lnTo>
                  <a:lnTo>
                    <a:pt x="503693" y="46643"/>
                  </a:lnTo>
                  <a:lnTo>
                    <a:pt x="493681" y="50616"/>
                  </a:lnTo>
                  <a:lnTo>
                    <a:pt x="483345" y="54284"/>
                  </a:lnTo>
                  <a:lnTo>
                    <a:pt x="472422" y="57375"/>
                  </a:lnTo>
                  <a:lnTo>
                    <a:pt x="460814" y="59785"/>
                  </a:lnTo>
                  <a:lnTo>
                    <a:pt x="448577" y="61404"/>
                  </a:lnTo>
                  <a:lnTo>
                    <a:pt x="435832" y="62042"/>
                  </a:lnTo>
                  <a:lnTo>
                    <a:pt x="422702" y="61695"/>
                  </a:lnTo>
                  <a:lnTo>
                    <a:pt x="409291" y="60667"/>
                  </a:lnTo>
                  <a:lnTo>
                    <a:pt x="395683" y="59446"/>
                  </a:lnTo>
                  <a:lnTo>
                    <a:pt x="381941" y="58338"/>
                  </a:lnTo>
                  <a:lnTo>
                    <a:pt x="368273" y="57614"/>
                  </a:lnTo>
                  <a:lnTo>
                    <a:pt x="355016" y="57586"/>
                  </a:lnTo>
                  <a:lnTo>
                    <a:pt x="342324" y="58355"/>
                  </a:lnTo>
                  <a:lnTo>
                    <a:pt x="330344" y="60008"/>
                  </a:lnTo>
                  <a:lnTo>
                    <a:pt x="319292" y="62713"/>
                  </a:lnTo>
                  <a:lnTo>
                    <a:pt x="309189" y="66458"/>
                  </a:lnTo>
                  <a:lnTo>
                    <a:pt x="299913" y="71089"/>
                  </a:lnTo>
                  <a:lnTo>
                    <a:pt x="291288" y="76415"/>
                  </a:lnTo>
                  <a:lnTo>
                    <a:pt x="283139" y="82245"/>
                  </a:lnTo>
                  <a:lnTo>
                    <a:pt x="275002" y="88106"/>
                  </a:lnTo>
                  <a:lnTo>
                    <a:pt x="266160" y="93275"/>
                  </a:lnTo>
                  <a:lnTo>
                    <a:pt x="256282" y="97408"/>
                  </a:lnTo>
                  <a:lnTo>
                    <a:pt x="245543" y="100350"/>
                  </a:lnTo>
                  <a:lnTo>
                    <a:pt x="234417" y="101958"/>
                  </a:lnTo>
                  <a:lnTo>
                    <a:pt x="223226" y="102302"/>
                  </a:lnTo>
                  <a:lnTo>
                    <a:pt x="211950" y="101755"/>
                  </a:lnTo>
                  <a:lnTo>
                    <a:pt x="200322" y="100866"/>
                  </a:lnTo>
                  <a:lnTo>
                    <a:pt x="188205" y="99984"/>
                  </a:lnTo>
                  <a:lnTo>
                    <a:pt x="175610" y="99413"/>
                  </a:lnTo>
                  <a:lnTo>
                    <a:pt x="162617" y="99490"/>
                  </a:lnTo>
                  <a:lnTo>
                    <a:pt x="149316" y="100319"/>
                  </a:lnTo>
                  <a:lnTo>
                    <a:pt x="135789" y="101672"/>
                  </a:lnTo>
                  <a:lnTo>
                    <a:pt x="122102" y="103112"/>
                  </a:lnTo>
                  <a:lnTo>
                    <a:pt x="108307" y="104367"/>
                  </a:lnTo>
                  <a:lnTo>
                    <a:pt x="94603" y="105189"/>
                  </a:lnTo>
                  <a:lnTo>
                    <a:pt x="81323" y="105282"/>
                  </a:lnTo>
                  <a:lnTo>
                    <a:pt x="68616" y="104567"/>
                  </a:lnTo>
                  <a:lnTo>
                    <a:pt x="56527" y="103281"/>
                  </a:lnTo>
                  <a:lnTo>
                    <a:pt x="43690" y="101755"/>
                  </a:lnTo>
                  <a:lnTo>
                    <a:pt x="26741" y="99854"/>
                  </a:lnTo>
                  <a:lnTo>
                    <a:pt x="0" y="9729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97818" y="2040027"/>
            <a:ext cx="1969374" cy="464777"/>
            <a:chOff x="697818" y="2040027"/>
            <a:chExt cx="1969374" cy="464777"/>
          </a:xfrm>
        </p:grpSpPr>
        <p:sp>
          <p:nvSpPr>
            <p:cNvPr id="64" name="Freeform 63"/>
            <p:cNvSpPr/>
            <p:nvPr/>
          </p:nvSpPr>
          <p:spPr>
            <a:xfrm>
              <a:off x="862415" y="2208483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31586" y="0"/>
                  </a:moveTo>
                  <a:lnTo>
                    <a:pt x="28652" y="8869"/>
                  </a:lnTo>
                  <a:lnTo>
                    <a:pt x="25869" y="17856"/>
                  </a:lnTo>
                  <a:lnTo>
                    <a:pt x="22975" y="27851"/>
                  </a:lnTo>
                  <a:lnTo>
                    <a:pt x="20107" y="38832"/>
                  </a:lnTo>
                  <a:lnTo>
                    <a:pt x="17590" y="50643"/>
                  </a:lnTo>
                  <a:lnTo>
                    <a:pt x="15575" y="63097"/>
                  </a:lnTo>
                  <a:lnTo>
                    <a:pt x="13890" y="75862"/>
                  </a:lnTo>
                  <a:lnTo>
                    <a:pt x="12147" y="88494"/>
                  </a:lnTo>
                  <a:lnTo>
                    <a:pt x="10125" y="100767"/>
                  </a:lnTo>
                  <a:lnTo>
                    <a:pt x="7936" y="112803"/>
                  </a:lnTo>
                  <a:lnTo>
                    <a:pt x="5920" y="124957"/>
                  </a:lnTo>
                  <a:lnTo>
                    <a:pt x="4267" y="137419"/>
                  </a:lnTo>
                  <a:lnTo>
                    <a:pt x="3001" y="149815"/>
                  </a:lnTo>
                  <a:lnTo>
                    <a:pt x="1940" y="162605"/>
                  </a:lnTo>
                  <a:lnTo>
                    <a:pt x="993" y="17803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7818" y="2080596"/>
              <a:ext cx="402722" cy="424208"/>
            </a:xfrm>
            <a:custGeom>
              <a:avLst/>
              <a:gdLst/>
              <a:ahLst/>
              <a:cxnLst/>
              <a:rect l="0" t="0" r="0" b="0"/>
              <a:pathLst>
                <a:path w="402722" h="424208">
                  <a:moveTo>
                    <a:pt x="227768" y="43659"/>
                  </a:moveTo>
                  <a:lnTo>
                    <a:pt x="221766" y="37993"/>
                  </a:lnTo>
                  <a:lnTo>
                    <a:pt x="214922" y="34349"/>
                  </a:lnTo>
                  <a:lnTo>
                    <a:pt x="206534" y="32444"/>
                  </a:lnTo>
                  <a:lnTo>
                    <a:pt x="196907" y="32116"/>
                  </a:lnTo>
                  <a:lnTo>
                    <a:pt x="186592" y="33384"/>
                  </a:lnTo>
                  <a:lnTo>
                    <a:pt x="175989" y="36108"/>
                  </a:lnTo>
                  <a:lnTo>
                    <a:pt x="165464" y="40029"/>
                  </a:lnTo>
                  <a:lnTo>
                    <a:pt x="155412" y="44864"/>
                  </a:lnTo>
                  <a:lnTo>
                    <a:pt x="145984" y="50369"/>
                  </a:lnTo>
                  <a:lnTo>
                    <a:pt x="136825" y="56349"/>
                  </a:lnTo>
                  <a:lnTo>
                    <a:pt x="127215" y="62662"/>
                  </a:lnTo>
                  <a:lnTo>
                    <a:pt x="116783" y="69212"/>
                  </a:lnTo>
                  <a:lnTo>
                    <a:pt x="105655" y="76254"/>
                  </a:lnTo>
                  <a:lnTo>
                    <a:pt x="94259" y="84353"/>
                  </a:lnTo>
                  <a:lnTo>
                    <a:pt x="82891" y="93734"/>
                  </a:lnTo>
                  <a:lnTo>
                    <a:pt x="71835" y="104307"/>
                  </a:lnTo>
                  <a:lnTo>
                    <a:pt x="61418" y="115854"/>
                  </a:lnTo>
                  <a:lnTo>
                    <a:pt x="51755" y="128141"/>
                  </a:lnTo>
                  <a:lnTo>
                    <a:pt x="42945" y="140968"/>
                  </a:lnTo>
                  <a:lnTo>
                    <a:pt x="35167" y="154177"/>
                  </a:lnTo>
                  <a:lnTo>
                    <a:pt x="28414" y="167651"/>
                  </a:lnTo>
                  <a:lnTo>
                    <a:pt x="22538" y="181308"/>
                  </a:lnTo>
                  <a:lnTo>
                    <a:pt x="17349" y="195089"/>
                  </a:lnTo>
                  <a:lnTo>
                    <a:pt x="12673" y="208955"/>
                  </a:lnTo>
                  <a:lnTo>
                    <a:pt x="8531" y="222877"/>
                  </a:lnTo>
                  <a:lnTo>
                    <a:pt x="5120" y="236838"/>
                  </a:lnTo>
                  <a:lnTo>
                    <a:pt x="2496" y="250824"/>
                  </a:lnTo>
                  <a:lnTo>
                    <a:pt x="734" y="264827"/>
                  </a:lnTo>
                  <a:lnTo>
                    <a:pt x="0" y="278842"/>
                  </a:lnTo>
                  <a:lnTo>
                    <a:pt x="291" y="292860"/>
                  </a:lnTo>
                  <a:lnTo>
                    <a:pt x="1623" y="306715"/>
                  </a:lnTo>
                  <a:lnTo>
                    <a:pt x="4112" y="320098"/>
                  </a:lnTo>
                  <a:lnTo>
                    <a:pt x="7716" y="332874"/>
                  </a:lnTo>
                  <a:lnTo>
                    <a:pt x="12424" y="344910"/>
                  </a:lnTo>
                  <a:lnTo>
                    <a:pt x="18333" y="356001"/>
                  </a:lnTo>
                  <a:lnTo>
                    <a:pt x="25382" y="366129"/>
                  </a:lnTo>
                  <a:lnTo>
                    <a:pt x="33386" y="375422"/>
                  </a:lnTo>
                  <a:lnTo>
                    <a:pt x="42128" y="384058"/>
                  </a:lnTo>
                  <a:lnTo>
                    <a:pt x="51415" y="392201"/>
                  </a:lnTo>
                  <a:lnTo>
                    <a:pt x="61091" y="399825"/>
                  </a:lnTo>
                  <a:lnTo>
                    <a:pt x="71038" y="406726"/>
                  </a:lnTo>
                  <a:lnTo>
                    <a:pt x="81183" y="412842"/>
                  </a:lnTo>
                  <a:lnTo>
                    <a:pt x="91792" y="417933"/>
                  </a:lnTo>
                  <a:lnTo>
                    <a:pt x="103439" y="421522"/>
                  </a:lnTo>
                  <a:lnTo>
                    <a:pt x="116349" y="423492"/>
                  </a:lnTo>
                  <a:lnTo>
                    <a:pt x="130276" y="424188"/>
                  </a:lnTo>
                  <a:lnTo>
                    <a:pt x="144696" y="424207"/>
                  </a:lnTo>
                  <a:lnTo>
                    <a:pt x="159242" y="423956"/>
                  </a:lnTo>
                  <a:lnTo>
                    <a:pt x="173585" y="423317"/>
                  </a:lnTo>
                  <a:lnTo>
                    <a:pt x="187362" y="421758"/>
                  </a:lnTo>
                  <a:lnTo>
                    <a:pt x="200443" y="419038"/>
                  </a:lnTo>
                  <a:lnTo>
                    <a:pt x="213040" y="415059"/>
                  </a:lnTo>
                  <a:lnTo>
                    <a:pt x="225579" y="409706"/>
                  </a:lnTo>
                  <a:lnTo>
                    <a:pt x="238314" y="403062"/>
                  </a:lnTo>
                  <a:lnTo>
                    <a:pt x="251157" y="395345"/>
                  </a:lnTo>
                  <a:lnTo>
                    <a:pt x="263787" y="386802"/>
                  </a:lnTo>
                  <a:lnTo>
                    <a:pt x="276027" y="377653"/>
                  </a:lnTo>
                  <a:lnTo>
                    <a:pt x="287857" y="368071"/>
                  </a:lnTo>
                  <a:lnTo>
                    <a:pt x="299333" y="358187"/>
                  </a:lnTo>
                  <a:lnTo>
                    <a:pt x="310534" y="348090"/>
                  </a:lnTo>
                  <a:lnTo>
                    <a:pt x="321531" y="337683"/>
                  </a:lnTo>
                  <a:lnTo>
                    <a:pt x="332381" y="326703"/>
                  </a:lnTo>
                  <a:lnTo>
                    <a:pt x="343120" y="315054"/>
                  </a:lnTo>
                  <a:lnTo>
                    <a:pt x="353451" y="302789"/>
                  </a:lnTo>
                  <a:lnTo>
                    <a:pt x="362783" y="290023"/>
                  </a:lnTo>
                  <a:lnTo>
                    <a:pt x="370872" y="276874"/>
                  </a:lnTo>
                  <a:lnTo>
                    <a:pt x="377795" y="263281"/>
                  </a:lnTo>
                  <a:lnTo>
                    <a:pt x="383761" y="249017"/>
                  </a:lnTo>
                  <a:lnTo>
                    <a:pt x="388993" y="234018"/>
                  </a:lnTo>
                  <a:lnTo>
                    <a:pt x="393526" y="218521"/>
                  </a:lnTo>
                  <a:lnTo>
                    <a:pt x="397206" y="202965"/>
                  </a:lnTo>
                  <a:lnTo>
                    <a:pt x="400014" y="187612"/>
                  </a:lnTo>
                  <a:lnTo>
                    <a:pt x="401902" y="172541"/>
                  </a:lnTo>
                  <a:lnTo>
                    <a:pt x="402721" y="157734"/>
                  </a:lnTo>
                  <a:lnTo>
                    <a:pt x="402487" y="143144"/>
                  </a:lnTo>
                  <a:lnTo>
                    <a:pt x="401194" y="128719"/>
                  </a:lnTo>
                  <a:lnTo>
                    <a:pt x="398730" y="114413"/>
                  </a:lnTo>
                  <a:lnTo>
                    <a:pt x="395143" y="100197"/>
                  </a:lnTo>
                  <a:lnTo>
                    <a:pt x="390447" y="86207"/>
                  </a:lnTo>
                  <a:lnTo>
                    <a:pt x="384546" y="72733"/>
                  </a:lnTo>
                  <a:lnTo>
                    <a:pt x="377502" y="59901"/>
                  </a:lnTo>
                  <a:lnTo>
                    <a:pt x="369501" y="47996"/>
                  </a:lnTo>
                  <a:lnTo>
                    <a:pt x="360761" y="37526"/>
                  </a:lnTo>
                  <a:lnTo>
                    <a:pt x="351471" y="28633"/>
                  </a:lnTo>
                  <a:lnTo>
                    <a:pt x="341623" y="21153"/>
                  </a:lnTo>
                  <a:lnTo>
                    <a:pt x="331028" y="14805"/>
                  </a:lnTo>
                  <a:lnTo>
                    <a:pt x="319645" y="9317"/>
                  </a:lnTo>
                  <a:lnTo>
                    <a:pt x="307729" y="4781"/>
                  </a:lnTo>
                  <a:lnTo>
                    <a:pt x="295731" y="1630"/>
                  </a:lnTo>
                  <a:lnTo>
                    <a:pt x="283915" y="0"/>
                  </a:lnTo>
                  <a:lnTo>
                    <a:pt x="272201" y="57"/>
                  </a:lnTo>
                  <a:lnTo>
                    <a:pt x="260270" y="2148"/>
                  </a:lnTo>
                  <a:lnTo>
                    <a:pt x="247955" y="6258"/>
                  </a:lnTo>
                  <a:lnTo>
                    <a:pt x="235566" y="11933"/>
                  </a:lnTo>
                  <a:lnTo>
                    <a:pt x="223774" y="18490"/>
                  </a:lnTo>
                  <a:lnTo>
                    <a:pt x="212915" y="25449"/>
                  </a:lnTo>
                  <a:lnTo>
                    <a:pt x="202996" y="32559"/>
                  </a:lnTo>
                  <a:lnTo>
                    <a:pt x="193874" y="39704"/>
                  </a:lnTo>
                  <a:lnTo>
                    <a:pt x="185377" y="46830"/>
                  </a:lnTo>
                  <a:lnTo>
                    <a:pt x="177644" y="53622"/>
                  </a:lnTo>
                  <a:lnTo>
                    <a:pt x="170370" y="60153"/>
                  </a:lnTo>
                  <a:lnTo>
                    <a:pt x="162914" y="66996"/>
                  </a:lnTo>
                  <a:lnTo>
                    <a:pt x="154069" y="752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195816" y="2112571"/>
              <a:ext cx="214082" cy="360276"/>
            </a:xfrm>
            <a:custGeom>
              <a:avLst/>
              <a:gdLst/>
              <a:ahLst/>
              <a:cxnLst/>
              <a:rect l="0" t="0" r="0" b="0"/>
              <a:pathLst>
                <a:path w="214082" h="360276">
                  <a:moveTo>
                    <a:pt x="171967" y="32742"/>
                  </a:moveTo>
                  <a:lnTo>
                    <a:pt x="166033" y="24074"/>
                  </a:lnTo>
                  <a:lnTo>
                    <a:pt x="159828" y="17008"/>
                  </a:lnTo>
                  <a:lnTo>
                    <a:pt x="152728" y="10911"/>
                  </a:lnTo>
                  <a:lnTo>
                    <a:pt x="144614" y="5856"/>
                  </a:lnTo>
                  <a:lnTo>
                    <a:pt x="135319" y="2290"/>
                  </a:lnTo>
                  <a:lnTo>
                    <a:pt x="124876" y="342"/>
                  </a:lnTo>
                  <a:lnTo>
                    <a:pt x="113624" y="0"/>
                  </a:lnTo>
                  <a:lnTo>
                    <a:pt x="102086" y="1281"/>
                  </a:lnTo>
                  <a:lnTo>
                    <a:pt x="90595" y="4035"/>
                  </a:lnTo>
                  <a:lnTo>
                    <a:pt x="79442" y="8154"/>
                  </a:lnTo>
                  <a:lnTo>
                    <a:pt x="68953" y="13659"/>
                  </a:lnTo>
                  <a:lnTo>
                    <a:pt x="59233" y="20438"/>
                  </a:lnTo>
                  <a:lnTo>
                    <a:pt x="50215" y="28429"/>
                  </a:lnTo>
                  <a:lnTo>
                    <a:pt x="41764" y="37695"/>
                  </a:lnTo>
                  <a:lnTo>
                    <a:pt x="33750" y="48151"/>
                  </a:lnTo>
                  <a:lnTo>
                    <a:pt x="26382" y="59596"/>
                  </a:lnTo>
                  <a:lnTo>
                    <a:pt x="20185" y="71802"/>
                  </a:lnTo>
                  <a:lnTo>
                    <a:pt x="15346" y="84563"/>
                  </a:lnTo>
                  <a:lnTo>
                    <a:pt x="11587" y="97555"/>
                  </a:lnTo>
                  <a:lnTo>
                    <a:pt x="8366" y="110350"/>
                  </a:lnTo>
                  <a:lnTo>
                    <a:pt x="5317" y="122732"/>
                  </a:lnTo>
                  <a:lnTo>
                    <a:pt x="2588" y="134674"/>
                  </a:lnTo>
                  <a:lnTo>
                    <a:pt x="734" y="146233"/>
                  </a:lnTo>
                  <a:lnTo>
                    <a:pt x="0" y="157497"/>
                  </a:lnTo>
                  <a:lnTo>
                    <a:pt x="167" y="168707"/>
                  </a:lnTo>
                  <a:lnTo>
                    <a:pt x="743" y="180234"/>
                  </a:lnTo>
                  <a:lnTo>
                    <a:pt x="1395" y="192255"/>
                  </a:lnTo>
                  <a:lnTo>
                    <a:pt x="2137" y="204771"/>
                  </a:lnTo>
                  <a:lnTo>
                    <a:pt x="3234" y="217705"/>
                  </a:lnTo>
                  <a:lnTo>
                    <a:pt x="4826" y="230958"/>
                  </a:lnTo>
                  <a:lnTo>
                    <a:pt x="7064" y="244282"/>
                  </a:lnTo>
                  <a:lnTo>
                    <a:pt x="10177" y="257299"/>
                  </a:lnTo>
                  <a:lnTo>
                    <a:pt x="14202" y="269826"/>
                  </a:lnTo>
                  <a:lnTo>
                    <a:pt x="19026" y="281694"/>
                  </a:lnTo>
                  <a:lnTo>
                    <a:pt x="24481" y="292672"/>
                  </a:lnTo>
                  <a:lnTo>
                    <a:pt x="30408" y="302723"/>
                  </a:lnTo>
                  <a:lnTo>
                    <a:pt x="36674" y="311965"/>
                  </a:lnTo>
                  <a:lnTo>
                    <a:pt x="43179" y="320567"/>
                  </a:lnTo>
                  <a:lnTo>
                    <a:pt x="49858" y="328687"/>
                  </a:lnTo>
                  <a:lnTo>
                    <a:pt x="56987" y="336295"/>
                  </a:lnTo>
                  <a:lnTo>
                    <a:pt x="65145" y="343186"/>
                  </a:lnTo>
                  <a:lnTo>
                    <a:pt x="74564" y="349295"/>
                  </a:lnTo>
                  <a:lnTo>
                    <a:pt x="85163" y="354381"/>
                  </a:lnTo>
                  <a:lnTo>
                    <a:pt x="96727" y="357967"/>
                  </a:lnTo>
                  <a:lnTo>
                    <a:pt x="109017" y="359926"/>
                  </a:lnTo>
                  <a:lnTo>
                    <a:pt x="121506" y="360275"/>
                  </a:lnTo>
                  <a:lnTo>
                    <a:pt x="133423" y="358997"/>
                  </a:lnTo>
                  <a:lnTo>
                    <a:pt x="144395" y="356249"/>
                  </a:lnTo>
                  <a:lnTo>
                    <a:pt x="154403" y="352304"/>
                  </a:lnTo>
                  <a:lnTo>
                    <a:pt x="163592" y="347448"/>
                  </a:lnTo>
                  <a:lnTo>
                    <a:pt x="172143" y="341931"/>
                  </a:lnTo>
                  <a:lnTo>
                    <a:pt x="180111" y="336060"/>
                  </a:lnTo>
                  <a:lnTo>
                    <a:pt x="188313" y="329520"/>
                  </a:lnTo>
                  <a:lnTo>
                    <a:pt x="198591" y="320623"/>
                  </a:lnTo>
                  <a:lnTo>
                    <a:pt x="214081" y="306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26671" y="2262847"/>
              <a:ext cx="136437" cy="166640"/>
            </a:xfrm>
            <a:custGeom>
              <a:avLst/>
              <a:gdLst/>
              <a:ahLst/>
              <a:cxnLst/>
              <a:rect l="0" t="0" r="0" b="0"/>
              <a:pathLst>
                <a:path w="136437" h="166640">
                  <a:moveTo>
                    <a:pt x="99039" y="19336"/>
                  </a:moveTo>
                  <a:lnTo>
                    <a:pt x="93105" y="10803"/>
                  </a:lnTo>
                  <a:lnTo>
                    <a:pt x="86900" y="5017"/>
                  </a:lnTo>
                  <a:lnTo>
                    <a:pt x="79805" y="1509"/>
                  </a:lnTo>
                  <a:lnTo>
                    <a:pt x="71864" y="0"/>
                  </a:lnTo>
                  <a:lnTo>
                    <a:pt x="63218" y="419"/>
                  </a:lnTo>
                  <a:lnTo>
                    <a:pt x="54028" y="2551"/>
                  </a:lnTo>
                  <a:lnTo>
                    <a:pt x="44601" y="6230"/>
                  </a:lnTo>
                  <a:lnTo>
                    <a:pt x="35359" y="11429"/>
                  </a:lnTo>
                  <a:lnTo>
                    <a:pt x="26529" y="18003"/>
                  </a:lnTo>
                  <a:lnTo>
                    <a:pt x="18467" y="26024"/>
                  </a:lnTo>
                  <a:lnTo>
                    <a:pt x="11730" y="35841"/>
                  </a:lnTo>
                  <a:lnTo>
                    <a:pt x="6503" y="47476"/>
                  </a:lnTo>
                  <a:lnTo>
                    <a:pt x="2806" y="60357"/>
                  </a:lnTo>
                  <a:lnTo>
                    <a:pt x="684" y="73534"/>
                  </a:lnTo>
                  <a:lnTo>
                    <a:pt x="0" y="86430"/>
                  </a:lnTo>
                  <a:lnTo>
                    <a:pt x="656" y="98848"/>
                  </a:lnTo>
                  <a:lnTo>
                    <a:pt x="2684" y="110794"/>
                  </a:lnTo>
                  <a:lnTo>
                    <a:pt x="5974" y="122337"/>
                  </a:lnTo>
                  <a:lnTo>
                    <a:pt x="10470" y="133240"/>
                  </a:lnTo>
                  <a:lnTo>
                    <a:pt x="16236" y="142972"/>
                  </a:lnTo>
                  <a:lnTo>
                    <a:pt x="23193" y="151327"/>
                  </a:lnTo>
                  <a:lnTo>
                    <a:pt x="31306" y="158092"/>
                  </a:lnTo>
                  <a:lnTo>
                    <a:pt x="40654" y="162889"/>
                  </a:lnTo>
                  <a:lnTo>
                    <a:pt x="51156" y="165700"/>
                  </a:lnTo>
                  <a:lnTo>
                    <a:pt x="62292" y="166639"/>
                  </a:lnTo>
                  <a:lnTo>
                    <a:pt x="73227" y="165765"/>
                  </a:lnTo>
                  <a:lnTo>
                    <a:pt x="83499" y="163288"/>
                  </a:lnTo>
                  <a:lnTo>
                    <a:pt x="92851" y="159356"/>
                  </a:lnTo>
                  <a:lnTo>
                    <a:pt x="101060" y="153977"/>
                  </a:lnTo>
                  <a:lnTo>
                    <a:pt x="108135" y="147287"/>
                  </a:lnTo>
                  <a:lnTo>
                    <a:pt x="114243" y="139526"/>
                  </a:lnTo>
                  <a:lnTo>
                    <a:pt x="119596" y="130946"/>
                  </a:lnTo>
                  <a:lnTo>
                    <a:pt x="124384" y="121764"/>
                  </a:lnTo>
                  <a:lnTo>
                    <a:pt x="128603" y="111989"/>
                  </a:lnTo>
                  <a:lnTo>
                    <a:pt x="132066" y="101442"/>
                  </a:lnTo>
                  <a:lnTo>
                    <a:pt x="134721" y="90091"/>
                  </a:lnTo>
                  <a:lnTo>
                    <a:pt x="136335" y="78197"/>
                  </a:lnTo>
                  <a:lnTo>
                    <a:pt x="136436" y="66213"/>
                  </a:lnTo>
                  <a:lnTo>
                    <a:pt x="134903" y="54425"/>
                  </a:lnTo>
                  <a:lnTo>
                    <a:pt x="131650" y="43369"/>
                  </a:lnTo>
                  <a:lnTo>
                    <a:pt x="125827" y="32834"/>
                  </a:lnTo>
                  <a:lnTo>
                    <a:pt x="113567" y="21898"/>
                  </a:lnTo>
                  <a:lnTo>
                    <a:pt x="88511" y="88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20467" y="2254401"/>
              <a:ext cx="136871" cy="160125"/>
            </a:xfrm>
            <a:custGeom>
              <a:avLst/>
              <a:gdLst/>
              <a:ahLst/>
              <a:cxnLst/>
              <a:rect l="0" t="0" r="0" b="0"/>
              <a:pathLst>
                <a:path w="136871" h="160125">
                  <a:moveTo>
                    <a:pt x="0" y="59368"/>
                  </a:moveTo>
                  <a:lnTo>
                    <a:pt x="2934" y="68169"/>
                  </a:lnTo>
                  <a:lnTo>
                    <a:pt x="5716" y="76515"/>
                  </a:lnTo>
                  <a:lnTo>
                    <a:pt x="8616" y="85214"/>
                  </a:lnTo>
                  <a:lnTo>
                    <a:pt x="11656" y="94335"/>
                  </a:lnTo>
                  <a:lnTo>
                    <a:pt x="14821" y="103830"/>
                  </a:lnTo>
                  <a:lnTo>
                    <a:pt x="18085" y="113622"/>
                  </a:lnTo>
                  <a:lnTo>
                    <a:pt x="21423" y="123636"/>
                  </a:lnTo>
                  <a:lnTo>
                    <a:pt x="24814" y="133810"/>
                  </a:lnTo>
                  <a:lnTo>
                    <a:pt x="28205" y="144069"/>
                  </a:lnTo>
                  <a:lnTo>
                    <a:pt x="30251" y="153388"/>
                  </a:lnTo>
                  <a:lnTo>
                    <a:pt x="29635" y="159256"/>
                  </a:lnTo>
                  <a:lnTo>
                    <a:pt x="27414" y="160124"/>
                  </a:lnTo>
                  <a:lnTo>
                    <a:pt x="24443" y="156579"/>
                  </a:lnTo>
                  <a:lnTo>
                    <a:pt x="21302" y="149747"/>
                  </a:lnTo>
                  <a:lnTo>
                    <a:pt x="18494" y="140601"/>
                  </a:lnTo>
                  <a:lnTo>
                    <a:pt x="16235" y="129859"/>
                  </a:lnTo>
                  <a:lnTo>
                    <a:pt x="14530" y="117868"/>
                  </a:lnTo>
                  <a:lnTo>
                    <a:pt x="13294" y="104671"/>
                  </a:lnTo>
                  <a:lnTo>
                    <a:pt x="12429" y="90386"/>
                  </a:lnTo>
                  <a:lnTo>
                    <a:pt x="12168" y="75535"/>
                  </a:lnTo>
                  <a:lnTo>
                    <a:pt x="13048" y="60942"/>
                  </a:lnTo>
                  <a:lnTo>
                    <a:pt x="15275" y="47062"/>
                  </a:lnTo>
                  <a:lnTo>
                    <a:pt x="18907" y="34301"/>
                  </a:lnTo>
                  <a:lnTo>
                    <a:pt x="24019" y="23181"/>
                  </a:lnTo>
                  <a:lnTo>
                    <a:pt x="30498" y="13829"/>
                  </a:lnTo>
                  <a:lnTo>
                    <a:pt x="38101" y="6533"/>
                  </a:lnTo>
                  <a:lnTo>
                    <a:pt x="46568" y="1897"/>
                  </a:lnTo>
                  <a:lnTo>
                    <a:pt x="55661" y="0"/>
                  </a:lnTo>
                  <a:lnTo>
                    <a:pt x="65036" y="487"/>
                  </a:lnTo>
                  <a:lnTo>
                    <a:pt x="74248" y="2855"/>
                  </a:lnTo>
                  <a:lnTo>
                    <a:pt x="83067" y="6636"/>
                  </a:lnTo>
                  <a:lnTo>
                    <a:pt x="91293" y="11764"/>
                  </a:lnTo>
                  <a:lnTo>
                    <a:pt x="98672" y="18553"/>
                  </a:lnTo>
                  <a:lnTo>
                    <a:pt x="105150" y="27043"/>
                  </a:lnTo>
                  <a:lnTo>
                    <a:pt x="110670" y="37014"/>
                  </a:lnTo>
                  <a:lnTo>
                    <a:pt x="115087" y="48156"/>
                  </a:lnTo>
                  <a:lnTo>
                    <a:pt x="118436" y="60167"/>
                  </a:lnTo>
                  <a:lnTo>
                    <a:pt x="121043" y="72638"/>
                  </a:lnTo>
                  <a:lnTo>
                    <a:pt x="123416" y="85076"/>
                  </a:lnTo>
                  <a:lnTo>
                    <a:pt x="125866" y="97202"/>
                  </a:lnTo>
                  <a:lnTo>
                    <a:pt x="128354" y="108500"/>
                  </a:lnTo>
                  <a:lnTo>
                    <a:pt x="130835" y="119232"/>
                  </a:lnTo>
                  <a:lnTo>
                    <a:pt x="133531" y="130336"/>
                  </a:lnTo>
                  <a:lnTo>
                    <a:pt x="136870" y="143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99451" y="2166370"/>
              <a:ext cx="126343" cy="222280"/>
            </a:xfrm>
            <a:custGeom>
              <a:avLst/>
              <a:gdLst/>
              <a:ahLst/>
              <a:cxnLst/>
              <a:rect l="0" t="0" r="0" b="0"/>
              <a:pathLst>
                <a:path w="126343" h="222280">
                  <a:moveTo>
                    <a:pt x="0" y="42113"/>
                  </a:moveTo>
                  <a:lnTo>
                    <a:pt x="2934" y="53782"/>
                  </a:lnTo>
                  <a:lnTo>
                    <a:pt x="5716" y="64270"/>
                  </a:lnTo>
                  <a:lnTo>
                    <a:pt x="8616" y="74572"/>
                  </a:lnTo>
                  <a:lnTo>
                    <a:pt x="11656" y="84874"/>
                  </a:lnTo>
                  <a:lnTo>
                    <a:pt x="14821" y="95217"/>
                  </a:lnTo>
                  <a:lnTo>
                    <a:pt x="18085" y="105607"/>
                  </a:lnTo>
                  <a:lnTo>
                    <a:pt x="21424" y="116035"/>
                  </a:lnTo>
                  <a:lnTo>
                    <a:pt x="24815" y="126493"/>
                  </a:lnTo>
                  <a:lnTo>
                    <a:pt x="28243" y="136973"/>
                  </a:lnTo>
                  <a:lnTo>
                    <a:pt x="31698" y="147468"/>
                  </a:lnTo>
                  <a:lnTo>
                    <a:pt x="35171" y="157974"/>
                  </a:lnTo>
                  <a:lnTo>
                    <a:pt x="38660" y="168487"/>
                  </a:lnTo>
                  <a:lnTo>
                    <a:pt x="42326" y="179005"/>
                  </a:lnTo>
                  <a:lnTo>
                    <a:pt x="46472" y="189527"/>
                  </a:lnTo>
                  <a:lnTo>
                    <a:pt x="51228" y="200028"/>
                  </a:lnTo>
                  <a:lnTo>
                    <a:pt x="56558" y="209689"/>
                  </a:lnTo>
                  <a:lnTo>
                    <a:pt x="62360" y="216974"/>
                  </a:lnTo>
                  <a:lnTo>
                    <a:pt x="68514" y="221225"/>
                  </a:lnTo>
                  <a:lnTo>
                    <a:pt x="74595" y="222279"/>
                  </a:lnTo>
                  <a:lnTo>
                    <a:pt x="79911" y="220028"/>
                  </a:lnTo>
                  <a:lnTo>
                    <a:pt x="84148" y="214765"/>
                  </a:lnTo>
                  <a:lnTo>
                    <a:pt x="87329" y="206878"/>
                  </a:lnTo>
                  <a:lnTo>
                    <a:pt x="89629" y="196643"/>
                  </a:lnTo>
                  <a:lnTo>
                    <a:pt x="91257" y="184444"/>
                  </a:lnTo>
                  <a:lnTo>
                    <a:pt x="92555" y="171040"/>
                  </a:lnTo>
                  <a:lnTo>
                    <a:pt x="93975" y="157439"/>
                  </a:lnTo>
                  <a:lnTo>
                    <a:pt x="95750" y="144215"/>
                  </a:lnTo>
                  <a:lnTo>
                    <a:pt x="97758" y="131219"/>
                  </a:lnTo>
                  <a:lnTo>
                    <a:pt x="99646" y="117813"/>
                  </a:lnTo>
                  <a:lnTo>
                    <a:pt x="101214" y="103650"/>
                  </a:lnTo>
                  <a:lnTo>
                    <a:pt x="102588" y="89018"/>
                  </a:lnTo>
                  <a:lnTo>
                    <a:pt x="104116" y="74640"/>
                  </a:lnTo>
                  <a:lnTo>
                    <a:pt x="105996" y="60937"/>
                  </a:lnTo>
                  <a:lnTo>
                    <a:pt x="108297" y="48241"/>
                  </a:lnTo>
                  <a:lnTo>
                    <a:pt x="111374" y="35607"/>
                  </a:lnTo>
                  <a:lnTo>
                    <a:pt x="116620" y="2081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57379" y="2195495"/>
              <a:ext cx="157928" cy="181476"/>
            </a:xfrm>
            <a:custGeom>
              <a:avLst/>
              <a:gdLst/>
              <a:ahLst/>
              <a:cxnLst/>
              <a:rect l="0" t="0" r="0" b="0"/>
              <a:pathLst>
                <a:path w="157928" h="181476">
                  <a:moveTo>
                    <a:pt x="0" y="44574"/>
                  </a:moveTo>
                  <a:lnTo>
                    <a:pt x="8801" y="50441"/>
                  </a:lnTo>
                  <a:lnTo>
                    <a:pt x="17148" y="56006"/>
                  </a:lnTo>
                  <a:lnTo>
                    <a:pt x="25847" y="61791"/>
                  </a:lnTo>
                  <a:lnTo>
                    <a:pt x="34967" y="67354"/>
                  </a:lnTo>
                  <a:lnTo>
                    <a:pt x="44462" y="71739"/>
                  </a:lnTo>
                  <a:lnTo>
                    <a:pt x="54254" y="74502"/>
                  </a:lnTo>
                  <a:lnTo>
                    <a:pt x="64268" y="75529"/>
                  </a:lnTo>
                  <a:lnTo>
                    <a:pt x="74442" y="74773"/>
                  </a:lnTo>
                  <a:lnTo>
                    <a:pt x="84715" y="72401"/>
                  </a:lnTo>
                  <a:lnTo>
                    <a:pt x="94561" y="68384"/>
                  </a:lnTo>
                  <a:lnTo>
                    <a:pt x="103034" y="62423"/>
                  </a:lnTo>
                  <a:lnTo>
                    <a:pt x="109714" y="54536"/>
                  </a:lnTo>
                  <a:lnTo>
                    <a:pt x="114198" y="45328"/>
                  </a:lnTo>
                  <a:lnTo>
                    <a:pt x="115858" y="35772"/>
                  </a:lnTo>
                  <a:lnTo>
                    <a:pt x="114632" y="26470"/>
                  </a:lnTo>
                  <a:lnTo>
                    <a:pt x="110741" y="17957"/>
                  </a:lnTo>
                  <a:lnTo>
                    <a:pt x="104408" y="10850"/>
                  </a:lnTo>
                  <a:lnTo>
                    <a:pt x="96015" y="5347"/>
                  </a:lnTo>
                  <a:lnTo>
                    <a:pt x="86335" y="1619"/>
                  </a:lnTo>
                  <a:lnTo>
                    <a:pt x="76395" y="0"/>
                  </a:lnTo>
                  <a:lnTo>
                    <a:pt x="66794" y="469"/>
                  </a:lnTo>
                  <a:lnTo>
                    <a:pt x="57725" y="2882"/>
                  </a:lnTo>
                  <a:lnTo>
                    <a:pt x="49174" y="7158"/>
                  </a:lnTo>
                  <a:lnTo>
                    <a:pt x="41056" y="13073"/>
                  </a:lnTo>
                  <a:lnTo>
                    <a:pt x="33434" y="20466"/>
                  </a:lnTo>
                  <a:lnTo>
                    <a:pt x="26526" y="29322"/>
                  </a:lnTo>
                  <a:lnTo>
                    <a:pt x="20401" y="39495"/>
                  </a:lnTo>
                  <a:lnTo>
                    <a:pt x="15302" y="50578"/>
                  </a:lnTo>
                  <a:lnTo>
                    <a:pt x="11707" y="62009"/>
                  </a:lnTo>
                  <a:lnTo>
                    <a:pt x="9737" y="73437"/>
                  </a:lnTo>
                  <a:lnTo>
                    <a:pt x="9211" y="84719"/>
                  </a:lnTo>
                  <a:lnTo>
                    <a:pt x="9838" y="95827"/>
                  </a:lnTo>
                  <a:lnTo>
                    <a:pt x="11331" y="106781"/>
                  </a:lnTo>
                  <a:lnTo>
                    <a:pt x="13448" y="117612"/>
                  </a:lnTo>
                  <a:lnTo>
                    <a:pt x="16007" y="128352"/>
                  </a:lnTo>
                  <a:lnTo>
                    <a:pt x="18880" y="139017"/>
                  </a:lnTo>
                  <a:lnTo>
                    <a:pt x="22300" y="149299"/>
                  </a:lnTo>
                  <a:lnTo>
                    <a:pt x="26813" y="158598"/>
                  </a:lnTo>
                  <a:lnTo>
                    <a:pt x="32636" y="166656"/>
                  </a:lnTo>
                  <a:lnTo>
                    <a:pt x="39837" y="173219"/>
                  </a:lnTo>
                  <a:lnTo>
                    <a:pt x="48500" y="177878"/>
                  </a:lnTo>
                  <a:lnTo>
                    <a:pt x="58511" y="180597"/>
                  </a:lnTo>
                  <a:lnTo>
                    <a:pt x="69471" y="181475"/>
                  </a:lnTo>
                  <a:lnTo>
                    <a:pt x="80811" y="180559"/>
                  </a:lnTo>
                  <a:lnTo>
                    <a:pt x="92169" y="178058"/>
                  </a:lnTo>
                  <a:lnTo>
                    <a:pt x="103234" y="174280"/>
                  </a:lnTo>
                  <a:lnTo>
                    <a:pt x="113663" y="169537"/>
                  </a:lnTo>
                  <a:lnTo>
                    <a:pt x="123334" y="164101"/>
                  </a:lnTo>
                  <a:lnTo>
                    <a:pt x="132008" y="158483"/>
                  </a:lnTo>
                  <a:lnTo>
                    <a:pt x="140089" y="152884"/>
                  </a:lnTo>
                  <a:lnTo>
                    <a:pt x="148287" y="146818"/>
                  </a:lnTo>
                  <a:lnTo>
                    <a:pt x="157927" y="1393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40667" y="2176898"/>
              <a:ext cx="143096" cy="205740"/>
            </a:xfrm>
            <a:custGeom>
              <a:avLst/>
              <a:gdLst/>
              <a:ahLst/>
              <a:cxnLst/>
              <a:rect l="0" t="0" r="0" b="0"/>
              <a:pathLst>
                <a:path w="143096" h="205740">
                  <a:moveTo>
                    <a:pt x="6225" y="126342"/>
                  </a:moveTo>
                  <a:lnTo>
                    <a:pt x="9159" y="135210"/>
                  </a:lnTo>
                  <a:lnTo>
                    <a:pt x="11941" y="144197"/>
                  </a:lnTo>
                  <a:lnTo>
                    <a:pt x="14840" y="154188"/>
                  </a:lnTo>
                  <a:lnTo>
                    <a:pt x="17881" y="164996"/>
                  </a:lnTo>
                  <a:lnTo>
                    <a:pt x="21046" y="176159"/>
                  </a:lnTo>
                  <a:lnTo>
                    <a:pt x="24287" y="187345"/>
                  </a:lnTo>
                  <a:lnTo>
                    <a:pt x="26749" y="197699"/>
                  </a:lnTo>
                  <a:lnTo>
                    <a:pt x="26704" y="204524"/>
                  </a:lnTo>
                  <a:lnTo>
                    <a:pt x="24168" y="205739"/>
                  </a:lnTo>
                  <a:lnTo>
                    <a:pt x="20757" y="202308"/>
                  </a:lnTo>
                  <a:lnTo>
                    <a:pt x="17155" y="195702"/>
                  </a:lnTo>
                  <a:lnTo>
                    <a:pt x="13538" y="187242"/>
                  </a:lnTo>
                  <a:lnTo>
                    <a:pt x="9946" y="177782"/>
                  </a:lnTo>
                  <a:lnTo>
                    <a:pt x="6545" y="167638"/>
                  </a:lnTo>
                  <a:lnTo>
                    <a:pt x="3638" y="156753"/>
                  </a:lnTo>
                  <a:lnTo>
                    <a:pt x="1360" y="145131"/>
                  </a:lnTo>
                  <a:lnTo>
                    <a:pt x="0" y="133033"/>
                  </a:lnTo>
                  <a:lnTo>
                    <a:pt x="69" y="120903"/>
                  </a:lnTo>
                  <a:lnTo>
                    <a:pt x="1712" y="109002"/>
                  </a:lnTo>
                  <a:lnTo>
                    <a:pt x="4765" y="97568"/>
                  </a:lnTo>
                  <a:lnTo>
                    <a:pt x="8949" y="86889"/>
                  </a:lnTo>
                  <a:lnTo>
                    <a:pt x="13987" y="77046"/>
                  </a:lnTo>
                  <a:lnTo>
                    <a:pt x="19809" y="68114"/>
                  </a:lnTo>
                  <a:lnTo>
                    <a:pt x="26539" y="60253"/>
                  </a:lnTo>
                  <a:lnTo>
                    <a:pt x="34175" y="53444"/>
                  </a:lnTo>
                  <a:lnTo>
                    <a:pt x="42590" y="47530"/>
                  </a:lnTo>
                  <a:lnTo>
                    <a:pt x="51616" y="42315"/>
                  </a:lnTo>
                  <a:lnTo>
                    <a:pt x="61098" y="37618"/>
                  </a:lnTo>
                  <a:lnTo>
                    <a:pt x="70905" y="33292"/>
                  </a:lnTo>
                  <a:lnTo>
                    <a:pt x="80941" y="29226"/>
                  </a:lnTo>
                  <a:lnTo>
                    <a:pt x="91127" y="25339"/>
                  </a:lnTo>
                  <a:lnTo>
                    <a:pt x="101150" y="21533"/>
                  </a:lnTo>
                  <a:lnTo>
                    <a:pt x="111550" y="17208"/>
                  </a:lnTo>
                  <a:lnTo>
                    <a:pt x="124357" y="10862"/>
                  </a:lnTo>
                  <a:lnTo>
                    <a:pt x="14309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10735" y="2040027"/>
              <a:ext cx="46728" cy="347442"/>
            </a:xfrm>
            <a:custGeom>
              <a:avLst/>
              <a:gdLst/>
              <a:ahLst/>
              <a:cxnLst/>
              <a:rect l="0" t="0" r="0" b="0"/>
              <a:pathLst>
                <a:path w="46728" h="347442">
                  <a:moveTo>
                    <a:pt x="4613" y="0"/>
                  </a:moveTo>
                  <a:lnTo>
                    <a:pt x="1813" y="11803"/>
                  </a:lnTo>
                  <a:lnTo>
                    <a:pt x="311" y="23572"/>
                  </a:lnTo>
                  <a:lnTo>
                    <a:pt x="0" y="36467"/>
                  </a:lnTo>
                  <a:lnTo>
                    <a:pt x="506" y="50488"/>
                  </a:lnTo>
                  <a:lnTo>
                    <a:pt x="1326" y="65464"/>
                  </a:lnTo>
                  <a:lnTo>
                    <a:pt x="2146" y="81191"/>
                  </a:lnTo>
                  <a:lnTo>
                    <a:pt x="3003" y="97640"/>
                  </a:lnTo>
                  <a:lnTo>
                    <a:pt x="4178" y="114960"/>
                  </a:lnTo>
                  <a:lnTo>
                    <a:pt x="5817" y="133159"/>
                  </a:lnTo>
                  <a:lnTo>
                    <a:pt x="7917" y="151955"/>
                  </a:lnTo>
                  <a:lnTo>
                    <a:pt x="10406" y="170877"/>
                  </a:lnTo>
                  <a:lnTo>
                    <a:pt x="13189" y="189640"/>
                  </a:lnTo>
                  <a:lnTo>
                    <a:pt x="16024" y="207984"/>
                  </a:lnTo>
                  <a:lnTo>
                    <a:pt x="18542" y="225609"/>
                  </a:lnTo>
                  <a:lnTo>
                    <a:pt x="20569" y="242421"/>
                  </a:lnTo>
                  <a:lnTo>
                    <a:pt x="22267" y="258338"/>
                  </a:lnTo>
                  <a:lnTo>
                    <a:pt x="24022" y="273196"/>
                  </a:lnTo>
                  <a:lnTo>
                    <a:pt x="26056" y="287000"/>
                  </a:lnTo>
                  <a:lnTo>
                    <a:pt x="28463" y="299647"/>
                  </a:lnTo>
                  <a:lnTo>
                    <a:pt x="31624" y="312185"/>
                  </a:lnTo>
                  <a:lnTo>
                    <a:pt x="36938" y="326834"/>
                  </a:lnTo>
                  <a:lnTo>
                    <a:pt x="46727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36363" y="2115656"/>
              <a:ext cx="305328" cy="19129"/>
            </a:xfrm>
            <a:custGeom>
              <a:avLst/>
              <a:gdLst/>
              <a:ahLst/>
              <a:cxnLst/>
              <a:rect l="0" t="0" r="0" b="0"/>
              <a:pathLst>
                <a:path w="305328" h="19129">
                  <a:moveTo>
                    <a:pt x="305327" y="19128"/>
                  </a:moveTo>
                  <a:lnTo>
                    <a:pt x="299325" y="13395"/>
                  </a:lnTo>
                  <a:lnTo>
                    <a:pt x="292480" y="9110"/>
                  </a:lnTo>
                  <a:lnTo>
                    <a:pt x="284088" y="5905"/>
                  </a:lnTo>
                  <a:lnTo>
                    <a:pt x="274288" y="3544"/>
                  </a:lnTo>
                  <a:lnTo>
                    <a:pt x="263325" y="1846"/>
                  </a:lnTo>
                  <a:lnTo>
                    <a:pt x="251460" y="656"/>
                  </a:lnTo>
                  <a:lnTo>
                    <a:pt x="238764" y="0"/>
                  </a:lnTo>
                  <a:lnTo>
                    <a:pt x="225118" y="80"/>
                  </a:lnTo>
                  <a:lnTo>
                    <a:pt x="210532" y="942"/>
                  </a:lnTo>
                  <a:lnTo>
                    <a:pt x="194976" y="2333"/>
                  </a:lnTo>
                  <a:lnTo>
                    <a:pt x="178318" y="3805"/>
                  </a:lnTo>
                  <a:lnTo>
                    <a:pt x="160593" y="5089"/>
                  </a:lnTo>
                  <a:lnTo>
                    <a:pt x="142130" y="6102"/>
                  </a:lnTo>
                  <a:lnTo>
                    <a:pt x="123438" y="6857"/>
                  </a:lnTo>
                  <a:lnTo>
                    <a:pt x="104837" y="7399"/>
                  </a:lnTo>
                  <a:lnTo>
                    <a:pt x="86623" y="7781"/>
                  </a:lnTo>
                  <a:lnTo>
                    <a:pt x="67046" y="8087"/>
                  </a:lnTo>
                  <a:lnTo>
                    <a:pt x="41037" y="8344"/>
                  </a:lnTo>
                  <a:lnTo>
                    <a:pt x="0" y="8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62788" y="2186068"/>
              <a:ext cx="4404" cy="1359"/>
            </a:xfrm>
            <a:custGeom>
              <a:avLst/>
              <a:gdLst/>
              <a:ahLst/>
              <a:cxnLst/>
              <a:rect l="0" t="0" r="0" b="0"/>
              <a:pathLst>
                <a:path w="4404" h="1359">
                  <a:moveTo>
                    <a:pt x="4403" y="0"/>
                  </a:moveTo>
                  <a:lnTo>
                    <a:pt x="0" y="13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2652260" y="1915788"/>
            <a:ext cx="6434433" cy="575937"/>
            <a:chOff x="2652260" y="1915788"/>
            <a:chExt cx="6434433" cy="575937"/>
          </a:xfrm>
        </p:grpSpPr>
        <p:sp>
          <p:nvSpPr>
            <p:cNvPr id="76" name="Freeform 75"/>
            <p:cNvSpPr/>
            <p:nvPr/>
          </p:nvSpPr>
          <p:spPr>
            <a:xfrm>
              <a:off x="2800062" y="1966328"/>
              <a:ext cx="10126" cy="400084"/>
            </a:xfrm>
            <a:custGeom>
              <a:avLst/>
              <a:gdLst/>
              <a:ahLst/>
              <a:cxnLst/>
              <a:rect l="0" t="0" r="0" b="0"/>
              <a:pathLst>
                <a:path w="10126" h="400084">
                  <a:moveTo>
                    <a:pt x="10125" y="0"/>
                  </a:moveTo>
                  <a:lnTo>
                    <a:pt x="7258" y="8935"/>
                  </a:lnTo>
                  <a:lnTo>
                    <a:pt x="5117" y="18563"/>
                  </a:lnTo>
                  <a:lnTo>
                    <a:pt x="3514" y="29859"/>
                  </a:lnTo>
                  <a:lnTo>
                    <a:pt x="2333" y="42872"/>
                  </a:lnTo>
                  <a:lnTo>
                    <a:pt x="1484" y="57648"/>
                  </a:lnTo>
                  <a:lnTo>
                    <a:pt x="887" y="74022"/>
                  </a:lnTo>
                  <a:lnTo>
                    <a:pt x="472" y="91536"/>
                  </a:lnTo>
                  <a:lnTo>
                    <a:pt x="188" y="109572"/>
                  </a:lnTo>
                  <a:lnTo>
                    <a:pt x="0" y="127723"/>
                  </a:lnTo>
                  <a:lnTo>
                    <a:pt x="41" y="145482"/>
                  </a:lnTo>
                  <a:lnTo>
                    <a:pt x="602" y="162180"/>
                  </a:lnTo>
                  <a:lnTo>
                    <a:pt x="1791" y="177570"/>
                  </a:lnTo>
                  <a:lnTo>
                    <a:pt x="3404" y="192227"/>
                  </a:lnTo>
                  <a:lnTo>
                    <a:pt x="5026" y="207297"/>
                  </a:lnTo>
                  <a:lnTo>
                    <a:pt x="6410" y="223406"/>
                  </a:lnTo>
                  <a:lnTo>
                    <a:pt x="7491" y="240501"/>
                  </a:lnTo>
                  <a:lnTo>
                    <a:pt x="8292" y="258136"/>
                  </a:lnTo>
                  <a:lnTo>
                    <a:pt x="8864" y="275963"/>
                  </a:lnTo>
                  <a:lnTo>
                    <a:pt x="9266" y="293645"/>
                  </a:lnTo>
                  <a:lnTo>
                    <a:pt x="9543" y="310810"/>
                  </a:lnTo>
                  <a:lnTo>
                    <a:pt x="9732" y="327298"/>
                  </a:lnTo>
                  <a:lnTo>
                    <a:pt x="9861" y="342736"/>
                  </a:lnTo>
                  <a:lnTo>
                    <a:pt x="9962" y="358061"/>
                  </a:lnTo>
                  <a:lnTo>
                    <a:pt x="10045" y="375737"/>
                  </a:lnTo>
                  <a:lnTo>
                    <a:pt x="10125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52260" y="2071613"/>
              <a:ext cx="284270" cy="126343"/>
            </a:xfrm>
            <a:custGeom>
              <a:avLst/>
              <a:gdLst/>
              <a:ahLst/>
              <a:cxnLst/>
              <a:rect l="0" t="0" r="0" b="0"/>
              <a:pathLst>
                <a:path w="284270" h="126343">
                  <a:moveTo>
                    <a:pt x="284269" y="0"/>
                  </a:moveTo>
                  <a:lnTo>
                    <a:pt x="275401" y="5867"/>
                  </a:lnTo>
                  <a:lnTo>
                    <a:pt x="266414" y="11432"/>
                  </a:lnTo>
                  <a:lnTo>
                    <a:pt x="256424" y="17231"/>
                  </a:lnTo>
                  <a:lnTo>
                    <a:pt x="245615" y="23312"/>
                  </a:lnTo>
                  <a:lnTo>
                    <a:pt x="234452" y="29642"/>
                  </a:lnTo>
                  <a:lnTo>
                    <a:pt x="223242" y="36165"/>
                  </a:lnTo>
                  <a:lnTo>
                    <a:pt x="211957" y="42668"/>
                  </a:lnTo>
                  <a:lnTo>
                    <a:pt x="200325" y="48803"/>
                  </a:lnTo>
                  <a:lnTo>
                    <a:pt x="188206" y="54412"/>
                  </a:lnTo>
                  <a:lnTo>
                    <a:pt x="175611" y="59668"/>
                  </a:lnTo>
                  <a:lnTo>
                    <a:pt x="162617" y="64965"/>
                  </a:lnTo>
                  <a:lnTo>
                    <a:pt x="149320" y="70527"/>
                  </a:lnTo>
                  <a:lnTo>
                    <a:pt x="135966" y="76247"/>
                  </a:lnTo>
                  <a:lnTo>
                    <a:pt x="122927" y="81788"/>
                  </a:lnTo>
                  <a:lnTo>
                    <a:pt x="110381" y="86960"/>
                  </a:lnTo>
                  <a:lnTo>
                    <a:pt x="98331" y="91739"/>
                  </a:lnTo>
                  <a:lnTo>
                    <a:pt x="86698" y="96175"/>
                  </a:lnTo>
                  <a:lnTo>
                    <a:pt x="75390" y="100342"/>
                  </a:lnTo>
                  <a:lnTo>
                    <a:pt x="64319" y="104310"/>
                  </a:lnTo>
                  <a:lnTo>
                    <a:pt x="53418" y="108135"/>
                  </a:lnTo>
                  <a:lnTo>
                    <a:pt x="42649" y="111855"/>
                  </a:lnTo>
                  <a:lnTo>
                    <a:pt x="32431" y="115350"/>
                  </a:lnTo>
                  <a:lnTo>
                    <a:pt x="22622" y="118689"/>
                  </a:lnTo>
                  <a:lnTo>
                    <a:pt x="12359" y="12216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20612" y="2205026"/>
              <a:ext cx="154048" cy="163478"/>
            </a:xfrm>
            <a:custGeom>
              <a:avLst/>
              <a:gdLst/>
              <a:ahLst/>
              <a:cxnLst/>
              <a:rect l="0" t="0" r="0" b="0"/>
              <a:pathLst>
                <a:path w="154048" h="163478">
                  <a:moveTo>
                    <a:pt x="68560" y="3457"/>
                  </a:moveTo>
                  <a:lnTo>
                    <a:pt x="62692" y="9325"/>
                  </a:lnTo>
                  <a:lnTo>
                    <a:pt x="57128" y="14889"/>
                  </a:lnTo>
                  <a:lnTo>
                    <a:pt x="51328" y="20693"/>
                  </a:lnTo>
                  <a:lnTo>
                    <a:pt x="45248" y="26947"/>
                  </a:lnTo>
                  <a:lnTo>
                    <a:pt x="38918" y="33925"/>
                  </a:lnTo>
                  <a:lnTo>
                    <a:pt x="32394" y="41707"/>
                  </a:lnTo>
                  <a:lnTo>
                    <a:pt x="25891" y="50208"/>
                  </a:lnTo>
                  <a:lnTo>
                    <a:pt x="19757" y="59287"/>
                  </a:lnTo>
                  <a:lnTo>
                    <a:pt x="14157" y="68805"/>
                  </a:lnTo>
                  <a:lnTo>
                    <a:pt x="9246" y="78806"/>
                  </a:lnTo>
                  <a:lnTo>
                    <a:pt x="5246" y="89503"/>
                  </a:lnTo>
                  <a:lnTo>
                    <a:pt x="2195" y="100951"/>
                  </a:lnTo>
                  <a:lnTo>
                    <a:pt x="299" y="112740"/>
                  </a:lnTo>
                  <a:lnTo>
                    <a:pt x="0" y="124120"/>
                  </a:lnTo>
                  <a:lnTo>
                    <a:pt x="1402" y="134690"/>
                  </a:lnTo>
                  <a:lnTo>
                    <a:pt x="4631" y="144074"/>
                  </a:lnTo>
                  <a:lnTo>
                    <a:pt x="9997" y="151772"/>
                  </a:lnTo>
                  <a:lnTo>
                    <a:pt x="17455" y="157678"/>
                  </a:lnTo>
                  <a:lnTo>
                    <a:pt x="26530" y="161676"/>
                  </a:lnTo>
                  <a:lnTo>
                    <a:pt x="36523" y="163477"/>
                  </a:lnTo>
                  <a:lnTo>
                    <a:pt x="46937" y="163135"/>
                  </a:lnTo>
                  <a:lnTo>
                    <a:pt x="57349" y="160977"/>
                  </a:lnTo>
                  <a:lnTo>
                    <a:pt x="67333" y="157403"/>
                  </a:lnTo>
                  <a:lnTo>
                    <a:pt x="76710" y="152782"/>
                  </a:lnTo>
                  <a:lnTo>
                    <a:pt x="85497" y="147412"/>
                  </a:lnTo>
                  <a:lnTo>
                    <a:pt x="93793" y="141517"/>
                  </a:lnTo>
                  <a:lnTo>
                    <a:pt x="101712" y="135260"/>
                  </a:lnTo>
                  <a:lnTo>
                    <a:pt x="109355" y="128754"/>
                  </a:lnTo>
                  <a:lnTo>
                    <a:pt x="116802" y="122081"/>
                  </a:lnTo>
                  <a:lnTo>
                    <a:pt x="124108" y="115289"/>
                  </a:lnTo>
                  <a:lnTo>
                    <a:pt x="131151" y="108252"/>
                  </a:lnTo>
                  <a:lnTo>
                    <a:pt x="137654" y="100689"/>
                  </a:lnTo>
                  <a:lnTo>
                    <a:pt x="143500" y="92482"/>
                  </a:lnTo>
                  <a:lnTo>
                    <a:pt x="148408" y="83511"/>
                  </a:lnTo>
                  <a:lnTo>
                    <a:pt x="151874" y="73578"/>
                  </a:lnTo>
                  <a:lnTo>
                    <a:pt x="153752" y="62679"/>
                  </a:lnTo>
                  <a:lnTo>
                    <a:pt x="154047" y="51276"/>
                  </a:lnTo>
                  <a:lnTo>
                    <a:pt x="152732" y="40162"/>
                  </a:lnTo>
                  <a:lnTo>
                    <a:pt x="149950" y="29775"/>
                  </a:lnTo>
                  <a:lnTo>
                    <a:pt x="145644" y="20515"/>
                  </a:lnTo>
                  <a:lnTo>
                    <a:pt x="139480" y="12900"/>
                  </a:lnTo>
                  <a:lnTo>
                    <a:pt x="131455" y="7046"/>
                  </a:lnTo>
                  <a:lnTo>
                    <a:pt x="122054" y="2932"/>
                  </a:lnTo>
                  <a:lnTo>
                    <a:pt x="110956" y="289"/>
                  </a:lnTo>
                  <a:lnTo>
                    <a:pt x="94948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10311" y="226112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8" y="14602"/>
                  </a:lnTo>
                  <a:lnTo>
                    <a:pt x="707" y="27873"/>
                  </a:lnTo>
                  <a:lnTo>
                    <a:pt x="2000" y="41070"/>
                  </a:lnTo>
                  <a:lnTo>
                    <a:pt x="3696" y="54372"/>
                  </a:lnTo>
                  <a:lnTo>
                    <a:pt x="5546" y="69371"/>
                  </a:lnTo>
                  <a:lnTo>
                    <a:pt x="7713" y="9074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89255" y="216637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84011" y="2230135"/>
              <a:ext cx="189514" cy="146805"/>
            </a:xfrm>
            <a:custGeom>
              <a:avLst/>
              <a:gdLst/>
              <a:ahLst/>
              <a:cxnLst/>
              <a:rect l="0" t="0" r="0" b="0"/>
              <a:pathLst>
                <a:path w="189514" h="146805">
                  <a:moveTo>
                    <a:pt x="0" y="52048"/>
                  </a:moveTo>
                  <a:lnTo>
                    <a:pt x="2934" y="60849"/>
                  </a:lnTo>
                  <a:lnTo>
                    <a:pt x="5717" y="69196"/>
                  </a:lnTo>
                  <a:lnTo>
                    <a:pt x="8616" y="77895"/>
                  </a:lnTo>
                  <a:lnTo>
                    <a:pt x="11656" y="87016"/>
                  </a:lnTo>
                  <a:lnTo>
                    <a:pt x="14821" y="96511"/>
                  </a:lnTo>
                  <a:lnTo>
                    <a:pt x="18065" y="106219"/>
                  </a:lnTo>
                  <a:lnTo>
                    <a:pt x="20653" y="113118"/>
                  </a:lnTo>
                  <a:lnTo>
                    <a:pt x="21833" y="113417"/>
                  </a:lnTo>
                  <a:lnTo>
                    <a:pt x="22137" y="108066"/>
                  </a:lnTo>
                  <a:lnTo>
                    <a:pt x="22064" y="98892"/>
                  </a:lnTo>
                  <a:lnTo>
                    <a:pt x="21871" y="87481"/>
                  </a:lnTo>
                  <a:lnTo>
                    <a:pt x="21680" y="74863"/>
                  </a:lnTo>
                  <a:lnTo>
                    <a:pt x="21856" y="61934"/>
                  </a:lnTo>
                  <a:lnTo>
                    <a:pt x="23022" y="49612"/>
                  </a:lnTo>
                  <a:lnTo>
                    <a:pt x="25432" y="38335"/>
                  </a:lnTo>
                  <a:lnTo>
                    <a:pt x="29040" y="28783"/>
                  </a:lnTo>
                  <a:lnTo>
                    <a:pt x="34484" y="22340"/>
                  </a:lnTo>
                  <a:lnTo>
                    <a:pt x="41605" y="19776"/>
                  </a:lnTo>
                  <a:lnTo>
                    <a:pt x="48430" y="20754"/>
                  </a:lnTo>
                  <a:lnTo>
                    <a:pt x="54402" y="24529"/>
                  </a:lnTo>
                  <a:lnTo>
                    <a:pt x="59626" y="30370"/>
                  </a:lnTo>
                  <a:lnTo>
                    <a:pt x="64301" y="37683"/>
                  </a:lnTo>
                  <a:lnTo>
                    <a:pt x="68603" y="45951"/>
                  </a:lnTo>
                  <a:lnTo>
                    <a:pt x="72862" y="52295"/>
                  </a:lnTo>
                  <a:lnTo>
                    <a:pt x="76982" y="53206"/>
                  </a:lnTo>
                  <a:lnTo>
                    <a:pt x="80431" y="49335"/>
                  </a:lnTo>
                  <a:lnTo>
                    <a:pt x="83458" y="42100"/>
                  </a:lnTo>
                  <a:lnTo>
                    <a:pt x="86707" y="33094"/>
                  </a:lnTo>
                  <a:lnTo>
                    <a:pt x="90958" y="24000"/>
                  </a:lnTo>
                  <a:lnTo>
                    <a:pt x="96527" y="15723"/>
                  </a:lnTo>
                  <a:lnTo>
                    <a:pt x="103351" y="8833"/>
                  </a:lnTo>
                  <a:lnTo>
                    <a:pt x="111211" y="3863"/>
                  </a:lnTo>
                  <a:lnTo>
                    <a:pt x="119851" y="896"/>
                  </a:lnTo>
                  <a:lnTo>
                    <a:pt x="128732" y="0"/>
                  </a:lnTo>
                  <a:lnTo>
                    <a:pt x="137073" y="1426"/>
                  </a:lnTo>
                  <a:lnTo>
                    <a:pt x="144489" y="5083"/>
                  </a:lnTo>
                  <a:lnTo>
                    <a:pt x="150955" y="10618"/>
                  </a:lnTo>
                  <a:lnTo>
                    <a:pt x="156614" y="17611"/>
                  </a:lnTo>
                  <a:lnTo>
                    <a:pt x="161646" y="25680"/>
                  </a:lnTo>
                  <a:lnTo>
                    <a:pt x="166213" y="34519"/>
                  </a:lnTo>
                  <a:lnTo>
                    <a:pt x="170449" y="43895"/>
                  </a:lnTo>
                  <a:lnTo>
                    <a:pt x="174450" y="53648"/>
                  </a:lnTo>
                  <a:lnTo>
                    <a:pt x="178122" y="63824"/>
                  </a:lnTo>
                  <a:lnTo>
                    <a:pt x="181209" y="74646"/>
                  </a:lnTo>
                  <a:lnTo>
                    <a:pt x="183617" y="86177"/>
                  </a:lnTo>
                  <a:lnTo>
                    <a:pt x="185406" y="97928"/>
                  </a:lnTo>
                  <a:lnTo>
                    <a:pt x="186884" y="110207"/>
                  </a:lnTo>
                  <a:lnTo>
                    <a:pt x="188179" y="125212"/>
                  </a:lnTo>
                  <a:lnTo>
                    <a:pt x="189513" y="1468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26167" y="2180399"/>
              <a:ext cx="120951" cy="311326"/>
            </a:xfrm>
            <a:custGeom>
              <a:avLst/>
              <a:gdLst/>
              <a:ahLst/>
              <a:cxnLst/>
              <a:rect l="0" t="0" r="0" b="0"/>
              <a:pathLst>
                <a:path w="120951" h="311326">
                  <a:moveTo>
                    <a:pt x="0" y="101784"/>
                  </a:moveTo>
                  <a:lnTo>
                    <a:pt x="67" y="113519"/>
                  </a:lnTo>
                  <a:lnTo>
                    <a:pt x="707" y="124648"/>
                  </a:lnTo>
                  <a:lnTo>
                    <a:pt x="2003" y="136246"/>
                  </a:lnTo>
                  <a:lnTo>
                    <a:pt x="3863" y="148408"/>
                  </a:lnTo>
                  <a:lnTo>
                    <a:pt x="6180" y="161068"/>
                  </a:lnTo>
                  <a:lnTo>
                    <a:pt x="8846" y="174124"/>
                  </a:lnTo>
                  <a:lnTo>
                    <a:pt x="11769" y="187476"/>
                  </a:lnTo>
                  <a:lnTo>
                    <a:pt x="14877" y="201041"/>
                  </a:lnTo>
                  <a:lnTo>
                    <a:pt x="18107" y="214756"/>
                  </a:lnTo>
                  <a:lnTo>
                    <a:pt x="21259" y="228575"/>
                  </a:lnTo>
                  <a:lnTo>
                    <a:pt x="23994" y="242465"/>
                  </a:lnTo>
                  <a:lnTo>
                    <a:pt x="26167" y="256404"/>
                  </a:lnTo>
                  <a:lnTo>
                    <a:pt x="27794" y="270375"/>
                  </a:lnTo>
                  <a:lnTo>
                    <a:pt x="28969" y="284368"/>
                  </a:lnTo>
                  <a:lnTo>
                    <a:pt x="29794" y="298278"/>
                  </a:lnTo>
                  <a:lnTo>
                    <a:pt x="30235" y="308651"/>
                  </a:lnTo>
                  <a:lnTo>
                    <a:pt x="30054" y="311325"/>
                  </a:lnTo>
                  <a:lnTo>
                    <a:pt x="29100" y="307867"/>
                  </a:lnTo>
                  <a:lnTo>
                    <a:pt x="27448" y="300131"/>
                  </a:lnTo>
                  <a:lnTo>
                    <a:pt x="25250" y="288995"/>
                  </a:lnTo>
                  <a:lnTo>
                    <a:pt x="22653" y="275137"/>
                  </a:lnTo>
                  <a:lnTo>
                    <a:pt x="19940" y="259518"/>
                  </a:lnTo>
                  <a:lnTo>
                    <a:pt x="17502" y="243302"/>
                  </a:lnTo>
                  <a:lnTo>
                    <a:pt x="15532" y="227185"/>
                  </a:lnTo>
                  <a:lnTo>
                    <a:pt x="14041" y="211268"/>
                  </a:lnTo>
                  <a:lnTo>
                    <a:pt x="12957" y="195283"/>
                  </a:lnTo>
                  <a:lnTo>
                    <a:pt x="12191" y="179049"/>
                  </a:lnTo>
                  <a:lnTo>
                    <a:pt x="11658" y="162687"/>
                  </a:lnTo>
                  <a:lnTo>
                    <a:pt x="11292" y="146533"/>
                  </a:lnTo>
                  <a:lnTo>
                    <a:pt x="11047" y="130772"/>
                  </a:lnTo>
                  <a:lnTo>
                    <a:pt x="11051" y="115422"/>
                  </a:lnTo>
                  <a:lnTo>
                    <a:pt x="11585" y="100427"/>
                  </a:lnTo>
                  <a:lnTo>
                    <a:pt x="12761" y="85716"/>
                  </a:lnTo>
                  <a:lnTo>
                    <a:pt x="14536" y="71379"/>
                  </a:lnTo>
                  <a:lnTo>
                    <a:pt x="16798" y="57664"/>
                  </a:lnTo>
                  <a:lnTo>
                    <a:pt x="19440" y="44667"/>
                  </a:lnTo>
                  <a:lnTo>
                    <a:pt x="22689" y="32650"/>
                  </a:lnTo>
                  <a:lnTo>
                    <a:pt x="27079" y="22105"/>
                  </a:lnTo>
                  <a:lnTo>
                    <a:pt x="32813" y="13175"/>
                  </a:lnTo>
                  <a:lnTo>
                    <a:pt x="39783" y="6179"/>
                  </a:lnTo>
                  <a:lnTo>
                    <a:pt x="47757" y="1753"/>
                  </a:lnTo>
                  <a:lnTo>
                    <a:pt x="56488" y="0"/>
                  </a:lnTo>
                  <a:lnTo>
                    <a:pt x="65603" y="585"/>
                  </a:lnTo>
                  <a:lnTo>
                    <a:pt x="74635" y="3021"/>
                  </a:lnTo>
                  <a:lnTo>
                    <a:pt x="83329" y="6843"/>
                  </a:lnTo>
                  <a:lnTo>
                    <a:pt x="91469" y="11828"/>
                  </a:lnTo>
                  <a:lnTo>
                    <a:pt x="98791" y="17988"/>
                  </a:lnTo>
                  <a:lnTo>
                    <a:pt x="105228" y="25244"/>
                  </a:lnTo>
                  <a:lnTo>
                    <a:pt x="110722" y="33571"/>
                  </a:lnTo>
                  <a:lnTo>
                    <a:pt x="115122" y="43071"/>
                  </a:lnTo>
                  <a:lnTo>
                    <a:pt x="118446" y="53683"/>
                  </a:lnTo>
                  <a:lnTo>
                    <a:pt x="120526" y="65064"/>
                  </a:lnTo>
                  <a:lnTo>
                    <a:pt x="120950" y="76696"/>
                  </a:lnTo>
                  <a:lnTo>
                    <a:pt x="119640" y="88254"/>
                  </a:lnTo>
                  <a:lnTo>
                    <a:pt x="116813" y="99454"/>
                  </a:lnTo>
                  <a:lnTo>
                    <a:pt x="112782" y="109975"/>
                  </a:lnTo>
                  <a:lnTo>
                    <a:pt x="107845" y="119712"/>
                  </a:lnTo>
                  <a:lnTo>
                    <a:pt x="102092" y="128572"/>
                  </a:lnTo>
                  <a:lnTo>
                    <a:pt x="95407" y="136385"/>
                  </a:lnTo>
                  <a:lnTo>
                    <a:pt x="87797" y="143157"/>
                  </a:lnTo>
                  <a:lnTo>
                    <a:pt x="79229" y="148876"/>
                  </a:lnTo>
                  <a:lnTo>
                    <a:pt x="69568" y="153428"/>
                  </a:lnTo>
                  <a:lnTo>
                    <a:pt x="58861" y="156862"/>
                  </a:lnTo>
                  <a:lnTo>
                    <a:pt x="47882" y="159362"/>
                  </a:lnTo>
                  <a:lnTo>
                    <a:pt x="36957" y="161402"/>
                  </a:lnTo>
                  <a:lnTo>
                    <a:pt x="25127" y="163164"/>
                  </a:lnTo>
                  <a:lnTo>
                    <a:pt x="10528" y="1649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873565" y="2155841"/>
              <a:ext cx="126343" cy="160288"/>
            </a:xfrm>
            <a:custGeom>
              <a:avLst/>
              <a:gdLst/>
              <a:ahLst/>
              <a:cxnLst/>
              <a:rect l="0" t="0" r="0" b="0"/>
              <a:pathLst>
                <a:path w="126343" h="160288">
                  <a:moveTo>
                    <a:pt x="0" y="52642"/>
                  </a:moveTo>
                  <a:lnTo>
                    <a:pt x="5801" y="64311"/>
                  </a:lnTo>
                  <a:lnTo>
                    <a:pt x="10725" y="74799"/>
                  </a:lnTo>
                  <a:lnTo>
                    <a:pt x="15229" y="85101"/>
                  </a:lnTo>
                  <a:lnTo>
                    <a:pt x="19448" y="95403"/>
                  </a:lnTo>
                  <a:lnTo>
                    <a:pt x="23463" y="105746"/>
                  </a:lnTo>
                  <a:lnTo>
                    <a:pt x="27324" y="116136"/>
                  </a:lnTo>
                  <a:lnTo>
                    <a:pt x="31076" y="126564"/>
                  </a:lnTo>
                  <a:lnTo>
                    <a:pt x="34752" y="137022"/>
                  </a:lnTo>
                  <a:lnTo>
                    <a:pt x="38336" y="147453"/>
                  </a:lnTo>
                  <a:lnTo>
                    <a:pt x="40520" y="156118"/>
                  </a:lnTo>
                  <a:lnTo>
                    <a:pt x="40005" y="160287"/>
                  </a:lnTo>
                  <a:lnTo>
                    <a:pt x="37848" y="159823"/>
                  </a:lnTo>
                  <a:lnTo>
                    <a:pt x="34911" y="155911"/>
                  </a:lnTo>
                  <a:lnTo>
                    <a:pt x="31620" y="149694"/>
                  </a:lnTo>
                  <a:lnTo>
                    <a:pt x="28177" y="141977"/>
                  </a:lnTo>
                  <a:lnTo>
                    <a:pt x="24676" y="133285"/>
                  </a:lnTo>
                  <a:lnTo>
                    <a:pt x="21324" y="123795"/>
                  </a:lnTo>
                  <a:lnTo>
                    <a:pt x="18442" y="113416"/>
                  </a:lnTo>
                  <a:lnTo>
                    <a:pt x="16177" y="102171"/>
                  </a:lnTo>
                  <a:lnTo>
                    <a:pt x="14824" y="90513"/>
                  </a:lnTo>
                  <a:lnTo>
                    <a:pt x="14897" y="79217"/>
                  </a:lnTo>
                  <a:lnTo>
                    <a:pt x="16547" y="68698"/>
                  </a:lnTo>
                  <a:lnTo>
                    <a:pt x="19774" y="59177"/>
                  </a:lnTo>
                  <a:lnTo>
                    <a:pt x="24606" y="50854"/>
                  </a:lnTo>
                  <a:lnTo>
                    <a:pt x="30893" y="43702"/>
                  </a:lnTo>
                  <a:lnTo>
                    <a:pt x="38368" y="37543"/>
                  </a:lnTo>
                  <a:lnTo>
                    <a:pt x="46746" y="32156"/>
                  </a:lnTo>
                  <a:lnTo>
                    <a:pt x="55786" y="27340"/>
                  </a:lnTo>
                  <a:lnTo>
                    <a:pt x="65293" y="22932"/>
                  </a:lnTo>
                  <a:lnTo>
                    <a:pt x="75128" y="18811"/>
                  </a:lnTo>
                  <a:lnTo>
                    <a:pt x="85173" y="14891"/>
                  </a:lnTo>
                  <a:lnTo>
                    <a:pt x="94903" y="11262"/>
                  </a:lnTo>
                  <a:lnTo>
                    <a:pt x="104330" y="7818"/>
                  </a:lnTo>
                  <a:lnTo>
                    <a:pt x="114282" y="425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01282" y="2176898"/>
              <a:ext cx="118852" cy="156144"/>
            </a:xfrm>
            <a:custGeom>
              <a:avLst/>
              <a:gdLst/>
              <a:ahLst/>
              <a:cxnLst/>
              <a:rect l="0" t="0" r="0" b="0"/>
              <a:pathLst>
                <a:path w="118852" h="156144">
                  <a:moveTo>
                    <a:pt x="82853" y="0"/>
                  </a:moveTo>
                  <a:lnTo>
                    <a:pt x="74119" y="3001"/>
                  </a:lnTo>
                  <a:lnTo>
                    <a:pt x="66413" y="6423"/>
                  </a:lnTo>
                  <a:lnTo>
                    <a:pt x="59010" y="10619"/>
                  </a:lnTo>
                  <a:lnTo>
                    <a:pt x="51749" y="15519"/>
                  </a:lnTo>
                  <a:lnTo>
                    <a:pt x="44571" y="21001"/>
                  </a:lnTo>
                  <a:lnTo>
                    <a:pt x="37445" y="26940"/>
                  </a:lnTo>
                  <a:lnTo>
                    <a:pt x="30355" y="33548"/>
                  </a:lnTo>
                  <a:lnTo>
                    <a:pt x="23288" y="41343"/>
                  </a:lnTo>
                  <a:lnTo>
                    <a:pt x="16251" y="50509"/>
                  </a:lnTo>
                  <a:lnTo>
                    <a:pt x="9729" y="60766"/>
                  </a:lnTo>
                  <a:lnTo>
                    <a:pt x="4641" y="71567"/>
                  </a:lnTo>
                  <a:lnTo>
                    <a:pt x="1376" y="82532"/>
                  </a:lnTo>
                  <a:lnTo>
                    <a:pt x="0" y="93316"/>
                  </a:lnTo>
                  <a:lnTo>
                    <a:pt x="515" y="103550"/>
                  </a:lnTo>
                  <a:lnTo>
                    <a:pt x="2715" y="113095"/>
                  </a:lnTo>
                  <a:lnTo>
                    <a:pt x="6274" y="121995"/>
                  </a:lnTo>
                  <a:lnTo>
                    <a:pt x="10864" y="130366"/>
                  </a:lnTo>
                  <a:lnTo>
                    <a:pt x="16211" y="138322"/>
                  </a:lnTo>
                  <a:lnTo>
                    <a:pt x="22426" y="145481"/>
                  </a:lnTo>
                  <a:lnTo>
                    <a:pt x="29959" y="151005"/>
                  </a:lnTo>
                  <a:lnTo>
                    <a:pt x="38952" y="154566"/>
                  </a:lnTo>
                  <a:lnTo>
                    <a:pt x="49093" y="156143"/>
                  </a:lnTo>
                  <a:lnTo>
                    <a:pt x="59818" y="155763"/>
                  </a:lnTo>
                  <a:lnTo>
                    <a:pt x="70727" y="153650"/>
                  </a:lnTo>
                  <a:lnTo>
                    <a:pt x="81303" y="149978"/>
                  </a:lnTo>
                  <a:lnTo>
                    <a:pt x="90867" y="144781"/>
                  </a:lnTo>
                  <a:lnTo>
                    <a:pt x="99139" y="138207"/>
                  </a:lnTo>
                  <a:lnTo>
                    <a:pt x="106030" y="130186"/>
                  </a:lnTo>
                  <a:lnTo>
                    <a:pt x="111450" y="120368"/>
                  </a:lnTo>
                  <a:lnTo>
                    <a:pt x="115497" y="108737"/>
                  </a:lnTo>
                  <a:lnTo>
                    <a:pt x="118081" y="96028"/>
                  </a:lnTo>
                  <a:lnTo>
                    <a:pt x="118851" y="83500"/>
                  </a:lnTo>
                  <a:lnTo>
                    <a:pt x="117778" y="71857"/>
                  </a:lnTo>
                  <a:lnTo>
                    <a:pt x="115111" y="61263"/>
                  </a:lnTo>
                  <a:lnTo>
                    <a:pt x="111187" y="51614"/>
                  </a:lnTo>
                  <a:lnTo>
                    <a:pt x="106324" y="42732"/>
                  </a:lnTo>
                  <a:lnTo>
                    <a:pt x="100619" y="34919"/>
                  </a:lnTo>
                  <a:lnTo>
                    <a:pt x="93967" y="28940"/>
                  </a:lnTo>
                  <a:lnTo>
                    <a:pt x="86349" y="25060"/>
                  </a:lnTo>
                  <a:lnTo>
                    <a:pt x="77675" y="22492"/>
                  </a:lnTo>
                  <a:lnTo>
                    <a:pt x="66680" y="21200"/>
                  </a:lnTo>
                  <a:lnTo>
                    <a:pt x="5126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50244" y="2171733"/>
              <a:ext cx="104983" cy="266147"/>
            </a:xfrm>
            <a:custGeom>
              <a:avLst/>
              <a:gdLst/>
              <a:ahLst/>
              <a:cxnLst/>
              <a:rect l="0" t="0" r="0" b="0"/>
              <a:pathLst>
                <a:path w="104983" h="266147">
                  <a:moveTo>
                    <a:pt x="18119" y="131507"/>
                  </a:moveTo>
                  <a:lnTo>
                    <a:pt x="21053" y="143242"/>
                  </a:lnTo>
                  <a:lnTo>
                    <a:pt x="23836" y="154371"/>
                  </a:lnTo>
                  <a:lnTo>
                    <a:pt x="26735" y="165970"/>
                  </a:lnTo>
                  <a:lnTo>
                    <a:pt x="29776" y="178131"/>
                  </a:lnTo>
                  <a:lnTo>
                    <a:pt x="32940" y="190791"/>
                  </a:lnTo>
                  <a:lnTo>
                    <a:pt x="36200" y="203846"/>
                  </a:lnTo>
                  <a:lnTo>
                    <a:pt x="39365" y="217199"/>
                  </a:lnTo>
                  <a:lnTo>
                    <a:pt x="42108" y="230764"/>
                  </a:lnTo>
                  <a:lnTo>
                    <a:pt x="44261" y="244448"/>
                  </a:lnTo>
                  <a:lnTo>
                    <a:pt x="45037" y="257065"/>
                  </a:lnTo>
                  <a:lnTo>
                    <a:pt x="43076" y="265018"/>
                  </a:lnTo>
                  <a:lnTo>
                    <a:pt x="38951" y="266146"/>
                  </a:lnTo>
                  <a:lnTo>
                    <a:pt x="34462" y="262199"/>
                  </a:lnTo>
                  <a:lnTo>
                    <a:pt x="30184" y="254716"/>
                  </a:lnTo>
                  <a:lnTo>
                    <a:pt x="26149" y="244518"/>
                  </a:lnTo>
                  <a:lnTo>
                    <a:pt x="22298" y="232227"/>
                  </a:lnTo>
                  <a:lnTo>
                    <a:pt x="18734" y="218534"/>
                  </a:lnTo>
                  <a:lnTo>
                    <a:pt x="15724" y="204181"/>
                  </a:lnTo>
                  <a:lnTo>
                    <a:pt x="13366" y="189634"/>
                  </a:lnTo>
                  <a:lnTo>
                    <a:pt x="11445" y="175270"/>
                  </a:lnTo>
                  <a:lnTo>
                    <a:pt x="9542" y="161467"/>
                  </a:lnTo>
                  <a:lnTo>
                    <a:pt x="7411" y="148363"/>
                  </a:lnTo>
                  <a:lnTo>
                    <a:pt x="5148" y="135749"/>
                  </a:lnTo>
                  <a:lnTo>
                    <a:pt x="3082" y="123197"/>
                  </a:lnTo>
                  <a:lnTo>
                    <a:pt x="1400" y="110449"/>
                  </a:lnTo>
                  <a:lnTo>
                    <a:pt x="288" y="97426"/>
                  </a:lnTo>
                  <a:lnTo>
                    <a:pt x="0" y="84143"/>
                  </a:lnTo>
                  <a:lnTo>
                    <a:pt x="589" y="70652"/>
                  </a:lnTo>
                  <a:lnTo>
                    <a:pt x="1951" y="57167"/>
                  </a:lnTo>
                  <a:lnTo>
                    <a:pt x="3929" y="44041"/>
                  </a:lnTo>
                  <a:lnTo>
                    <a:pt x="6382" y="31455"/>
                  </a:lnTo>
                  <a:lnTo>
                    <a:pt x="9671" y="20056"/>
                  </a:lnTo>
                  <a:lnTo>
                    <a:pt x="14621" y="10990"/>
                  </a:lnTo>
                  <a:lnTo>
                    <a:pt x="21543" y="4682"/>
                  </a:lnTo>
                  <a:lnTo>
                    <a:pt x="30126" y="1075"/>
                  </a:lnTo>
                  <a:lnTo>
                    <a:pt x="39721" y="0"/>
                  </a:lnTo>
                  <a:lnTo>
                    <a:pt x="49836" y="1095"/>
                  </a:lnTo>
                  <a:lnTo>
                    <a:pt x="60033" y="4063"/>
                  </a:lnTo>
                  <a:lnTo>
                    <a:pt x="69865" y="8780"/>
                  </a:lnTo>
                  <a:lnTo>
                    <a:pt x="79126" y="15022"/>
                  </a:lnTo>
                  <a:lnTo>
                    <a:pt x="87495" y="22650"/>
                  </a:lnTo>
                  <a:lnTo>
                    <a:pt x="94446" y="31671"/>
                  </a:lnTo>
                  <a:lnTo>
                    <a:pt x="99815" y="41959"/>
                  </a:lnTo>
                  <a:lnTo>
                    <a:pt x="103440" y="53121"/>
                  </a:lnTo>
                  <a:lnTo>
                    <a:pt x="104982" y="64605"/>
                  </a:lnTo>
                  <a:lnTo>
                    <a:pt x="104459" y="76059"/>
                  </a:lnTo>
                  <a:lnTo>
                    <a:pt x="102008" y="87020"/>
                  </a:lnTo>
                  <a:lnTo>
                    <a:pt x="97704" y="96848"/>
                  </a:lnTo>
                  <a:lnTo>
                    <a:pt x="91776" y="105302"/>
                  </a:lnTo>
                  <a:lnTo>
                    <a:pt x="84427" y="112336"/>
                  </a:lnTo>
                  <a:lnTo>
                    <a:pt x="74723" y="118608"/>
                  </a:lnTo>
                  <a:lnTo>
                    <a:pt x="58463" y="124665"/>
                  </a:lnTo>
                  <a:lnTo>
                    <a:pt x="28648" y="1315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42063" y="2122480"/>
              <a:ext cx="136871" cy="161103"/>
            </a:xfrm>
            <a:custGeom>
              <a:avLst/>
              <a:gdLst/>
              <a:ahLst/>
              <a:cxnLst/>
              <a:rect l="0" t="0" r="0" b="0"/>
              <a:pathLst>
                <a:path w="136871" h="161103">
                  <a:moveTo>
                    <a:pt x="0" y="75475"/>
                  </a:moveTo>
                  <a:lnTo>
                    <a:pt x="8868" y="72608"/>
                  </a:lnTo>
                  <a:lnTo>
                    <a:pt x="17855" y="70466"/>
                  </a:lnTo>
                  <a:lnTo>
                    <a:pt x="27850" y="68863"/>
                  </a:lnTo>
                  <a:lnTo>
                    <a:pt x="38831" y="67683"/>
                  </a:lnTo>
                  <a:lnTo>
                    <a:pt x="50643" y="66834"/>
                  </a:lnTo>
                  <a:lnTo>
                    <a:pt x="63096" y="66232"/>
                  </a:lnTo>
                  <a:lnTo>
                    <a:pt x="75861" y="65644"/>
                  </a:lnTo>
                  <a:lnTo>
                    <a:pt x="88494" y="64712"/>
                  </a:lnTo>
                  <a:lnTo>
                    <a:pt x="100744" y="63252"/>
                  </a:lnTo>
                  <a:lnTo>
                    <a:pt x="111915" y="60777"/>
                  </a:lnTo>
                  <a:lnTo>
                    <a:pt x="120828" y="56447"/>
                  </a:lnTo>
                  <a:lnTo>
                    <a:pt x="127029" y="49986"/>
                  </a:lnTo>
                  <a:lnTo>
                    <a:pt x="130394" y="42070"/>
                  </a:lnTo>
                  <a:lnTo>
                    <a:pt x="130774" y="33994"/>
                  </a:lnTo>
                  <a:lnTo>
                    <a:pt x="128399" y="26534"/>
                  </a:lnTo>
                  <a:lnTo>
                    <a:pt x="123758" y="19921"/>
                  </a:lnTo>
                  <a:lnTo>
                    <a:pt x="117379" y="14105"/>
                  </a:lnTo>
                  <a:lnTo>
                    <a:pt x="109729" y="8949"/>
                  </a:lnTo>
                  <a:lnTo>
                    <a:pt x="101175" y="4623"/>
                  </a:lnTo>
                  <a:lnTo>
                    <a:pt x="91990" y="1607"/>
                  </a:lnTo>
                  <a:lnTo>
                    <a:pt x="82375" y="59"/>
                  </a:lnTo>
                  <a:lnTo>
                    <a:pt x="72632" y="0"/>
                  </a:lnTo>
                  <a:lnTo>
                    <a:pt x="63164" y="1480"/>
                  </a:lnTo>
                  <a:lnTo>
                    <a:pt x="54170" y="4375"/>
                  </a:lnTo>
                  <a:lnTo>
                    <a:pt x="45824" y="8759"/>
                  </a:lnTo>
                  <a:lnTo>
                    <a:pt x="38364" y="14975"/>
                  </a:lnTo>
                  <a:lnTo>
                    <a:pt x="31836" y="23045"/>
                  </a:lnTo>
                  <a:lnTo>
                    <a:pt x="26452" y="32717"/>
                  </a:lnTo>
                  <a:lnTo>
                    <a:pt x="22658" y="43650"/>
                  </a:lnTo>
                  <a:lnTo>
                    <a:pt x="20556" y="55518"/>
                  </a:lnTo>
                  <a:lnTo>
                    <a:pt x="20109" y="67891"/>
                  </a:lnTo>
                  <a:lnTo>
                    <a:pt x="21322" y="80263"/>
                  </a:lnTo>
                  <a:lnTo>
                    <a:pt x="24030" y="92353"/>
                  </a:lnTo>
                  <a:lnTo>
                    <a:pt x="28117" y="103927"/>
                  </a:lnTo>
                  <a:lnTo>
                    <a:pt x="33601" y="114707"/>
                  </a:lnTo>
                  <a:lnTo>
                    <a:pt x="40361" y="124621"/>
                  </a:lnTo>
                  <a:lnTo>
                    <a:pt x="48170" y="133601"/>
                  </a:lnTo>
                  <a:lnTo>
                    <a:pt x="56781" y="141495"/>
                  </a:lnTo>
                  <a:lnTo>
                    <a:pt x="65981" y="148318"/>
                  </a:lnTo>
                  <a:lnTo>
                    <a:pt x="75597" y="153901"/>
                  </a:lnTo>
                  <a:lnTo>
                    <a:pt x="85505" y="157829"/>
                  </a:lnTo>
                  <a:lnTo>
                    <a:pt x="95600" y="160031"/>
                  </a:lnTo>
                  <a:lnTo>
                    <a:pt x="105363" y="160881"/>
                  </a:lnTo>
                  <a:lnTo>
                    <a:pt x="114817" y="161102"/>
                  </a:lnTo>
                  <a:lnTo>
                    <a:pt x="124789" y="160717"/>
                  </a:lnTo>
                  <a:lnTo>
                    <a:pt x="136870" y="1597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07564" y="2124255"/>
              <a:ext cx="118770" cy="167289"/>
            </a:xfrm>
            <a:custGeom>
              <a:avLst/>
              <a:gdLst/>
              <a:ahLst/>
              <a:cxnLst/>
              <a:rect l="0" t="0" r="0" b="0"/>
              <a:pathLst>
                <a:path w="118770" h="167289">
                  <a:moveTo>
                    <a:pt x="13483" y="84228"/>
                  </a:moveTo>
                  <a:lnTo>
                    <a:pt x="13551" y="98763"/>
                  </a:lnTo>
                  <a:lnTo>
                    <a:pt x="14190" y="111394"/>
                  </a:lnTo>
                  <a:lnTo>
                    <a:pt x="15487" y="123299"/>
                  </a:lnTo>
                  <a:lnTo>
                    <a:pt x="17347" y="134781"/>
                  </a:lnTo>
                  <a:lnTo>
                    <a:pt x="19663" y="145973"/>
                  </a:lnTo>
                  <a:lnTo>
                    <a:pt x="22304" y="156887"/>
                  </a:lnTo>
                  <a:lnTo>
                    <a:pt x="24276" y="165018"/>
                  </a:lnTo>
                  <a:lnTo>
                    <a:pt x="24470" y="167288"/>
                  </a:lnTo>
                  <a:lnTo>
                    <a:pt x="23305" y="164871"/>
                  </a:lnTo>
                  <a:lnTo>
                    <a:pt x="21281" y="159425"/>
                  </a:lnTo>
                  <a:lnTo>
                    <a:pt x="18722" y="152100"/>
                  </a:lnTo>
                  <a:lnTo>
                    <a:pt x="15826" y="143611"/>
                  </a:lnTo>
                  <a:lnTo>
                    <a:pt x="12715" y="134393"/>
                  </a:lnTo>
                  <a:lnTo>
                    <a:pt x="9467" y="124714"/>
                  </a:lnTo>
                  <a:lnTo>
                    <a:pt x="6138" y="114740"/>
                  </a:lnTo>
                  <a:lnTo>
                    <a:pt x="3087" y="104575"/>
                  </a:lnTo>
                  <a:lnTo>
                    <a:pt x="949" y="94287"/>
                  </a:lnTo>
                  <a:lnTo>
                    <a:pt x="0" y="83921"/>
                  </a:lnTo>
                  <a:lnTo>
                    <a:pt x="347" y="73670"/>
                  </a:lnTo>
                  <a:lnTo>
                    <a:pt x="2102" y="63859"/>
                  </a:lnTo>
                  <a:lnTo>
                    <a:pt x="5176" y="54635"/>
                  </a:lnTo>
                  <a:lnTo>
                    <a:pt x="9511" y="46135"/>
                  </a:lnTo>
                  <a:lnTo>
                    <a:pt x="15162" y="38572"/>
                  </a:lnTo>
                  <a:lnTo>
                    <a:pt x="22034" y="31967"/>
                  </a:lnTo>
                  <a:lnTo>
                    <a:pt x="29918" y="26191"/>
                  </a:lnTo>
                  <a:lnTo>
                    <a:pt x="38579" y="21069"/>
                  </a:lnTo>
                  <a:lnTo>
                    <a:pt x="47812" y="16439"/>
                  </a:lnTo>
                  <a:lnTo>
                    <a:pt x="57572" y="12315"/>
                  </a:lnTo>
                  <a:lnTo>
                    <a:pt x="69248" y="8476"/>
                  </a:lnTo>
                  <a:lnTo>
                    <a:pt x="87214" y="4582"/>
                  </a:lnTo>
                  <a:lnTo>
                    <a:pt x="11876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77984" y="1969755"/>
              <a:ext cx="148432" cy="344015"/>
            </a:xfrm>
            <a:custGeom>
              <a:avLst/>
              <a:gdLst/>
              <a:ahLst/>
              <a:cxnLst/>
              <a:rect l="0" t="0" r="0" b="0"/>
              <a:pathLst>
                <a:path w="148432" h="344015">
                  <a:moveTo>
                    <a:pt x="74732" y="344014"/>
                  </a:moveTo>
                  <a:lnTo>
                    <a:pt x="71798" y="335145"/>
                  </a:lnTo>
                  <a:lnTo>
                    <a:pt x="69016" y="326159"/>
                  </a:lnTo>
                  <a:lnTo>
                    <a:pt x="66116" y="316163"/>
                  </a:lnTo>
                  <a:lnTo>
                    <a:pt x="63076" y="305182"/>
                  </a:lnTo>
                  <a:lnTo>
                    <a:pt x="59911" y="293371"/>
                  </a:lnTo>
                  <a:lnTo>
                    <a:pt x="56647" y="280913"/>
                  </a:lnTo>
                  <a:lnTo>
                    <a:pt x="53309" y="267975"/>
                  </a:lnTo>
                  <a:lnTo>
                    <a:pt x="49917" y="254694"/>
                  </a:lnTo>
                  <a:lnTo>
                    <a:pt x="46488" y="241172"/>
                  </a:lnTo>
                  <a:lnTo>
                    <a:pt x="43034" y="227484"/>
                  </a:lnTo>
                  <a:lnTo>
                    <a:pt x="39561" y="213682"/>
                  </a:lnTo>
                  <a:lnTo>
                    <a:pt x="36077" y="199803"/>
                  </a:lnTo>
                  <a:lnTo>
                    <a:pt x="32584" y="185871"/>
                  </a:lnTo>
                  <a:lnTo>
                    <a:pt x="29086" y="171905"/>
                  </a:lnTo>
                  <a:lnTo>
                    <a:pt x="25584" y="157914"/>
                  </a:lnTo>
                  <a:lnTo>
                    <a:pt x="22079" y="143908"/>
                  </a:lnTo>
                  <a:lnTo>
                    <a:pt x="18573" y="129891"/>
                  </a:lnTo>
                  <a:lnTo>
                    <a:pt x="15066" y="115872"/>
                  </a:lnTo>
                  <a:lnTo>
                    <a:pt x="11558" y="102016"/>
                  </a:lnTo>
                  <a:lnTo>
                    <a:pt x="8049" y="88633"/>
                  </a:lnTo>
                  <a:lnTo>
                    <a:pt x="4554" y="75853"/>
                  </a:lnTo>
                  <a:lnTo>
                    <a:pt x="1564" y="63643"/>
                  </a:lnTo>
                  <a:lnTo>
                    <a:pt x="0" y="51903"/>
                  </a:lnTo>
                  <a:lnTo>
                    <a:pt x="259" y="40536"/>
                  </a:lnTo>
                  <a:lnTo>
                    <a:pt x="2572" y="29936"/>
                  </a:lnTo>
                  <a:lnTo>
                    <a:pt x="7249" y="20948"/>
                  </a:lnTo>
                  <a:lnTo>
                    <a:pt x="14214" y="13904"/>
                  </a:lnTo>
                  <a:lnTo>
                    <a:pt x="23111" y="8666"/>
                  </a:lnTo>
                  <a:lnTo>
                    <a:pt x="33507" y="4902"/>
                  </a:lnTo>
                  <a:lnTo>
                    <a:pt x="45008" y="2262"/>
                  </a:lnTo>
                  <a:lnTo>
                    <a:pt x="57132" y="605"/>
                  </a:lnTo>
                  <a:lnTo>
                    <a:pt x="69335" y="0"/>
                  </a:lnTo>
                  <a:lnTo>
                    <a:pt x="81311" y="397"/>
                  </a:lnTo>
                  <a:lnTo>
                    <a:pt x="92906" y="1482"/>
                  </a:lnTo>
                  <a:lnTo>
                    <a:pt x="105358" y="2858"/>
                  </a:lnTo>
                  <a:lnTo>
                    <a:pt x="121992" y="4644"/>
                  </a:lnTo>
                  <a:lnTo>
                    <a:pt x="148431" y="71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47431" y="2166370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7540" y="2933"/>
                  </a:lnTo>
                  <a:lnTo>
                    <a:pt x="109193" y="5716"/>
                  </a:lnTo>
                  <a:lnTo>
                    <a:pt x="100495" y="8615"/>
                  </a:lnTo>
                  <a:lnTo>
                    <a:pt x="91374" y="11656"/>
                  </a:lnTo>
                  <a:lnTo>
                    <a:pt x="81879" y="14820"/>
                  </a:lnTo>
                  <a:lnTo>
                    <a:pt x="72087" y="18080"/>
                  </a:lnTo>
                  <a:lnTo>
                    <a:pt x="61951" y="21257"/>
                  </a:lnTo>
                  <a:lnTo>
                    <a:pt x="49983" y="24345"/>
                  </a:lnTo>
                  <a:lnTo>
                    <a:pt x="31779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92385" y="2124255"/>
              <a:ext cx="107731" cy="167038"/>
            </a:xfrm>
            <a:custGeom>
              <a:avLst/>
              <a:gdLst/>
              <a:ahLst/>
              <a:cxnLst/>
              <a:rect l="0" t="0" r="0" b="0"/>
              <a:pathLst>
                <a:path w="107731" h="167038">
                  <a:moveTo>
                    <a:pt x="2445" y="73700"/>
                  </a:moveTo>
                  <a:lnTo>
                    <a:pt x="5446" y="82501"/>
                  </a:lnTo>
                  <a:lnTo>
                    <a:pt x="8868" y="90848"/>
                  </a:lnTo>
                  <a:lnTo>
                    <a:pt x="13060" y="99547"/>
                  </a:lnTo>
                  <a:lnTo>
                    <a:pt x="17787" y="108668"/>
                  </a:lnTo>
                  <a:lnTo>
                    <a:pt x="22620" y="118163"/>
                  </a:lnTo>
                  <a:lnTo>
                    <a:pt x="27297" y="127955"/>
                  </a:lnTo>
                  <a:lnTo>
                    <a:pt x="31733" y="137969"/>
                  </a:lnTo>
                  <a:lnTo>
                    <a:pt x="35935" y="148142"/>
                  </a:lnTo>
                  <a:lnTo>
                    <a:pt x="39887" y="158351"/>
                  </a:lnTo>
                  <a:lnTo>
                    <a:pt x="41663" y="165798"/>
                  </a:lnTo>
                  <a:lnTo>
                    <a:pt x="39571" y="167037"/>
                  </a:lnTo>
                  <a:lnTo>
                    <a:pt x="35422" y="163126"/>
                  </a:lnTo>
                  <a:lnTo>
                    <a:pt x="30418" y="155887"/>
                  </a:lnTo>
                  <a:lnTo>
                    <a:pt x="25281" y="146834"/>
                  </a:lnTo>
                  <a:lnTo>
                    <a:pt x="20351" y="136897"/>
                  </a:lnTo>
                  <a:lnTo>
                    <a:pt x="15722" y="126561"/>
                  </a:lnTo>
                  <a:lnTo>
                    <a:pt x="11380" y="116059"/>
                  </a:lnTo>
                  <a:lnTo>
                    <a:pt x="7282" y="105498"/>
                  </a:lnTo>
                  <a:lnTo>
                    <a:pt x="3699" y="94923"/>
                  </a:lnTo>
                  <a:lnTo>
                    <a:pt x="1196" y="84351"/>
                  </a:lnTo>
                  <a:lnTo>
                    <a:pt x="0" y="73792"/>
                  </a:lnTo>
                  <a:lnTo>
                    <a:pt x="179" y="63410"/>
                  </a:lnTo>
                  <a:lnTo>
                    <a:pt x="1820" y="53511"/>
                  </a:lnTo>
                  <a:lnTo>
                    <a:pt x="4824" y="44227"/>
                  </a:lnTo>
                  <a:lnTo>
                    <a:pt x="9281" y="35687"/>
                  </a:lnTo>
                  <a:lnTo>
                    <a:pt x="15546" y="28098"/>
                  </a:lnTo>
                  <a:lnTo>
                    <a:pt x="23649" y="21478"/>
                  </a:lnTo>
                  <a:lnTo>
                    <a:pt x="33343" y="15864"/>
                  </a:lnTo>
                  <a:lnTo>
                    <a:pt x="44291" y="11383"/>
                  </a:lnTo>
                  <a:lnTo>
                    <a:pt x="56154" y="7996"/>
                  </a:lnTo>
                  <a:lnTo>
                    <a:pt x="68061" y="5529"/>
                  </a:lnTo>
                  <a:lnTo>
                    <a:pt x="79783" y="3514"/>
                  </a:lnTo>
                  <a:lnTo>
                    <a:pt x="92345" y="1772"/>
                  </a:lnTo>
                  <a:lnTo>
                    <a:pt x="10773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94257" y="2179280"/>
              <a:ext cx="163786" cy="130875"/>
            </a:xfrm>
            <a:custGeom>
              <a:avLst/>
              <a:gdLst/>
              <a:ahLst/>
              <a:cxnLst/>
              <a:rect l="0" t="0" r="0" b="0"/>
              <a:pathLst>
                <a:path w="163786" h="130875">
                  <a:moveTo>
                    <a:pt x="90086" y="50261"/>
                  </a:moveTo>
                  <a:lnTo>
                    <a:pt x="89952" y="38659"/>
                  </a:lnTo>
                  <a:lnTo>
                    <a:pt x="88671" y="28811"/>
                  </a:lnTo>
                  <a:lnTo>
                    <a:pt x="86069" y="19819"/>
                  </a:lnTo>
                  <a:lnTo>
                    <a:pt x="82004" y="11896"/>
                  </a:lnTo>
                  <a:lnTo>
                    <a:pt x="76074" y="5814"/>
                  </a:lnTo>
                  <a:lnTo>
                    <a:pt x="68244" y="1855"/>
                  </a:lnTo>
                  <a:lnTo>
                    <a:pt x="59091" y="0"/>
                  </a:lnTo>
                  <a:lnTo>
                    <a:pt x="49581" y="187"/>
                  </a:lnTo>
                  <a:lnTo>
                    <a:pt x="40309" y="2169"/>
                  </a:lnTo>
                  <a:lnTo>
                    <a:pt x="31649" y="5751"/>
                  </a:lnTo>
                  <a:lnTo>
                    <a:pt x="23912" y="10888"/>
                  </a:lnTo>
                  <a:lnTo>
                    <a:pt x="17163" y="17420"/>
                  </a:lnTo>
                  <a:lnTo>
                    <a:pt x="11445" y="25415"/>
                  </a:lnTo>
                  <a:lnTo>
                    <a:pt x="6888" y="35215"/>
                  </a:lnTo>
                  <a:lnTo>
                    <a:pt x="3451" y="46838"/>
                  </a:lnTo>
                  <a:lnTo>
                    <a:pt x="1123" y="59711"/>
                  </a:lnTo>
                  <a:lnTo>
                    <a:pt x="0" y="72883"/>
                  </a:lnTo>
                  <a:lnTo>
                    <a:pt x="31" y="85766"/>
                  </a:lnTo>
                  <a:lnTo>
                    <a:pt x="1355" y="97837"/>
                  </a:lnTo>
                  <a:lnTo>
                    <a:pt x="4371" y="108485"/>
                  </a:lnTo>
                  <a:lnTo>
                    <a:pt x="9139" y="117516"/>
                  </a:lnTo>
                  <a:lnTo>
                    <a:pt x="15272" y="124595"/>
                  </a:lnTo>
                  <a:lnTo>
                    <a:pt x="22144" y="129084"/>
                  </a:lnTo>
                  <a:lnTo>
                    <a:pt x="29318" y="130874"/>
                  </a:lnTo>
                  <a:lnTo>
                    <a:pt x="36573" y="129976"/>
                  </a:lnTo>
                  <a:lnTo>
                    <a:pt x="43816" y="126267"/>
                  </a:lnTo>
                  <a:lnTo>
                    <a:pt x="51009" y="119959"/>
                  </a:lnTo>
                  <a:lnTo>
                    <a:pt x="57820" y="111506"/>
                  </a:lnTo>
                  <a:lnTo>
                    <a:pt x="63643" y="101408"/>
                  </a:lnTo>
                  <a:lnTo>
                    <a:pt x="68227" y="90104"/>
                  </a:lnTo>
                  <a:lnTo>
                    <a:pt x="71644" y="77941"/>
                  </a:lnTo>
                  <a:lnTo>
                    <a:pt x="74104" y="65179"/>
                  </a:lnTo>
                  <a:lnTo>
                    <a:pt x="75841" y="52100"/>
                  </a:lnTo>
                  <a:lnTo>
                    <a:pt x="77293" y="42152"/>
                  </a:lnTo>
                  <a:lnTo>
                    <a:pt x="78916" y="39275"/>
                  </a:lnTo>
                  <a:lnTo>
                    <a:pt x="80796" y="41752"/>
                  </a:lnTo>
                  <a:lnTo>
                    <a:pt x="83155" y="47480"/>
                  </a:lnTo>
                  <a:lnTo>
                    <a:pt x="86304" y="55114"/>
                  </a:lnTo>
                  <a:lnTo>
                    <a:pt x="90332" y="63860"/>
                  </a:lnTo>
                  <a:lnTo>
                    <a:pt x="95314" y="72940"/>
                  </a:lnTo>
                  <a:lnTo>
                    <a:pt x="101402" y="81475"/>
                  </a:lnTo>
                  <a:lnTo>
                    <a:pt x="108564" y="89042"/>
                  </a:lnTo>
                  <a:lnTo>
                    <a:pt x="116563" y="95277"/>
                  </a:lnTo>
                  <a:lnTo>
                    <a:pt x="126036" y="100178"/>
                  </a:lnTo>
                  <a:lnTo>
                    <a:pt x="140053" y="103052"/>
                  </a:lnTo>
                  <a:lnTo>
                    <a:pt x="163785" y="1029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142906" y="2155841"/>
              <a:ext cx="120422" cy="160255"/>
            </a:xfrm>
            <a:custGeom>
              <a:avLst/>
              <a:gdLst/>
              <a:ahLst/>
              <a:cxnLst/>
              <a:rect l="0" t="0" r="0" b="0"/>
              <a:pathLst>
                <a:path w="120422" h="160255">
                  <a:moveTo>
                    <a:pt x="109893" y="0"/>
                  </a:moveTo>
                  <a:lnTo>
                    <a:pt x="98224" y="67"/>
                  </a:lnTo>
                  <a:lnTo>
                    <a:pt x="87735" y="707"/>
                  </a:lnTo>
                  <a:lnTo>
                    <a:pt x="77438" y="2008"/>
                  </a:lnTo>
                  <a:lnTo>
                    <a:pt x="67310" y="4041"/>
                  </a:lnTo>
                  <a:lnTo>
                    <a:pt x="57615" y="7006"/>
                  </a:lnTo>
                  <a:lnTo>
                    <a:pt x="48479" y="10930"/>
                  </a:lnTo>
                  <a:lnTo>
                    <a:pt x="39876" y="15852"/>
                  </a:lnTo>
                  <a:lnTo>
                    <a:pt x="31715" y="21904"/>
                  </a:lnTo>
                  <a:lnTo>
                    <a:pt x="23900" y="29058"/>
                  </a:lnTo>
                  <a:lnTo>
                    <a:pt x="16669" y="37471"/>
                  </a:lnTo>
                  <a:lnTo>
                    <a:pt x="10564" y="47553"/>
                  </a:lnTo>
                  <a:lnTo>
                    <a:pt x="5796" y="59366"/>
                  </a:lnTo>
                  <a:lnTo>
                    <a:pt x="2425" y="72366"/>
                  </a:lnTo>
                  <a:lnTo>
                    <a:pt x="529" y="85623"/>
                  </a:lnTo>
                  <a:lnTo>
                    <a:pt x="0" y="98567"/>
                  </a:lnTo>
                  <a:lnTo>
                    <a:pt x="763" y="110849"/>
                  </a:lnTo>
                  <a:lnTo>
                    <a:pt x="2862" y="122170"/>
                  </a:lnTo>
                  <a:lnTo>
                    <a:pt x="6205" y="132475"/>
                  </a:lnTo>
                  <a:lnTo>
                    <a:pt x="10906" y="141564"/>
                  </a:lnTo>
                  <a:lnTo>
                    <a:pt x="17342" y="149006"/>
                  </a:lnTo>
                  <a:lnTo>
                    <a:pt x="25558" y="154710"/>
                  </a:lnTo>
                  <a:lnTo>
                    <a:pt x="35160" y="158560"/>
                  </a:lnTo>
                  <a:lnTo>
                    <a:pt x="45515" y="160254"/>
                  </a:lnTo>
                  <a:lnTo>
                    <a:pt x="56176" y="159842"/>
                  </a:lnTo>
                  <a:lnTo>
                    <a:pt x="66851" y="157761"/>
                  </a:lnTo>
                  <a:lnTo>
                    <a:pt x="78569" y="154348"/>
                  </a:lnTo>
                  <a:lnTo>
                    <a:pt x="94589" y="148190"/>
                  </a:lnTo>
                  <a:lnTo>
                    <a:pt x="120421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315969" y="1934743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4" y="83251"/>
                  </a:lnTo>
                  <a:lnTo>
                    <a:pt x="177" y="100834"/>
                  </a:lnTo>
                  <a:lnTo>
                    <a:pt x="826" y="117857"/>
                  </a:lnTo>
                  <a:lnTo>
                    <a:pt x="2074" y="133713"/>
                  </a:lnTo>
                  <a:lnTo>
                    <a:pt x="3727" y="148644"/>
                  </a:lnTo>
                  <a:lnTo>
                    <a:pt x="5375" y="163430"/>
                  </a:lnTo>
                  <a:lnTo>
                    <a:pt x="6778" y="178566"/>
                  </a:lnTo>
                  <a:lnTo>
                    <a:pt x="7871" y="194210"/>
                  </a:lnTo>
                  <a:lnTo>
                    <a:pt x="8680" y="210338"/>
                  </a:lnTo>
                  <a:lnTo>
                    <a:pt x="9257" y="226861"/>
                  </a:lnTo>
                  <a:lnTo>
                    <a:pt x="9662" y="243519"/>
                  </a:lnTo>
                  <a:lnTo>
                    <a:pt x="9942" y="259922"/>
                  </a:lnTo>
                  <a:lnTo>
                    <a:pt x="10138" y="275872"/>
                  </a:lnTo>
                  <a:lnTo>
                    <a:pt x="10440" y="291190"/>
                  </a:lnTo>
                  <a:lnTo>
                    <a:pt x="11176" y="305637"/>
                  </a:lnTo>
                  <a:lnTo>
                    <a:pt x="12489" y="319156"/>
                  </a:lnTo>
                  <a:lnTo>
                    <a:pt x="14392" y="331412"/>
                  </a:lnTo>
                  <a:lnTo>
                    <a:pt x="17151" y="342900"/>
                  </a:lnTo>
                  <a:lnTo>
                    <a:pt x="22129" y="354629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58042" y="2018971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62073" y="2933"/>
                  </a:lnTo>
                  <a:lnTo>
                    <a:pt x="251584" y="5716"/>
                  </a:lnTo>
                  <a:lnTo>
                    <a:pt x="241274" y="8611"/>
                  </a:lnTo>
                  <a:lnTo>
                    <a:pt x="230626" y="11478"/>
                  </a:lnTo>
                  <a:lnTo>
                    <a:pt x="218987" y="13995"/>
                  </a:lnTo>
                  <a:lnTo>
                    <a:pt x="206091" y="16010"/>
                  </a:lnTo>
                  <a:lnTo>
                    <a:pt x="192011" y="17695"/>
                  </a:lnTo>
                  <a:lnTo>
                    <a:pt x="176959" y="19438"/>
                  </a:lnTo>
                  <a:lnTo>
                    <a:pt x="161173" y="21465"/>
                  </a:lnTo>
                  <a:lnTo>
                    <a:pt x="145014" y="23826"/>
                  </a:lnTo>
                  <a:lnTo>
                    <a:pt x="128947" y="26491"/>
                  </a:lnTo>
                  <a:lnTo>
                    <a:pt x="113219" y="29397"/>
                  </a:lnTo>
                  <a:lnTo>
                    <a:pt x="97880" y="32485"/>
                  </a:lnTo>
                  <a:lnTo>
                    <a:pt x="82887" y="35704"/>
                  </a:lnTo>
                  <a:lnTo>
                    <a:pt x="68182" y="39015"/>
                  </a:lnTo>
                  <a:lnTo>
                    <a:pt x="54109" y="42431"/>
                  </a:lnTo>
                  <a:lnTo>
                    <a:pt x="39928" y="46451"/>
                  </a:lnTo>
                  <a:lnTo>
                    <a:pt x="23275" y="525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21255" y="2187426"/>
              <a:ext cx="10529" cy="126344"/>
            </a:xfrm>
            <a:custGeom>
              <a:avLst/>
              <a:gdLst/>
              <a:ahLst/>
              <a:cxnLst/>
              <a:rect l="0" t="0" r="0" b="0"/>
              <a:pathLst>
                <a:path w="10529" h="126344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58"/>
                  </a:lnTo>
                  <a:lnTo>
                    <a:pt x="177" y="50133"/>
                  </a:lnTo>
                  <a:lnTo>
                    <a:pt x="826" y="63813"/>
                  </a:lnTo>
                  <a:lnTo>
                    <a:pt x="2074" y="77015"/>
                  </a:lnTo>
                  <a:lnTo>
                    <a:pt x="3735" y="89162"/>
                  </a:lnTo>
                  <a:lnTo>
                    <a:pt x="5562" y="100618"/>
                  </a:lnTo>
                  <a:lnTo>
                    <a:pt x="7716" y="112381"/>
                  </a:lnTo>
                  <a:lnTo>
                    <a:pt x="10528" y="1263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21255" y="206108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79269" y="2155841"/>
              <a:ext cx="100878" cy="180610"/>
            </a:xfrm>
            <a:custGeom>
              <a:avLst/>
              <a:gdLst/>
              <a:ahLst/>
              <a:cxnLst/>
              <a:rect l="0" t="0" r="0" b="0"/>
              <a:pathLst>
                <a:path w="100878" h="180610">
                  <a:moveTo>
                    <a:pt x="89384" y="10529"/>
                  </a:moveTo>
                  <a:lnTo>
                    <a:pt x="80583" y="13462"/>
                  </a:lnTo>
                  <a:lnTo>
                    <a:pt x="72237" y="16245"/>
                  </a:lnTo>
                  <a:lnTo>
                    <a:pt x="63542" y="19149"/>
                  </a:lnTo>
                  <a:lnTo>
                    <a:pt x="54594" y="22362"/>
                  </a:lnTo>
                  <a:lnTo>
                    <a:pt x="45748" y="26175"/>
                  </a:lnTo>
                  <a:lnTo>
                    <a:pt x="37213" y="30701"/>
                  </a:lnTo>
                  <a:lnTo>
                    <a:pt x="29197" y="36211"/>
                  </a:lnTo>
                  <a:lnTo>
                    <a:pt x="21968" y="43195"/>
                  </a:lnTo>
                  <a:lnTo>
                    <a:pt x="15596" y="51786"/>
                  </a:lnTo>
                  <a:lnTo>
                    <a:pt x="10149" y="61811"/>
                  </a:lnTo>
                  <a:lnTo>
                    <a:pt x="5781" y="72981"/>
                  </a:lnTo>
                  <a:lnTo>
                    <a:pt x="2479" y="85007"/>
                  </a:lnTo>
                  <a:lnTo>
                    <a:pt x="414" y="97487"/>
                  </a:lnTo>
                  <a:lnTo>
                    <a:pt x="0" y="109930"/>
                  </a:lnTo>
                  <a:lnTo>
                    <a:pt x="1316" y="122067"/>
                  </a:lnTo>
                  <a:lnTo>
                    <a:pt x="4148" y="133673"/>
                  </a:lnTo>
                  <a:lnTo>
                    <a:pt x="8183" y="144474"/>
                  </a:lnTo>
                  <a:lnTo>
                    <a:pt x="13126" y="154398"/>
                  </a:lnTo>
                  <a:lnTo>
                    <a:pt x="19053" y="163215"/>
                  </a:lnTo>
                  <a:lnTo>
                    <a:pt x="26387" y="170467"/>
                  </a:lnTo>
                  <a:lnTo>
                    <a:pt x="35237" y="176036"/>
                  </a:lnTo>
                  <a:lnTo>
                    <a:pt x="45112" y="179624"/>
                  </a:lnTo>
                  <a:lnTo>
                    <a:pt x="55124" y="180609"/>
                  </a:lnTo>
                  <a:lnTo>
                    <a:pt x="64742" y="178889"/>
                  </a:lnTo>
                  <a:lnTo>
                    <a:pt x="73637" y="174481"/>
                  </a:lnTo>
                  <a:lnTo>
                    <a:pt x="81533" y="167260"/>
                  </a:lnTo>
                  <a:lnTo>
                    <a:pt x="88384" y="157450"/>
                  </a:lnTo>
                  <a:lnTo>
                    <a:pt x="94002" y="145832"/>
                  </a:lnTo>
                  <a:lnTo>
                    <a:pt x="97960" y="133520"/>
                  </a:lnTo>
                  <a:lnTo>
                    <a:pt x="100181" y="121207"/>
                  </a:lnTo>
                  <a:lnTo>
                    <a:pt x="100877" y="109013"/>
                  </a:lnTo>
                  <a:lnTo>
                    <a:pt x="100366" y="96686"/>
                  </a:lnTo>
                  <a:lnTo>
                    <a:pt x="98947" y="84070"/>
                  </a:lnTo>
                  <a:lnTo>
                    <a:pt x="96709" y="71461"/>
                  </a:lnTo>
                  <a:lnTo>
                    <a:pt x="93536" y="59514"/>
                  </a:lnTo>
                  <a:lnTo>
                    <a:pt x="89447" y="48552"/>
                  </a:lnTo>
                  <a:lnTo>
                    <a:pt x="84688" y="38672"/>
                  </a:lnTo>
                  <a:lnTo>
                    <a:pt x="79089" y="28839"/>
                  </a:lnTo>
                  <a:lnTo>
                    <a:pt x="71041" y="17076"/>
                  </a:lnTo>
                  <a:lnTo>
                    <a:pt x="5780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91332" y="2115908"/>
              <a:ext cx="124722" cy="218919"/>
            </a:xfrm>
            <a:custGeom>
              <a:avLst/>
              <a:gdLst/>
              <a:ahLst/>
              <a:cxnLst/>
              <a:rect l="0" t="0" r="0" b="0"/>
              <a:pathLst>
                <a:path w="124722" h="218919">
                  <a:moveTo>
                    <a:pt x="8907" y="60990"/>
                  </a:moveTo>
                  <a:lnTo>
                    <a:pt x="11841" y="75525"/>
                  </a:lnTo>
                  <a:lnTo>
                    <a:pt x="14624" y="88156"/>
                  </a:lnTo>
                  <a:lnTo>
                    <a:pt x="17517" y="100065"/>
                  </a:lnTo>
                  <a:lnTo>
                    <a:pt x="20385" y="111720"/>
                  </a:lnTo>
                  <a:lnTo>
                    <a:pt x="22901" y="123560"/>
                  </a:lnTo>
                  <a:lnTo>
                    <a:pt x="24917" y="135796"/>
                  </a:lnTo>
                  <a:lnTo>
                    <a:pt x="26602" y="148291"/>
                  </a:lnTo>
                  <a:lnTo>
                    <a:pt x="28345" y="160682"/>
                  </a:lnTo>
                  <a:lnTo>
                    <a:pt x="30331" y="172711"/>
                  </a:lnTo>
                  <a:lnTo>
                    <a:pt x="31210" y="182678"/>
                  </a:lnTo>
                  <a:lnTo>
                    <a:pt x="29642" y="187725"/>
                  </a:lnTo>
                  <a:lnTo>
                    <a:pt x="26783" y="187315"/>
                  </a:lnTo>
                  <a:lnTo>
                    <a:pt x="23419" y="182578"/>
                  </a:lnTo>
                  <a:lnTo>
                    <a:pt x="19873" y="174790"/>
                  </a:lnTo>
                  <a:lnTo>
                    <a:pt x="16277" y="164930"/>
                  </a:lnTo>
                  <a:lnTo>
                    <a:pt x="12684" y="153679"/>
                  </a:lnTo>
                  <a:lnTo>
                    <a:pt x="9274" y="141500"/>
                  </a:lnTo>
                  <a:lnTo>
                    <a:pt x="6357" y="128701"/>
                  </a:lnTo>
                  <a:lnTo>
                    <a:pt x="4060" y="115490"/>
                  </a:lnTo>
                  <a:lnTo>
                    <a:pt x="2346" y="102002"/>
                  </a:lnTo>
                  <a:lnTo>
                    <a:pt x="1114" y="88332"/>
                  </a:lnTo>
                  <a:lnTo>
                    <a:pt x="256" y="74548"/>
                  </a:lnTo>
                  <a:lnTo>
                    <a:pt x="0" y="61018"/>
                  </a:lnTo>
                  <a:lnTo>
                    <a:pt x="885" y="48386"/>
                  </a:lnTo>
                  <a:lnTo>
                    <a:pt x="3117" y="36932"/>
                  </a:lnTo>
                  <a:lnTo>
                    <a:pt x="6751" y="26766"/>
                  </a:lnTo>
                  <a:lnTo>
                    <a:pt x="11865" y="18001"/>
                  </a:lnTo>
                  <a:lnTo>
                    <a:pt x="18344" y="10564"/>
                  </a:lnTo>
                  <a:lnTo>
                    <a:pt x="25949" y="4721"/>
                  </a:lnTo>
                  <a:lnTo>
                    <a:pt x="34416" y="1143"/>
                  </a:lnTo>
                  <a:lnTo>
                    <a:pt x="43510" y="0"/>
                  </a:lnTo>
                  <a:lnTo>
                    <a:pt x="52886" y="1180"/>
                  </a:lnTo>
                  <a:lnTo>
                    <a:pt x="62098" y="4555"/>
                  </a:lnTo>
                  <a:lnTo>
                    <a:pt x="70916" y="9830"/>
                  </a:lnTo>
                  <a:lnTo>
                    <a:pt x="79142" y="16775"/>
                  </a:lnTo>
                  <a:lnTo>
                    <a:pt x="86522" y="25324"/>
                  </a:lnTo>
                  <a:lnTo>
                    <a:pt x="93003" y="35292"/>
                  </a:lnTo>
                  <a:lnTo>
                    <a:pt x="98697" y="46406"/>
                  </a:lnTo>
                  <a:lnTo>
                    <a:pt x="103763" y="58389"/>
                  </a:lnTo>
                  <a:lnTo>
                    <a:pt x="108356" y="71005"/>
                  </a:lnTo>
                  <a:lnTo>
                    <a:pt x="112443" y="84069"/>
                  </a:lnTo>
                  <a:lnTo>
                    <a:pt x="115817" y="97446"/>
                  </a:lnTo>
                  <a:lnTo>
                    <a:pt x="118421" y="111036"/>
                  </a:lnTo>
                  <a:lnTo>
                    <a:pt x="120339" y="124773"/>
                  </a:lnTo>
                  <a:lnTo>
                    <a:pt x="121710" y="138608"/>
                  </a:lnTo>
                  <a:lnTo>
                    <a:pt x="122669" y="152497"/>
                  </a:lnTo>
                  <a:lnTo>
                    <a:pt x="123333" y="166003"/>
                  </a:lnTo>
                  <a:lnTo>
                    <a:pt x="123858" y="179733"/>
                  </a:lnTo>
                  <a:lnTo>
                    <a:pt x="124294" y="196012"/>
                  </a:lnTo>
                  <a:lnTo>
                    <a:pt x="124721" y="2189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40078" y="2109119"/>
              <a:ext cx="168004" cy="219349"/>
            </a:xfrm>
            <a:custGeom>
              <a:avLst/>
              <a:gdLst/>
              <a:ahLst/>
              <a:cxnLst/>
              <a:rect l="0" t="0" r="0" b="0"/>
              <a:pathLst>
                <a:path w="168004" h="219349">
                  <a:moveTo>
                    <a:pt x="133902" y="4608"/>
                  </a:moveTo>
                  <a:lnTo>
                    <a:pt x="125033" y="1808"/>
                  </a:lnTo>
                  <a:lnTo>
                    <a:pt x="116047" y="306"/>
                  </a:lnTo>
                  <a:lnTo>
                    <a:pt x="106055" y="0"/>
                  </a:lnTo>
                  <a:lnTo>
                    <a:pt x="95248" y="679"/>
                  </a:lnTo>
                  <a:lnTo>
                    <a:pt x="84085" y="2147"/>
                  </a:lnTo>
                  <a:lnTo>
                    <a:pt x="72880" y="4221"/>
                  </a:lnTo>
                  <a:lnTo>
                    <a:pt x="61768" y="6903"/>
                  </a:lnTo>
                  <a:lnTo>
                    <a:pt x="50784" y="10374"/>
                  </a:lnTo>
                  <a:lnTo>
                    <a:pt x="39927" y="14674"/>
                  </a:lnTo>
                  <a:lnTo>
                    <a:pt x="29503" y="19865"/>
                  </a:lnTo>
                  <a:lnTo>
                    <a:pt x="20102" y="26107"/>
                  </a:lnTo>
                  <a:lnTo>
                    <a:pt x="11977" y="33377"/>
                  </a:lnTo>
                  <a:lnTo>
                    <a:pt x="5538" y="41361"/>
                  </a:lnTo>
                  <a:lnTo>
                    <a:pt x="1494" y="49559"/>
                  </a:lnTo>
                  <a:lnTo>
                    <a:pt x="0" y="57663"/>
                  </a:lnTo>
                  <a:lnTo>
                    <a:pt x="759" y="65559"/>
                  </a:lnTo>
                  <a:lnTo>
                    <a:pt x="3313" y="73241"/>
                  </a:lnTo>
                  <a:lnTo>
                    <a:pt x="7219" y="80737"/>
                  </a:lnTo>
                  <a:lnTo>
                    <a:pt x="12431" y="87923"/>
                  </a:lnTo>
                  <a:lnTo>
                    <a:pt x="19276" y="94530"/>
                  </a:lnTo>
                  <a:lnTo>
                    <a:pt x="27798" y="100449"/>
                  </a:lnTo>
                  <a:lnTo>
                    <a:pt x="37622" y="105407"/>
                  </a:lnTo>
                  <a:lnTo>
                    <a:pt x="48132" y="108907"/>
                  </a:lnTo>
                  <a:lnTo>
                    <a:pt x="58910" y="110818"/>
                  </a:lnTo>
                  <a:lnTo>
                    <a:pt x="69909" y="111475"/>
                  </a:lnTo>
                  <a:lnTo>
                    <a:pt x="81351" y="111467"/>
                  </a:lnTo>
                  <a:lnTo>
                    <a:pt x="93340" y="111218"/>
                  </a:lnTo>
                  <a:lnTo>
                    <a:pt x="105679" y="111258"/>
                  </a:lnTo>
                  <a:lnTo>
                    <a:pt x="117970" y="112284"/>
                  </a:lnTo>
                  <a:lnTo>
                    <a:pt x="129967" y="114585"/>
                  </a:lnTo>
                  <a:lnTo>
                    <a:pt x="141125" y="118423"/>
                  </a:lnTo>
                  <a:lnTo>
                    <a:pt x="150554" y="124198"/>
                  </a:lnTo>
                  <a:lnTo>
                    <a:pt x="157921" y="131932"/>
                  </a:lnTo>
                  <a:lnTo>
                    <a:pt x="163223" y="141192"/>
                  </a:lnTo>
                  <a:lnTo>
                    <a:pt x="166504" y="151307"/>
                  </a:lnTo>
                  <a:lnTo>
                    <a:pt x="168003" y="161804"/>
                  </a:lnTo>
                  <a:lnTo>
                    <a:pt x="167740" y="172271"/>
                  </a:lnTo>
                  <a:lnTo>
                    <a:pt x="165453" y="182292"/>
                  </a:lnTo>
                  <a:lnTo>
                    <a:pt x="161168" y="191684"/>
                  </a:lnTo>
                  <a:lnTo>
                    <a:pt x="154853" y="200142"/>
                  </a:lnTo>
                  <a:lnTo>
                    <a:pt x="146262" y="207152"/>
                  </a:lnTo>
                  <a:lnTo>
                    <a:pt x="135490" y="212568"/>
                  </a:lnTo>
                  <a:lnTo>
                    <a:pt x="123206" y="216392"/>
                  </a:lnTo>
                  <a:lnTo>
                    <a:pt x="110440" y="218601"/>
                  </a:lnTo>
                  <a:lnTo>
                    <a:pt x="97832" y="219348"/>
                  </a:lnTo>
                  <a:lnTo>
                    <a:pt x="85878" y="218868"/>
                  </a:lnTo>
                  <a:lnTo>
                    <a:pt x="73823" y="217235"/>
                  </a:lnTo>
                  <a:lnTo>
                    <a:pt x="59503" y="213193"/>
                  </a:lnTo>
                  <a:lnTo>
                    <a:pt x="39145" y="2046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47680" y="2345354"/>
              <a:ext cx="35575" cy="136872"/>
            </a:xfrm>
            <a:custGeom>
              <a:avLst/>
              <a:gdLst/>
              <a:ahLst/>
              <a:cxnLst/>
              <a:rect l="0" t="0" r="0" b="0"/>
              <a:pathLst>
                <a:path w="35575" h="136872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22" y="19240"/>
                  </a:lnTo>
                  <a:lnTo>
                    <a:pt x="22957" y="27352"/>
                  </a:lnTo>
                  <a:lnTo>
                    <a:pt x="27990" y="36647"/>
                  </a:lnTo>
                  <a:lnTo>
                    <a:pt x="32003" y="47091"/>
                  </a:lnTo>
                  <a:lnTo>
                    <a:pt x="34682" y="58343"/>
                  </a:lnTo>
                  <a:lnTo>
                    <a:pt x="35574" y="69881"/>
                  </a:lnTo>
                  <a:lnTo>
                    <a:pt x="34619" y="81368"/>
                  </a:lnTo>
                  <a:lnTo>
                    <a:pt x="32169" y="92415"/>
                  </a:lnTo>
                  <a:lnTo>
                    <a:pt x="28468" y="103688"/>
                  </a:lnTo>
                  <a:lnTo>
                    <a:pt x="22074" y="117289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63534" y="2008442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68" y="14736"/>
                  </a:lnTo>
                  <a:lnTo>
                    <a:pt x="707" y="29287"/>
                  </a:lnTo>
                  <a:lnTo>
                    <a:pt x="2004" y="45082"/>
                  </a:lnTo>
                  <a:lnTo>
                    <a:pt x="3864" y="62143"/>
                  </a:lnTo>
                  <a:lnTo>
                    <a:pt x="6180" y="80284"/>
                  </a:lnTo>
                  <a:lnTo>
                    <a:pt x="8842" y="99271"/>
                  </a:lnTo>
                  <a:lnTo>
                    <a:pt x="11593" y="118884"/>
                  </a:lnTo>
                  <a:lnTo>
                    <a:pt x="14053" y="138948"/>
                  </a:lnTo>
                  <a:lnTo>
                    <a:pt x="16040" y="159318"/>
                  </a:lnTo>
                  <a:lnTo>
                    <a:pt x="17711" y="179570"/>
                  </a:lnTo>
                  <a:lnTo>
                    <a:pt x="19446" y="199021"/>
                  </a:lnTo>
                  <a:lnTo>
                    <a:pt x="21465" y="217363"/>
                  </a:lnTo>
                  <a:lnTo>
                    <a:pt x="23652" y="234629"/>
                  </a:lnTo>
                  <a:lnTo>
                    <a:pt x="25667" y="250999"/>
                  </a:lnTo>
                  <a:lnTo>
                    <a:pt x="27320" y="266668"/>
                  </a:lnTo>
                  <a:lnTo>
                    <a:pt x="28585" y="281408"/>
                  </a:lnTo>
                  <a:lnTo>
                    <a:pt x="29646" y="296116"/>
                  </a:lnTo>
                  <a:lnTo>
                    <a:pt x="30593" y="31320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37192" y="2134784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46682" y="5801"/>
                  </a:lnTo>
                  <a:lnTo>
                    <a:pt x="239838" y="10725"/>
                  </a:lnTo>
                  <a:lnTo>
                    <a:pt x="231445" y="15223"/>
                  </a:lnTo>
                  <a:lnTo>
                    <a:pt x="221646" y="19271"/>
                  </a:lnTo>
                  <a:lnTo>
                    <a:pt x="210683" y="22636"/>
                  </a:lnTo>
                  <a:lnTo>
                    <a:pt x="198818" y="25249"/>
                  </a:lnTo>
                  <a:lnTo>
                    <a:pt x="186122" y="27349"/>
                  </a:lnTo>
                  <a:lnTo>
                    <a:pt x="172476" y="29376"/>
                  </a:lnTo>
                  <a:lnTo>
                    <a:pt x="157899" y="31591"/>
                  </a:lnTo>
                  <a:lnTo>
                    <a:pt x="142689" y="33911"/>
                  </a:lnTo>
                  <a:lnTo>
                    <a:pt x="127327" y="36015"/>
                  </a:lnTo>
                  <a:lnTo>
                    <a:pt x="112109" y="37732"/>
                  </a:lnTo>
                  <a:lnTo>
                    <a:pt x="97297" y="39207"/>
                  </a:lnTo>
                  <a:lnTo>
                    <a:pt x="83198" y="40804"/>
                  </a:lnTo>
                  <a:lnTo>
                    <a:pt x="69905" y="42726"/>
                  </a:lnTo>
                  <a:lnTo>
                    <a:pt x="57405" y="44856"/>
                  </a:lnTo>
                  <a:lnTo>
                    <a:pt x="44239" y="47056"/>
                  </a:lnTo>
                  <a:lnTo>
                    <a:pt x="27014" y="4952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358291" y="1966328"/>
              <a:ext cx="273742" cy="369322"/>
            </a:xfrm>
            <a:custGeom>
              <a:avLst/>
              <a:gdLst/>
              <a:ahLst/>
              <a:cxnLst/>
              <a:rect l="0" t="0" r="0" b="0"/>
              <a:pathLst>
                <a:path w="273742" h="36932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79"/>
                  </a:lnTo>
                  <a:lnTo>
                    <a:pt x="826" y="74104"/>
                  </a:lnTo>
                  <a:lnTo>
                    <a:pt x="2078" y="90416"/>
                  </a:lnTo>
                  <a:lnTo>
                    <a:pt x="3905" y="106760"/>
                  </a:lnTo>
                  <a:lnTo>
                    <a:pt x="6201" y="122420"/>
                  </a:lnTo>
                  <a:lnTo>
                    <a:pt x="8852" y="137071"/>
                  </a:lnTo>
                  <a:lnTo>
                    <a:pt x="11599" y="151212"/>
                  </a:lnTo>
                  <a:lnTo>
                    <a:pt x="14054" y="165926"/>
                  </a:lnTo>
                  <a:lnTo>
                    <a:pt x="16040" y="181793"/>
                  </a:lnTo>
                  <a:lnTo>
                    <a:pt x="17710" y="198724"/>
                  </a:lnTo>
                  <a:lnTo>
                    <a:pt x="19446" y="216248"/>
                  </a:lnTo>
                  <a:lnTo>
                    <a:pt x="21464" y="234000"/>
                  </a:lnTo>
                  <a:lnTo>
                    <a:pt x="23652" y="251632"/>
                  </a:lnTo>
                  <a:lnTo>
                    <a:pt x="25668" y="268764"/>
                  </a:lnTo>
                  <a:lnTo>
                    <a:pt x="27324" y="285238"/>
                  </a:lnTo>
                  <a:lnTo>
                    <a:pt x="28758" y="300926"/>
                  </a:lnTo>
                  <a:lnTo>
                    <a:pt x="30329" y="315628"/>
                  </a:lnTo>
                  <a:lnTo>
                    <a:pt x="32209" y="329267"/>
                  </a:lnTo>
                  <a:lnTo>
                    <a:pt x="33476" y="339566"/>
                  </a:lnTo>
                  <a:lnTo>
                    <a:pt x="33052" y="343573"/>
                  </a:lnTo>
                  <a:lnTo>
                    <a:pt x="31475" y="342283"/>
                  </a:lnTo>
                  <a:lnTo>
                    <a:pt x="29377" y="337329"/>
                  </a:lnTo>
                  <a:lnTo>
                    <a:pt x="27324" y="329732"/>
                  </a:lnTo>
                  <a:lnTo>
                    <a:pt x="25600" y="320204"/>
                  </a:lnTo>
                  <a:lnTo>
                    <a:pt x="24269" y="309284"/>
                  </a:lnTo>
                  <a:lnTo>
                    <a:pt x="23288" y="297381"/>
                  </a:lnTo>
                  <a:lnTo>
                    <a:pt x="22597" y="284803"/>
                  </a:lnTo>
                  <a:lnTo>
                    <a:pt x="22455" y="272092"/>
                  </a:lnTo>
                  <a:lnTo>
                    <a:pt x="23414" y="260012"/>
                  </a:lnTo>
                  <a:lnTo>
                    <a:pt x="25696" y="248939"/>
                  </a:lnTo>
                  <a:lnTo>
                    <a:pt x="29363" y="239368"/>
                  </a:lnTo>
                  <a:lnTo>
                    <a:pt x="34499" y="232067"/>
                  </a:lnTo>
                  <a:lnTo>
                    <a:pt x="40993" y="227243"/>
                  </a:lnTo>
                  <a:lnTo>
                    <a:pt x="48608" y="224953"/>
                  </a:lnTo>
                  <a:lnTo>
                    <a:pt x="57080" y="225370"/>
                  </a:lnTo>
                  <a:lnTo>
                    <a:pt x="66174" y="228314"/>
                  </a:lnTo>
                  <a:lnTo>
                    <a:pt x="75380" y="233355"/>
                  </a:lnTo>
                  <a:lnTo>
                    <a:pt x="83947" y="240009"/>
                  </a:lnTo>
                  <a:lnTo>
                    <a:pt x="91519" y="247848"/>
                  </a:lnTo>
                  <a:lnTo>
                    <a:pt x="98093" y="256530"/>
                  </a:lnTo>
                  <a:lnTo>
                    <a:pt x="103823" y="265802"/>
                  </a:lnTo>
                  <a:lnTo>
                    <a:pt x="108904" y="275480"/>
                  </a:lnTo>
                  <a:lnTo>
                    <a:pt x="113504" y="285435"/>
                  </a:lnTo>
                  <a:lnTo>
                    <a:pt x="117762" y="295578"/>
                  </a:lnTo>
                  <a:lnTo>
                    <a:pt x="121777" y="305852"/>
                  </a:lnTo>
                  <a:lnTo>
                    <a:pt x="125459" y="316381"/>
                  </a:lnTo>
                  <a:lnTo>
                    <a:pt x="128554" y="327442"/>
                  </a:lnTo>
                  <a:lnTo>
                    <a:pt x="130991" y="339078"/>
                  </a:lnTo>
                  <a:lnTo>
                    <a:pt x="133698" y="348837"/>
                  </a:lnTo>
                  <a:lnTo>
                    <a:pt x="137511" y="353149"/>
                  </a:lnTo>
                  <a:lnTo>
                    <a:pt x="141843" y="352237"/>
                  </a:lnTo>
                  <a:lnTo>
                    <a:pt x="146608" y="347707"/>
                  </a:lnTo>
                  <a:lnTo>
                    <a:pt x="151848" y="341076"/>
                  </a:lnTo>
                  <a:lnTo>
                    <a:pt x="157533" y="333530"/>
                  </a:lnTo>
                  <a:lnTo>
                    <a:pt x="163593" y="325738"/>
                  </a:lnTo>
                  <a:lnTo>
                    <a:pt x="170105" y="318156"/>
                  </a:lnTo>
                  <a:lnTo>
                    <a:pt x="177299" y="311184"/>
                  </a:lnTo>
                  <a:lnTo>
                    <a:pt x="185248" y="304964"/>
                  </a:lnTo>
                  <a:lnTo>
                    <a:pt x="193872" y="299440"/>
                  </a:lnTo>
                  <a:lnTo>
                    <a:pt x="203038" y="294485"/>
                  </a:lnTo>
                  <a:lnTo>
                    <a:pt x="212604" y="289951"/>
                  </a:lnTo>
                  <a:lnTo>
                    <a:pt x="222128" y="285394"/>
                  </a:lnTo>
                  <a:lnTo>
                    <a:pt x="230909" y="280106"/>
                  </a:lnTo>
                  <a:lnTo>
                    <a:pt x="238616" y="273764"/>
                  </a:lnTo>
                  <a:lnTo>
                    <a:pt x="244941" y="266382"/>
                  </a:lnTo>
                  <a:lnTo>
                    <a:pt x="249441" y="258131"/>
                  </a:lnTo>
                  <a:lnTo>
                    <a:pt x="252053" y="249214"/>
                  </a:lnTo>
                  <a:lnTo>
                    <a:pt x="252858" y="239974"/>
                  </a:lnTo>
                  <a:lnTo>
                    <a:pt x="251894" y="230859"/>
                  </a:lnTo>
                  <a:lnTo>
                    <a:pt x="249352" y="222114"/>
                  </a:lnTo>
                  <a:lnTo>
                    <a:pt x="245207" y="214109"/>
                  </a:lnTo>
                  <a:lnTo>
                    <a:pt x="239154" y="207411"/>
                  </a:lnTo>
                  <a:lnTo>
                    <a:pt x="231197" y="202214"/>
                  </a:lnTo>
                  <a:lnTo>
                    <a:pt x="221771" y="198708"/>
                  </a:lnTo>
                  <a:lnTo>
                    <a:pt x="211535" y="197245"/>
                  </a:lnTo>
                  <a:lnTo>
                    <a:pt x="200955" y="197817"/>
                  </a:lnTo>
                  <a:lnTo>
                    <a:pt x="190429" y="200132"/>
                  </a:lnTo>
                  <a:lnTo>
                    <a:pt x="180368" y="203810"/>
                  </a:lnTo>
                  <a:lnTo>
                    <a:pt x="170943" y="208511"/>
                  </a:lnTo>
                  <a:lnTo>
                    <a:pt x="162295" y="214274"/>
                  </a:lnTo>
                  <a:lnTo>
                    <a:pt x="154624" y="221497"/>
                  </a:lnTo>
                  <a:lnTo>
                    <a:pt x="147952" y="230282"/>
                  </a:lnTo>
                  <a:lnTo>
                    <a:pt x="142469" y="240452"/>
                  </a:lnTo>
                  <a:lnTo>
                    <a:pt x="138609" y="251728"/>
                  </a:lnTo>
                  <a:lnTo>
                    <a:pt x="136457" y="263830"/>
                  </a:lnTo>
                  <a:lnTo>
                    <a:pt x="135807" y="276361"/>
                  </a:lnTo>
                  <a:lnTo>
                    <a:pt x="136351" y="288840"/>
                  </a:lnTo>
                  <a:lnTo>
                    <a:pt x="137792" y="301002"/>
                  </a:lnTo>
                  <a:lnTo>
                    <a:pt x="140045" y="312624"/>
                  </a:lnTo>
                  <a:lnTo>
                    <a:pt x="143226" y="323436"/>
                  </a:lnTo>
                  <a:lnTo>
                    <a:pt x="147332" y="333372"/>
                  </a:lnTo>
                  <a:lnTo>
                    <a:pt x="152392" y="342366"/>
                  </a:lnTo>
                  <a:lnTo>
                    <a:pt x="158545" y="350271"/>
                  </a:lnTo>
                  <a:lnTo>
                    <a:pt x="165766" y="357099"/>
                  </a:lnTo>
                  <a:lnTo>
                    <a:pt x="174057" y="362687"/>
                  </a:lnTo>
                  <a:lnTo>
                    <a:pt x="183525" y="366618"/>
                  </a:lnTo>
                  <a:lnTo>
                    <a:pt x="194113" y="368813"/>
                  </a:lnTo>
                  <a:lnTo>
                    <a:pt x="205477" y="369321"/>
                  </a:lnTo>
                  <a:lnTo>
                    <a:pt x="217096" y="368150"/>
                  </a:lnTo>
                  <a:lnTo>
                    <a:pt x="228635" y="365484"/>
                  </a:lnTo>
                  <a:lnTo>
                    <a:pt x="239522" y="361915"/>
                  </a:lnTo>
                  <a:lnTo>
                    <a:pt x="249925" y="358004"/>
                  </a:lnTo>
                  <a:lnTo>
                    <a:pt x="260755" y="353412"/>
                  </a:lnTo>
                  <a:lnTo>
                    <a:pt x="273741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43196" y="2152250"/>
              <a:ext cx="136236" cy="172048"/>
            </a:xfrm>
            <a:custGeom>
              <a:avLst/>
              <a:gdLst/>
              <a:ahLst/>
              <a:cxnLst/>
              <a:rect l="0" t="0" r="0" b="0"/>
              <a:pathLst>
                <a:path w="136236" h="172048">
                  <a:moveTo>
                    <a:pt x="9893" y="66762"/>
                  </a:moveTo>
                  <a:lnTo>
                    <a:pt x="9893" y="81364"/>
                  </a:lnTo>
                  <a:lnTo>
                    <a:pt x="9893" y="94635"/>
                  </a:lnTo>
                  <a:lnTo>
                    <a:pt x="9897" y="107832"/>
                  </a:lnTo>
                  <a:lnTo>
                    <a:pt x="10069" y="121000"/>
                  </a:lnTo>
                  <a:lnTo>
                    <a:pt x="10719" y="133861"/>
                  </a:lnTo>
                  <a:lnTo>
                    <a:pt x="11948" y="146243"/>
                  </a:lnTo>
                  <a:lnTo>
                    <a:pt x="12843" y="157453"/>
                  </a:lnTo>
                  <a:lnTo>
                    <a:pt x="11738" y="164909"/>
                  </a:lnTo>
                  <a:lnTo>
                    <a:pt x="8983" y="166554"/>
                  </a:lnTo>
                  <a:lnTo>
                    <a:pt x="6280" y="163380"/>
                  </a:lnTo>
                  <a:lnTo>
                    <a:pt x="4177" y="156586"/>
                  </a:lnTo>
                  <a:lnTo>
                    <a:pt x="2661" y="146921"/>
                  </a:lnTo>
                  <a:lnTo>
                    <a:pt x="1604" y="135020"/>
                  </a:lnTo>
                  <a:lnTo>
                    <a:pt x="878" y="121604"/>
                  </a:lnTo>
                  <a:lnTo>
                    <a:pt x="382" y="107444"/>
                  </a:lnTo>
                  <a:lnTo>
                    <a:pt x="52" y="93029"/>
                  </a:lnTo>
                  <a:lnTo>
                    <a:pt x="0" y="78753"/>
                  </a:lnTo>
                  <a:lnTo>
                    <a:pt x="496" y="65012"/>
                  </a:lnTo>
                  <a:lnTo>
                    <a:pt x="1653" y="51959"/>
                  </a:lnTo>
                  <a:lnTo>
                    <a:pt x="3584" y="39717"/>
                  </a:lnTo>
                  <a:lnTo>
                    <a:pt x="6482" y="28481"/>
                  </a:lnTo>
                  <a:lnTo>
                    <a:pt x="10366" y="18270"/>
                  </a:lnTo>
                  <a:lnTo>
                    <a:pt x="15262" y="9597"/>
                  </a:lnTo>
                  <a:lnTo>
                    <a:pt x="21298" y="3506"/>
                  </a:lnTo>
                  <a:lnTo>
                    <a:pt x="28427" y="343"/>
                  </a:lnTo>
                  <a:lnTo>
                    <a:pt x="36316" y="0"/>
                  </a:lnTo>
                  <a:lnTo>
                    <a:pt x="44449" y="2271"/>
                  </a:lnTo>
                  <a:lnTo>
                    <a:pt x="52503" y="6759"/>
                  </a:lnTo>
                  <a:lnTo>
                    <a:pt x="60197" y="12990"/>
                  </a:lnTo>
                  <a:lnTo>
                    <a:pt x="67212" y="20518"/>
                  </a:lnTo>
                  <a:lnTo>
                    <a:pt x="73450" y="28979"/>
                  </a:lnTo>
                  <a:lnTo>
                    <a:pt x="79147" y="38096"/>
                  </a:lnTo>
                  <a:lnTo>
                    <a:pt x="84749" y="47667"/>
                  </a:lnTo>
                  <a:lnTo>
                    <a:pt x="90517" y="57558"/>
                  </a:lnTo>
                  <a:lnTo>
                    <a:pt x="96379" y="67998"/>
                  </a:lnTo>
                  <a:lnTo>
                    <a:pt x="102014" y="79531"/>
                  </a:lnTo>
                  <a:lnTo>
                    <a:pt x="107252" y="92361"/>
                  </a:lnTo>
                  <a:lnTo>
                    <a:pt x="112073" y="106065"/>
                  </a:lnTo>
                  <a:lnTo>
                    <a:pt x="116538" y="119802"/>
                  </a:lnTo>
                  <a:lnTo>
                    <a:pt x="120720" y="133059"/>
                  </a:lnTo>
                  <a:lnTo>
                    <a:pt x="124542" y="145056"/>
                  </a:lnTo>
                  <a:lnTo>
                    <a:pt x="128142" y="155655"/>
                  </a:lnTo>
                  <a:lnTo>
                    <a:pt x="131841" y="164662"/>
                  </a:lnTo>
                  <a:lnTo>
                    <a:pt x="136235" y="1720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52153" y="1915788"/>
              <a:ext cx="153663" cy="419039"/>
            </a:xfrm>
            <a:custGeom>
              <a:avLst/>
              <a:gdLst/>
              <a:ahLst/>
              <a:cxnLst/>
              <a:rect l="0" t="0" r="0" b="0"/>
              <a:pathLst>
                <a:path w="153663" h="419039">
                  <a:moveTo>
                    <a:pt x="101019" y="419038"/>
                  </a:moveTo>
                  <a:lnTo>
                    <a:pt x="95219" y="410169"/>
                  </a:lnTo>
                  <a:lnTo>
                    <a:pt x="90295" y="401182"/>
                  </a:lnTo>
                  <a:lnTo>
                    <a:pt x="85787" y="391182"/>
                  </a:lnTo>
                  <a:lnTo>
                    <a:pt x="81393" y="380029"/>
                  </a:lnTo>
                  <a:lnTo>
                    <a:pt x="76731" y="367569"/>
                  </a:lnTo>
                  <a:lnTo>
                    <a:pt x="71620" y="353857"/>
                  </a:lnTo>
                  <a:lnTo>
                    <a:pt x="66216" y="339094"/>
                  </a:lnTo>
                  <a:lnTo>
                    <a:pt x="60892" y="323517"/>
                  </a:lnTo>
                  <a:lnTo>
                    <a:pt x="55868" y="307348"/>
                  </a:lnTo>
                  <a:lnTo>
                    <a:pt x="51190" y="291087"/>
                  </a:lnTo>
                  <a:lnTo>
                    <a:pt x="46821" y="275478"/>
                  </a:lnTo>
                  <a:lnTo>
                    <a:pt x="42699" y="260861"/>
                  </a:lnTo>
                  <a:lnTo>
                    <a:pt x="38761" y="246912"/>
                  </a:lnTo>
                  <a:lnTo>
                    <a:pt x="34956" y="232857"/>
                  </a:lnTo>
                  <a:lnTo>
                    <a:pt x="31246" y="218252"/>
                  </a:lnTo>
                  <a:lnTo>
                    <a:pt x="27600" y="203152"/>
                  </a:lnTo>
                  <a:lnTo>
                    <a:pt x="23998" y="187927"/>
                  </a:lnTo>
                  <a:lnTo>
                    <a:pt x="20427" y="172834"/>
                  </a:lnTo>
                  <a:lnTo>
                    <a:pt x="16875" y="158121"/>
                  </a:lnTo>
                  <a:lnTo>
                    <a:pt x="13337" y="144094"/>
                  </a:lnTo>
                  <a:lnTo>
                    <a:pt x="9815" y="130846"/>
                  </a:lnTo>
                  <a:lnTo>
                    <a:pt x="6465" y="118137"/>
                  </a:lnTo>
                  <a:lnTo>
                    <a:pt x="3596" y="105523"/>
                  </a:lnTo>
                  <a:lnTo>
                    <a:pt x="1343" y="92738"/>
                  </a:lnTo>
                  <a:lnTo>
                    <a:pt x="0" y="79861"/>
                  </a:lnTo>
                  <a:lnTo>
                    <a:pt x="82" y="67208"/>
                  </a:lnTo>
                  <a:lnTo>
                    <a:pt x="1738" y="54958"/>
                  </a:lnTo>
                  <a:lnTo>
                    <a:pt x="4970" y="43292"/>
                  </a:lnTo>
                  <a:lnTo>
                    <a:pt x="9805" y="32457"/>
                  </a:lnTo>
                  <a:lnTo>
                    <a:pt x="16099" y="22518"/>
                  </a:lnTo>
                  <a:lnTo>
                    <a:pt x="23748" y="13863"/>
                  </a:lnTo>
                  <a:lnTo>
                    <a:pt x="32776" y="7252"/>
                  </a:lnTo>
                  <a:lnTo>
                    <a:pt x="43068" y="2918"/>
                  </a:lnTo>
                  <a:lnTo>
                    <a:pt x="54402" y="635"/>
                  </a:lnTo>
                  <a:lnTo>
                    <a:pt x="66533" y="0"/>
                  </a:lnTo>
                  <a:lnTo>
                    <a:pt x="79239" y="606"/>
                  </a:lnTo>
                  <a:lnTo>
                    <a:pt x="92129" y="2148"/>
                  </a:lnTo>
                  <a:lnTo>
                    <a:pt x="106114" y="4682"/>
                  </a:lnTo>
                  <a:lnTo>
                    <a:pt x="124656" y="9542"/>
                  </a:lnTo>
                  <a:lnTo>
                    <a:pt x="153662" y="189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63659" y="2113727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212298" y="2934"/>
                  </a:lnTo>
                  <a:lnTo>
                    <a:pt x="203951" y="5716"/>
                  </a:lnTo>
                  <a:lnTo>
                    <a:pt x="195247" y="8611"/>
                  </a:lnTo>
                  <a:lnTo>
                    <a:pt x="185954" y="11479"/>
                  </a:lnTo>
                  <a:lnTo>
                    <a:pt x="175809" y="13995"/>
                  </a:lnTo>
                  <a:lnTo>
                    <a:pt x="164765" y="16006"/>
                  </a:lnTo>
                  <a:lnTo>
                    <a:pt x="152925" y="17518"/>
                  </a:lnTo>
                  <a:lnTo>
                    <a:pt x="140454" y="18613"/>
                  </a:lnTo>
                  <a:lnTo>
                    <a:pt x="127513" y="19386"/>
                  </a:lnTo>
                  <a:lnTo>
                    <a:pt x="114231" y="19922"/>
                  </a:lnTo>
                  <a:lnTo>
                    <a:pt x="100708" y="20290"/>
                  </a:lnTo>
                  <a:lnTo>
                    <a:pt x="87025" y="20546"/>
                  </a:lnTo>
                  <a:lnTo>
                    <a:pt x="73395" y="20888"/>
                  </a:lnTo>
                  <a:lnTo>
                    <a:pt x="60165" y="21651"/>
                  </a:lnTo>
                  <a:lnTo>
                    <a:pt x="47500" y="22976"/>
                  </a:lnTo>
                  <a:lnTo>
                    <a:pt x="35838" y="24689"/>
                  </a:lnTo>
                  <a:lnTo>
                    <a:pt x="24820" y="26556"/>
                  </a:lnTo>
                  <a:lnTo>
                    <a:pt x="13484" y="2874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129584" y="2197955"/>
              <a:ext cx="18345" cy="126343"/>
            </a:xfrm>
            <a:custGeom>
              <a:avLst/>
              <a:gdLst/>
              <a:ahLst/>
              <a:cxnLst/>
              <a:rect l="0" t="0" r="0" b="0"/>
              <a:pathLst>
                <a:path w="18345" h="126343">
                  <a:moveTo>
                    <a:pt x="7816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6" y="61017"/>
                  </a:lnTo>
                  <a:lnTo>
                    <a:pt x="2104" y="72053"/>
                  </a:lnTo>
                  <a:lnTo>
                    <a:pt x="4502" y="84051"/>
                  </a:lnTo>
                  <a:lnTo>
                    <a:pt x="9180" y="100295"/>
                  </a:lnTo>
                  <a:lnTo>
                    <a:pt x="18344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26871" y="20716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215371" y="2152844"/>
              <a:ext cx="132600" cy="163285"/>
            </a:xfrm>
            <a:custGeom>
              <a:avLst/>
              <a:gdLst/>
              <a:ahLst/>
              <a:cxnLst/>
              <a:rect l="0" t="0" r="0" b="0"/>
              <a:pathLst>
                <a:path w="132600" h="163285">
                  <a:moveTo>
                    <a:pt x="6257" y="55639"/>
                  </a:moveTo>
                  <a:lnTo>
                    <a:pt x="9191" y="67308"/>
                  </a:lnTo>
                  <a:lnTo>
                    <a:pt x="11972" y="77796"/>
                  </a:lnTo>
                  <a:lnTo>
                    <a:pt x="14872" y="88098"/>
                  </a:lnTo>
                  <a:lnTo>
                    <a:pt x="17913" y="98400"/>
                  </a:lnTo>
                  <a:lnTo>
                    <a:pt x="21077" y="108743"/>
                  </a:lnTo>
                  <a:lnTo>
                    <a:pt x="24342" y="119133"/>
                  </a:lnTo>
                  <a:lnTo>
                    <a:pt x="27679" y="129561"/>
                  </a:lnTo>
                  <a:lnTo>
                    <a:pt x="31071" y="140019"/>
                  </a:lnTo>
                  <a:lnTo>
                    <a:pt x="34461" y="150450"/>
                  </a:lnTo>
                  <a:lnTo>
                    <a:pt x="36508" y="159115"/>
                  </a:lnTo>
                  <a:lnTo>
                    <a:pt x="35891" y="163284"/>
                  </a:lnTo>
                  <a:lnTo>
                    <a:pt x="33670" y="162820"/>
                  </a:lnTo>
                  <a:lnTo>
                    <a:pt x="30695" y="158904"/>
                  </a:lnTo>
                  <a:lnTo>
                    <a:pt x="27382" y="152513"/>
                  </a:lnTo>
                  <a:lnTo>
                    <a:pt x="23925" y="144148"/>
                  </a:lnTo>
                  <a:lnTo>
                    <a:pt x="20412" y="134208"/>
                  </a:lnTo>
                  <a:lnTo>
                    <a:pt x="16883" y="123064"/>
                  </a:lnTo>
                  <a:lnTo>
                    <a:pt x="13350" y="111038"/>
                  </a:lnTo>
                  <a:lnTo>
                    <a:pt x="9825" y="98381"/>
                  </a:lnTo>
                  <a:lnTo>
                    <a:pt x="6473" y="85284"/>
                  </a:lnTo>
                  <a:lnTo>
                    <a:pt x="3599" y="71884"/>
                  </a:lnTo>
                  <a:lnTo>
                    <a:pt x="1345" y="58284"/>
                  </a:lnTo>
                  <a:lnTo>
                    <a:pt x="0" y="44881"/>
                  </a:lnTo>
                  <a:lnTo>
                    <a:pt x="80" y="32334"/>
                  </a:lnTo>
                  <a:lnTo>
                    <a:pt x="1740" y="20950"/>
                  </a:lnTo>
                  <a:lnTo>
                    <a:pt x="5144" y="11341"/>
                  </a:lnTo>
                  <a:lnTo>
                    <a:pt x="10626" y="4547"/>
                  </a:lnTo>
                  <a:lnTo>
                    <a:pt x="18159" y="873"/>
                  </a:lnTo>
                  <a:lnTo>
                    <a:pt x="27114" y="0"/>
                  </a:lnTo>
                  <a:lnTo>
                    <a:pt x="36494" y="1374"/>
                  </a:lnTo>
                  <a:lnTo>
                    <a:pt x="45684" y="4444"/>
                  </a:lnTo>
                  <a:lnTo>
                    <a:pt x="54459" y="8907"/>
                  </a:lnTo>
                  <a:lnTo>
                    <a:pt x="62804" y="14708"/>
                  </a:lnTo>
                  <a:lnTo>
                    <a:pt x="70786" y="21713"/>
                  </a:lnTo>
                  <a:lnTo>
                    <a:pt x="78484" y="29702"/>
                  </a:lnTo>
                  <a:lnTo>
                    <a:pt x="85976" y="38442"/>
                  </a:lnTo>
                  <a:lnTo>
                    <a:pt x="93314" y="47730"/>
                  </a:lnTo>
                  <a:lnTo>
                    <a:pt x="100381" y="57408"/>
                  </a:lnTo>
                  <a:lnTo>
                    <a:pt x="106901" y="67359"/>
                  </a:lnTo>
                  <a:lnTo>
                    <a:pt x="112763" y="77491"/>
                  </a:lnTo>
                  <a:lnTo>
                    <a:pt x="117867" y="87677"/>
                  </a:lnTo>
                  <a:lnTo>
                    <a:pt x="122543" y="98949"/>
                  </a:lnTo>
                  <a:lnTo>
                    <a:pt x="127200" y="114530"/>
                  </a:lnTo>
                  <a:lnTo>
                    <a:pt x="132599" y="1398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75295" y="1925366"/>
              <a:ext cx="162189" cy="419989"/>
            </a:xfrm>
            <a:custGeom>
              <a:avLst/>
              <a:gdLst/>
              <a:ahLst/>
              <a:cxnLst/>
              <a:rect l="0" t="0" r="0" b="0"/>
              <a:pathLst>
                <a:path w="162189" h="419989">
                  <a:moveTo>
                    <a:pt x="120074" y="377874"/>
                  </a:moveTo>
                  <a:lnTo>
                    <a:pt x="122873" y="369073"/>
                  </a:lnTo>
                  <a:lnTo>
                    <a:pt x="124375" y="360726"/>
                  </a:lnTo>
                  <a:lnTo>
                    <a:pt x="124678" y="352027"/>
                  </a:lnTo>
                  <a:lnTo>
                    <a:pt x="123825" y="342906"/>
                  </a:lnTo>
                  <a:lnTo>
                    <a:pt x="121710" y="333411"/>
                  </a:lnTo>
                  <a:lnTo>
                    <a:pt x="118387" y="323624"/>
                  </a:lnTo>
                  <a:lnTo>
                    <a:pt x="114052" y="313783"/>
                  </a:lnTo>
                  <a:lnTo>
                    <a:pt x="108933" y="304257"/>
                  </a:lnTo>
                  <a:lnTo>
                    <a:pt x="103229" y="295229"/>
                  </a:lnTo>
                  <a:lnTo>
                    <a:pt x="96945" y="286863"/>
                  </a:lnTo>
                  <a:lnTo>
                    <a:pt x="89897" y="279390"/>
                  </a:lnTo>
                  <a:lnTo>
                    <a:pt x="82043" y="272854"/>
                  </a:lnTo>
                  <a:lnTo>
                    <a:pt x="73481" y="267465"/>
                  </a:lnTo>
                  <a:lnTo>
                    <a:pt x="64355" y="263668"/>
                  </a:lnTo>
                  <a:lnTo>
                    <a:pt x="54812" y="261568"/>
                  </a:lnTo>
                  <a:lnTo>
                    <a:pt x="45134" y="261292"/>
                  </a:lnTo>
                  <a:lnTo>
                    <a:pt x="35714" y="263152"/>
                  </a:lnTo>
                  <a:lnTo>
                    <a:pt x="26762" y="267118"/>
                  </a:lnTo>
                  <a:lnTo>
                    <a:pt x="18616" y="273203"/>
                  </a:lnTo>
                  <a:lnTo>
                    <a:pt x="11823" y="281632"/>
                  </a:lnTo>
                  <a:lnTo>
                    <a:pt x="6558" y="292292"/>
                  </a:lnTo>
                  <a:lnTo>
                    <a:pt x="2836" y="304499"/>
                  </a:lnTo>
                  <a:lnTo>
                    <a:pt x="695" y="317215"/>
                  </a:lnTo>
                  <a:lnTo>
                    <a:pt x="0" y="329798"/>
                  </a:lnTo>
                  <a:lnTo>
                    <a:pt x="649" y="342005"/>
                  </a:lnTo>
                  <a:lnTo>
                    <a:pt x="2671" y="353808"/>
                  </a:lnTo>
                  <a:lnTo>
                    <a:pt x="5958" y="365255"/>
                  </a:lnTo>
                  <a:lnTo>
                    <a:pt x="10451" y="376095"/>
                  </a:lnTo>
                  <a:lnTo>
                    <a:pt x="16216" y="385783"/>
                  </a:lnTo>
                  <a:lnTo>
                    <a:pt x="23164" y="394100"/>
                  </a:lnTo>
                  <a:lnTo>
                    <a:pt x="30931" y="400500"/>
                  </a:lnTo>
                  <a:lnTo>
                    <a:pt x="38981" y="403987"/>
                  </a:lnTo>
                  <a:lnTo>
                    <a:pt x="46986" y="404288"/>
                  </a:lnTo>
                  <a:lnTo>
                    <a:pt x="54815" y="401744"/>
                  </a:lnTo>
                  <a:lnTo>
                    <a:pt x="62454" y="396921"/>
                  </a:lnTo>
                  <a:lnTo>
                    <a:pt x="69924" y="390387"/>
                  </a:lnTo>
                  <a:lnTo>
                    <a:pt x="77264" y="382615"/>
                  </a:lnTo>
                  <a:lnTo>
                    <a:pt x="84506" y="373971"/>
                  </a:lnTo>
                  <a:lnTo>
                    <a:pt x="91673" y="364708"/>
                  </a:lnTo>
                  <a:lnTo>
                    <a:pt x="98623" y="354524"/>
                  </a:lnTo>
                  <a:lnTo>
                    <a:pt x="105065" y="342632"/>
                  </a:lnTo>
                  <a:lnTo>
                    <a:pt x="110874" y="328739"/>
                  </a:lnTo>
                  <a:lnTo>
                    <a:pt x="115927" y="313168"/>
                  </a:lnTo>
                  <a:lnTo>
                    <a:pt x="120022" y="296573"/>
                  </a:lnTo>
                  <a:lnTo>
                    <a:pt x="123146" y="279452"/>
                  </a:lnTo>
                  <a:lnTo>
                    <a:pt x="125431" y="262245"/>
                  </a:lnTo>
                  <a:lnTo>
                    <a:pt x="127056" y="245400"/>
                  </a:lnTo>
                  <a:lnTo>
                    <a:pt x="128184" y="229104"/>
                  </a:lnTo>
                  <a:lnTo>
                    <a:pt x="128791" y="213027"/>
                  </a:lnTo>
                  <a:lnTo>
                    <a:pt x="128677" y="196467"/>
                  </a:lnTo>
                  <a:lnTo>
                    <a:pt x="127785" y="179061"/>
                  </a:lnTo>
                  <a:lnTo>
                    <a:pt x="126203" y="160944"/>
                  </a:lnTo>
                  <a:lnTo>
                    <a:pt x="124070" y="142549"/>
                  </a:lnTo>
                  <a:lnTo>
                    <a:pt x="121524" y="124171"/>
                  </a:lnTo>
                  <a:lnTo>
                    <a:pt x="118679" y="105932"/>
                  </a:lnTo>
                  <a:lnTo>
                    <a:pt x="115623" y="87854"/>
                  </a:lnTo>
                  <a:lnTo>
                    <a:pt x="112423" y="69927"/>
                  </a:lnTo>
                  <a:lnTo>
                    <a:pt x="109121" y="52448"/>
                  </a:lnTo>
                  <a:lnTo>
                    <a:pt x="105751" y="36005"/>
                  </a:lnTo>
                  <a:lnTo>
                    <a:pt x="102322" y="20871"/>
                  </a:lnTo>
                  <a:lnTo>
                    <a:pt x="98383" y="8417"/>
                  </a:lnTo>
                  <a:lnTo>
                    <a:pt x="93833" y="1188"/>
                  </a:lnTo>
                  <a:lnTo>
                    <a:pt x="89663" y="0"/>
                  </a:lnTo>
                  <a:lnTo>
                    <a:pt x="86313" y="4047"/>
                  </a:lnTo>
                  <a:lnTo>
                    <a:pt x="83804" y="12124"/>
                  </a:lnTo>
                  <a:lnTo>
                    <a:pt x="82163" y="23299"/>
                  </a:lnTo>
                  <a:lnTo>
                    <a:pt x="81535" y="37020"/>
                  </a:lnTo>
                  <a:lnTo>
                    <a:pt x="81900" y="52774"/>
                  </a:lnTo>
                  <a:lnTo>
                    <a:pt x="82947" y="69750"/>
                  </a:lnTo>
                  <a:lnTo>
                    <a:pt x="84183" y="86916"/>
                  </a:lnTo>
                  <a:lnTo>
                    <a:pt x="85306" y="103686"/>
                  </a:lnTo>
                  <a:lnTo>
                    <a:pt x="86212" y="119880"/>
                  </a:lnTo>
                  <a:lnTo>
                    <a:pt x="86894" y="135523"/>
                  </a:lnTo>
                  <a:lnTo>
                    <a:pt x="87392" y="150715"/>
                  </a:lnTo>
                  <a:lnTo>
                    <a:pt x="87913" y="165563"/>
                  </a:lnTo>
                  <a:lnTo>
                    <a:pt x="88803" y="180162"/>
                  </a:lnTo>
                  <a:lnTo>
                    <a:pt x="90222" y="194579"/>
                  </a:lnTo>
                  <a:lnTo>
                    <a:pt x="92160" y="208705"/>
                  </a:lnTo>
                  <a:lnTo>
                    <a:pt x="94533" y="222271"/>
                  </a:lnTo>
                  <a:lnTo>
                    <a:pt x="97240" y="235179"/>
                  </a:lnTo>
                  <a:lnTo>
                    <a:pt x="100192" y="247644"/>
                  </a:lnTo>
                  <a:lnTo>
                    <a:pt x="103320" y="260087"/>
                  </a:lnTo>
                  <a:lnTo>
                    <a:pt x="106575" y="272763"/>
                  </a:lnTo>
                  <a:lnTo>
                    <a:pt x="110082" y="285905"/>
                  </a:lnTo>
                  <a:lnTo>
                    <a:pt x="114122" y="299799"/>
                  </a:lnTo>
                  <a:lnTo>
                    <a:pt x="118801" y="314518"/>
                  </a:lnTo>
                  <a:lnTo>
                    <a:pt x="123909" y="329811"/>
                  </a:lnTo>
                  <a:lnTo>
                    <a:pt x="129031" y="345222"/>
                  </a:lnTo>
                  <a:lnTo>
                    <a:pt x="133920" y="360457"/>
                  </a:lnTo>
                  <a:lnTo>
                    <a:pt x="138550" y="374820"/>
                  </a:lnTo>
                  <a:lnTo>
                    <a:pt x="143591" y="388547"/>
                  </a:lnTo>
                  <a:lnTo>
                    <a:pt x="150602" y="402840"/>
                  </a:lnTo>
                  <a:lnTo>
                    <a:pt x="162188" y="4199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864919" y="1955800"/>
              <a:ext cx="30534" cy="368498"/>
            </a:xfrm>
            <a:custGeom>
              <a:avLst/>
              <a:gdLst/>
              <a:ahLst/>
              <a:cxnLst/>
              <a:rect l="0" t="0" r="0" b="0"/>
              <a:pathLst>
                <a:path w="30534" h="368498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9"/>
                  </a:lnTo>
                  <a:lnTo>
                    <a:pt x="1683" y="42872"/>
                  </a:lnTo>
                  <a:lnTo>
                    <a:pt x="834" y="57648"/>
                  </a:lnTo>
                  <a:lnTo>
                    <a:pt x="241" y="74017"/>
                  </a:lnTo>
                  <a:lnTo>
                    <a:pt x="0" y="91358"/>
                  </a:lnTo>
                  <a:lnTo>
                    <a:pt x="365" y="108746"/>
                  </a:lnTo>
                  <a:lnTo>
                    <a:pt x="1420" y="125662"/>
                  </a:lnTo>
                  <a:lnTo>
                    <a:pt x="2941" y="142287"/>
                  </a:lnTo>
                  <a:lnTo>
                    <a:pt x="4502" y="159281"/>
                  </a:lnTo>
                  <a:lnTo>
                    <a:pt x="5850" y="177014"/>
                  </a:lnTo>
                  <a:lnTo>
                    <a:pt x="7077" y="195537"/>
                  </a:lnTo>
                  <a:lnTo>
                    <a:pt x="8505" y="214743"/>
                  </a:lnTo>
                  <a:lnTo>
                    <a:pt x="10319" y="234477"/>
                  </a:lnTo>
                  <a:lnTo>
                    <a:pt x="12538" y="254274"/>
                  </a:lnTo>
                  <a:lnTo>
                    <a:pt x="15105" y="273405"/>
                  </a:lnTo>
                  <a:lnTo>
                    <a:pt x="17942" y="291512"/>
                  </a:lnTo>
                  <a:lnTo>
                    <a:pt x="20826" y="308193"/>
                  </a:lnTo>
                  <a:lnTo>
                    <a:pt x="23680" y="324562"/>
                  </a:lnTo>
                  <a:lnTo>
                    <a:pt x="26754" y="343171"/>
                  </a:lnTo>
                  <a:lnTo>
                    <a:pt x="30533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758581" y="2092670"/>
              <a:ext cx="210571" cy="94757"/>
            </a:xfrm>
            <a:custGeom>
              <a:avLst/>
              <a:gdLst/>
              <a:ahLst/>
              <a:cxnLst/>
              <a:rect l="0" t="0" r="0" b="0"/>
              <a:pathLst>
                <a:path w="210571" h="94757">
                  <a:moveTo>
                    <a:pt x="210570" y="0"/>
                  </a:moveTo>
                  <a:lnTo>
                    <a:pt x="201701" y="5868"/>
                  </a:lnTo>
                  <a:lnTo>
                    <a:pt x="192715" y="11432"/>
                  </a:lnTo>
                  <a:lnTo>
                    <a:pt x="182725" y="17231"/>
                  </a:lnTo>
                  <a:lnTo>
                    <a:pt x="171917" y="23312"/>
                  </a:lnTo>
                  <a:lnTo>
                    <a:pt x="160753" y="29642"/>
                  </a:lnTo>
                  <a:lnTo>
                    <a:pt x="149544" y="36165"/>
                  </a:lnTo>
                  <a:lnTo>
                    <a:pt x="138258" y="42669"/>
                  </a:lnTo>
                  <a:lnTo>
                    <a:pt x="126626" y="48803"/>
                  </a:lnTo>
                  <a:lnTo>
                    <a:pt x="114511" y="54407"/>
                  </a:lnTo>
                  <a:lnTo>
                    <a:pt x="102088" y="59491"/>
                  </a:lnTo>
                  <a:lnTo>
                    <a:pt x="89743" y="64140"/>
                  </a:lnTo>
                  <a:lnTo>
                    <a:pt x="77695" y="68453"/>
                  </a:lnTo>
                  <a:lnTo>
                    <a:pt x="65994" y="72520"/>
                  </a:lnTo>
                  <a:lnTo>
                    <a:pt x="54604" y="76412"/>
                  </a:lnTo>
                  <a:lnTo>
                    <a:pt x="43474" y="80177"/>
                  </a:lnTo>
                  <a:lnTo>
                    <a:pt x="32997" y="83703"/>
                  </a:lnTo>
                  <a:lnTo>
                    <a:pt x="22979" y="87066"/>
                  </a:lnTo>
                  <a:lnTo>
                    <a:pt x="12538" y="9056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954010" y="1924214"/>
              <a:ext cx="278355" cy="419692"/>
            </a:xfrm>
            <a:custGeom>
              <a:avLst/>
              <a:gdLst/>
              <a:ahLst/>
              <a:cxnLst/>
              <a:rect l="0" t="0" r="0" b="0"/>
              <a:pathLst>
                <a:path w="278355" h="419692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6" y="43115"/>
                  </a:lnTo>
                  <a:lnTo>
                    <a:pt x="1326" y="54755"/>
                  </a:lnTo>
                  <a:lnTo>
                    <a:pt x="2147" y="67642"/>
                  </a:lnTo>
                  <a:lnTo>
                    <a:pt x="3003" y="81376"/>
                  </a:lnTo>
                  <a:lnTo>
                    <a:pt x="4178" y="95130"/>
                  </a:lnTo>
                  <a:lnTo>
                    <a:pt x="5818" y="108429"/>
                  </a:lnTo>
                  <a:lnTo>
                    <a:pt x="7917" y="121628"/>
                  </a:lnTo>
                  <a:lnTo>
                    <a:pt x="10406" y="135695"/>
                  </a:lnTo>
                  <a:lnTo>
                    <a:pt x="13189" y="151119"/>
                  </a:lnTo>
                  <a:lnTo>
                    <a:pt x="16025" y="167751"/>
                  </a:lnTo>
                  <a:lnTo>
                    <a:pt x="18542" y="185073"/>
                  </a:lnTo>
                  <a:lnTo>
                    <a:pt x="20568" y="202694"/>
                  </a:lnTo>
                  <a:lnTo>
                    <a:pt x="22266" y="220408"/>
                  </a:lnTo>
                  <a:lnTo>
                    <a:pt x="24022" y="238127"/>
                  </a:lnTo>
                  <a:lnTo>
                    <a:pt x="26052" y="255814"/>
                  </a:lnTo>
                  <a:lnTo>
                    <a:pt x="28247" y="273299"/>
                  </a:lnTo>
                  <a:lnTo>
                    <a:pt x="30267" y="290280"/>
                  </a:lnTo>
                  <a:lnTo>
                    <a:pt x="31928" y="306537"/>
                  </a:lnTo>
                  <a:lnTo>
                    <a:pt x="33300" y="318795"/>
                  </a:lnTo>
                  <a:lnTo>
                    <a:pt x="34425" y="322987"/>
                  </a:lnTo>
                  <a:lnTo>
                    <a:pt x="35170" y="320535"/>
                  </a:lnTo>
                  <a:lnTo>
                    <a:pt x="35779" y="313899"/>
                  </a:lnTo>
                  <a:lnTo>
                    <a:pt x="36675" y="305038"/>
                  </a:lnTo>
                  <a:lnTo>
                    <a:pt x="38075" y="295124"/>
                  </a:lnTo>
                  <a:lnTo>
                    <a:pt x="40154" y="284917"/>
                  </a:lnTo>
                  <a:lnTo>
                    <a:pt x="43147" y="275007"/>
                  </a:lnTo>
                  <a:lnTo>
                    <a:pt x="47094" y="265661"/>
                  </a:lnTo>
                  <a:lnTo>
                    <a:pt x="52202" y="257389"/>
                  </a:lnTo>
                  <a:lnTo>
                    <a:pt x="58910" y="251027"/>
                  </a:lnTo>
                  <a:lnTo>
                    <a:pt x="67300" y="246867"/>
                  </a:lnTo>
                  <a:lnTo>
                    <a:pt x="76679" y="245037"/>
                  </a:lnTo>
                  <a:lnTo>
                    <a:pt x="85818" y="245769"/>
                  </a:lnTo>
                  <a:lnTo>
                    <a:pt x="94032" y="248928"/>
                  </a:lnTo>
                  <a:lnTo>
                    <a:pt x="101169" y="254115"/>
                  </a:lnTo>
                  <a:lnTo>
                    <a:pt x="107346" y="260867"/>
                  </a:lnTo>
                  <a:lnTo>
                    <a:pt x="112757" y="268781"/>
                  </a:lnTo>
                  <a:lnTo>
                    <a:pt x="117594" y="277853"/>
                  </a:lnTo>
                  <a:lnTo>
                    <a:pt x="122018" y="288451"/>
                  </a:lnTo>
                  <a:lnTo>
                    <a:pt x="126147" y="300651"/>
                  </a:lnTo>
                  <a:lnTo>
                    <a:pt x="129908" y="314097"/>
                  </a:lnTo>
                  <a:lnTo>
                    <a:pt x="133056" y="328193"/>
                  </a:lnTo>
                  <a:lnTo>
                    <a:pt x="135513" y="342436"/>
                  </a:lnTo>
                  <a:lnTo>
                    <a:pt x="137644" y="353380"/>
                  </a:lnTo>
                  <a:lnTo>
                    <a:pt x="139862" y="357093"/>
                  </a:lnTo>
                  <a:lnTo>
                    <a:pt x="142147" y="355170"/>
                  </a:lnTo>
                  <a:lnTo>
                    <a:pt x="144746" y="349770"/>
                  </a:lnTo>
                  <a:lnTo>
                    <a:pt x="148033" y="342323"/>
                  </a:lnTo>
                  <a:lnTo>
                    <a:pt x="152140" y="333683"/>
                  </a:lnTo>
                  <a:lnTo>
                    <a:pt x="157169" y="324666"/>
                  </a:lnTo>
                  <a:lnTo>
                    <a:pt x="163284" y="316167"/>
                  </a:lnTo>
                  <a:lnTo>
                    <a:pt x="170466" y="308613"/>
                  </a:lnTo>
                  <a:lnTo>
                    <a:pt x="178558" y="302036"/>
                  </a:lnTo>
                  <a:lnTo>
                    <a:pt x="187358" y="296296"/>
                  </a:lnTo>
                  <a:lnTo>
                    <a:pt x="196687" y="291207"/>
                  </a:lnTo>
                  <a:lnTo>
                    <a:pt x="206561" y="286599"/>
                  </a:lnTo>
                  <a:lnTo>
                    <a:pt x="217174" y="282335"/>
                  </a:lnTo>
                  <a:lnTo>
                    <a:pt x="228559" y="278302"/>
                  </a:lnTo>
                  <a:lnTo>
                    <a:pt x="240137" y="274098"/>
                  </a:lnTo>
                  <a:lnTo>
                    <a:pt x="250844" y="269058"/>
                  </a:lnTo>
                  <a:lnTo>
                    <a:pt x="260139" y="262888"/>
                  </a:lnTo>
                  <a:lnTo>
                    <a:pt x="267512" y="255795"/>
                  </a:lnTo>
                  <a:lnTo>
                    <a:pt x="272259" y="248270"/>
                  </a:lnTo>
                  <a:lnTo>
                    <a:pt x="274259" y="240654"/>
                  </a:lnTo>
                  <a:lnTo>
                    <a:pt x="273855" y="233101"/>
                  </a:lnTo>
                  <a:lnTo>
                    <a:pt x="271549" y="225659"/>
                  </a:lnTo>
                  <a:lnTo>
                    <a:pt x="267817" y="218327"/>
                  </a:lnTo>
                  <a:lnTo>
                    <a:pt x="262895" y="211253"/>
                  </a:lnTo>
                  <a:lnTo>
                    <a:pt x="256777" y="204722"/>
                  </a:lnTo>
                  <a:lnTo>
                    <a:pt x="249550" y="198854"/>
                  </a:lnTo>
                  <a:lnTo>
                    <a:pt x="241242" y="193930"/>
                  </a:lnTo>
                  <a:lnTo>
                    <a:pt x="231756" y="190453"/>
                  </a:lnTo>
                  <a:lnTo>
                    <a:pt x="221157" y="188575"/>
                  </a:lnTo>
                  <a:lnTo>
                    <a:pt x="209954" y="188620"/>
                  </a:lnTo>
                  <a:lnTo>
                    <a:pt x="198975" y="191228"/>
                  </a:lnTo>
                  <a:lnTo>
                    <a:pt x="188672" y="196504"/>
                  </a:lnTo>
                  <a:lnTo>
                    <a:pt x="179299" y="204115"/>
                  </a:lnTo>
                  <a:lnTo>
                    <a:pt x="171076" y="213574"/>
                  </a:lnTo>
                  <a:lnTo>
                    <a:pt x="164001" y="224413"/>
                  </a:lnTo>
                  <a:lnTo>
                    <a:pt x="158232" y="236246"/>
                  </a:lnTo>
                  <a:lnTo>
                    <a:pt x="154172" y="248779"/>
                  </a:lnTo>
                  <a:lnTo>
                    <a:pt x="151884" y="261796"/>
                  </a:lnTo>
                  <a:lnTo>
                    <a:pt x="151141" y="275145"/>
                  </a:lnTo>
                  <a:lnTo>
                    <a:pt x="151620" y="288719"/>
                  </a:lnTo>
                  <a:lnTo>
                    <a:pt x="153019" y="302441"/>
                  </a:lnTo>
                  <a:lnTo>
                    <a:pt x="155243" y="316098"/>
                  </a:lnTo>
                  <a:lnTo>
                    <a:pt x="158406" y="329348"/>
                  </a:lnTo>
                  <a:lnTo>
                    <a:pt x="162493" y="342035"/>
                  </a:lnTo>
                  <a:lnTo>
                    <a:pt x="167372" y="354012"/>
                  </a:lnTo>
                  <a:lnTo>
                    <a:pt x="172872" y="365064"/>
                  </a:lnTo>
                  <a:lnTo>
                    <a:pt x="178836" y="375165"/>
                  </a:lnTo>
                  <a:lnTo>
                    <a:pt x="185299" y="384440"/>
                  </a:lnTo>
                  <a:lnTo>
                    <a:pt x="192468" y="393065"/>
                  </a:lnTo>
                  <a:lnTo>
                    <a:pt x="200403" y="401191"/>
                  </a:lnTo>
                  <a:lnTo>
                    <a:pt x="209021" y="408463"/>
                  </a:lnTo>
                  <a:lnTo>
                    <a:pt x="218183" y="414064"/>
                  </a:lnTo>
                  <a:lnTo>
                    <a:pt x="227747" y="417681"/>
                  </a:lnTo>
                  <a:lnTo>
                    <a:pt x="237334" y="419434"/>
                  </a:lnTo>
                  <a:lnTo>
                    <a:pt x="247387" y="419691"/>
                  </a:lnTo>
                  <a:lnTo>
                    <a:pt x="259903" y="417353"/>
                  </a:lnTo>
                  <a:lnTo>
                    <a:pt x="278354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53587" y="1945271"/>
              <a:ext cx="199918" cy="361302"/>
            </a:xfrm>
            <a:custGeom>
              <a:avLst/>
              <a:gdLst/>
              <a:ahLst/>
              <a:cxnLst/>
              <a:rect l="0" t="0" r="0" b="0"/>
              <a:pathLst>
                <a:path w="199918" h="361302">
                  <a:moveTo>
                    <a:pt x="10404" y="0"/>
                  </a:moveTo>
                  <a:lnTo>
                    <a:pt x="7537" y="11869"/>
                  </a:lnTo>
                  <a:lnTo>
                    <a:pt x="5394" y="24279"/>
                  </a:lnTo>
                  <a:lnTo>
                    <a:pt x="3791" y="38475"/>
                  </a:lnTo>
                  <a:lnTo>
                    <a:pt x="2611" y="54528"/>
                  </a:lnTo>
                  <a:lnTo>
                    <a:pt x="1762" y="72469"/>
                  </a:lnTo>
                  <a:lnTo>
                    <a:pt x="1165" y="92107"/>
                  </a:lnTo>
                  <a:lnTo>
                    <a:pt x="750" y="112959"/>
                  </a:lnTo>
                  <a:lnTo>
                    <a:pt x="466" y="134386"/>
                  </a:lnTo>
                  <a:lnTo>
                    <a:pt x="273" y="155975"/>
                  </a:lnTo>
                  <a:lnTo>
                    <a:pt x="142" y="177535"/>
                  </a:lnTo>
                  <a:lnTo>
                    <a:pt x="55" y="199001"/>
                  </a:lnTo>
                  <a:lnTo>
                    <a:pt x="0" y="220355"/>
                  </a:lnTo>
                  <a:lnTo>
                    <a:pt x="132" y="241119"/>
                  </a:lnTo>
                  <a:lnTo>
                    <a:pt x="754" y="260390"/>
                  </a:lnTo>
                  <a:lnTo>
                    <a:pt x="1985" y="277803"/>
                  </a:lnTo>
                  <a:lnTo>
                    <a:pt x="3627" y="293632"/>
                  </a:lnTo>
                  <a:lnTo>
                    <a:pt x="5267" y="308499"/>
                  </a:lnTo>
                  <a:lnTo>
                    <a:pt x="6677" y="322854"/>
                  </a:lnTo>
                  <a:lnTo>
                    <a:pt x="8286" y="336141"/>
                  </a:lnTo>
                  <a:lnTo>
                    <a:pt x="11036" y="346955"/>
                  </a:lnTo>
                  <a:lnTo>
                    <a:pt x="15377" y="354706"/>
                  </a:lnTo>
                  <a:lnTo>
                    <a:pt x="21429" y="359418"/>
                  </a:lnTo>
                  <a:lnTo>
                    <a:pt x="29246" y="361301"/>
                  </a:lnTo>
                  <a:lnTo>
                    <a:pt x="38658" y="360791"/>
                  </a:lnTo>
                  <a:lnTo>
                    <a:pt x="49369" y="358570"/>
                  </a:lnTo>
                  <a:lnTo>
                    <a:pt x="61066" y="355427"/>
                  </a:lnTo>
                  <a:lnTo>
                    <a:pt x="73483" y="351889"/>
                  </a:lnTo>
                  <a:lnTo>
                    <a:pt x="86411" y="348386"/>
                  </a:lnTo>
                  <a:lnTo>
                    <a:pt x="99694" y="345340"/>
                  </a:lnTo>
                  <a:lnTo>
                    <a:pt x="113217" y="342920"/>
                  </a:lnTo>
                  <a:lnTo>
                    <a:pt x="126738" y="340939"/>
                  </a:lnTo>
                  <a:lnTo>
                    <a:pt x="139896" y="338987"/>
                  </a:lnTo>
                  <a:lnTo>
                    <a:pt x="152513" y="336819"/>
                  </a:lnTo>
                  <a:lnTo>
                    <a:pt x="164143" y="334520"/>
                  </a:lnTo>
                  <a:lnTo>
                    <a:pt x="175135" y="332186"/>
                  </a:lnTo>
                  <a:lnTo>
                    <a:pt x="186453" y="329610"/>
                  </a:lnTo>
                  <a:lnTo>
                    <a:pt x="199917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630309" y="1982815"/>
              <a:ext cx="202180" cy="331662"/>
            </a:xfrm>
            <a:custGeom>
              <a:avLst/>
              <a:gdLst/>
              <a:ahLst/>
              <a:cxnLst/>
              <a:rect l="0" t="0" r="0" b="0"/>
              <a:pathLst>
                <a:path w="202180" h="331662">
                  <a:moveTo>
                    <a:pt x="139008" y="25627"/>
                  </a:moveTo>
                  <a:lnTo>
                    <a:pt x="133006" y="17027"/>
                  </a:lnTo>
                  <a:lnTo>
                    <a:pt x="126161" y="10601"/>
                  </a:lnTo>
                  <a:lnTo>
                    <a:pt x="117770" y="5796"/>
                  </a:lnTo>
                  <a:lnTo>
                    <a:pt x="107969" y="2427"/>
                  </a:lnTo>
                  <a:lnTo>
                    <a:pt x="97007" y="530"/>
                  </a:lnTo>
                  <a:lnTo>
                    <a:pt x="85154" y="0"/>
                  </a:lnTo>
                  <a:lnTo>
                    <a:pt x="72976" y="928"/>
                  </a:lnTo>
                  <a:lnTo>
                    <a:pt x="61277" y="3669"/>
                  </a:lnTo>
                  <a:lnTo>
                    <a:pt x="50459" y="8255"/>
                  </a:lnTo>
                  <a:lnTo>
                    <a:pt x="40726" y="14605"/>
                  </a:lnTo>
                  <a:lnTo>
                    <a:pt x="32253" y="22687"/>
                  </a:lnTo>
                  <a:lnTo>
                    <a:pt x="24997" y="32308"/>
                  </a:lnTo>
                  <a:lnTo>
                    <a:pt x="18768" y="43174"/>
                  </a:lnTo>
                  <a:lnTo>
                    <a:pt x="13333" y="54984"/>
                  </a:lnTo>
                  <a:lnTo>
                    <a:pt x="8496" y="67489"/>
                  </a:lnTo>
                  <a:lnTo>
                    <a:pt x="4412" y="80817"/>
                  </a:lnTo>
                  <a:lnTo>
                    <a:pt x="1571" y="95434"/>
                  </a:lnTo>
                  <a:lnTo>
                    <a:pt x="144" y="111484"/>
                  </a:lnTo>
                  <a:lnTo>
                    <a:pt x="0" y="128501"/>
                  </a:lnTo>
                  <a:lnTo>
                    <a:pt x="890" y="145616"/>
                  </a:lnTo>
                  <a:lnTo>
                    <a:pt x="2564" y="162317"/>
                  </a:lnTo>
                  <a:lnTo>
                    <a:pt x="4805" y="178615"/>
                  </a:lnTo>
                  <a:lnTo>
                    <a:pt x="7447" y="194851"/>
                  </a:lnTo>
                  <a:lnTo>
                    <a:pt x="10372" y="211245"/>
                  </a:lnTo>
                  <a:lnTo>
                    <a:pt x="13656" y="227544"/>
                  </a:lnTo>
                  <a:lnTo>
                    <a:pt x="17546" y="243121"/>
                  </a:lnTo>
                  <a:lnTo>
                    <a:pt x="22133" y="257673"/>
                  </a:lnTo>
                  <a:lnTo>
                    <a:pt x="27519" y="271056"/>
                  </a:lnTo>
                  <a:lnTo>
                    <a:pt x="33893" y="283127"/>
                  </a:lnTo>
                  <a:lnTo>
                    <a:pt x="41263" y="293943"/>
                  </a:lnTo>
                  <a:lnTo>
                    <a:pt x="49653" y="303546"/>
                  </a:lnTo>
                  <a:lnTo>
                    <a:pt x="59187" y="311866"/>
                  </a:lnTo>
                  <a:lnTo>
                    <a:pt x="69820" y="318977"/>
                  </a:lnTo>
                  <a:lnTo>
                    <a:pt x="81212" y="324755"/>
                  </a:lnTo>
                  <a:lnTo>
                    <a:pt x="92852" y="328814"/>
                  </a:lnTo>
                  <a:lnTo>
                    <a:pt x="104414" y="331095"/>
                  </a:lnTo>
                  <a:lnTo>
                    <a:pt x="115616" y="331661"/>
                  </a:lnTo>
                  <a:lnTo>
                    <a:pt x="126138" y="330529"/>
                  </a:lnTo>
                  <a:lnTo>
                    <a:pt x="135886" y="327879"/>
                  </a:lnTo>
                  <a:lnTo>
                    <a:pt x="145092" y="323999"/>
                  </a:lnTo>
                  <a:lnTo>
                    <a:pt x="154203" y="319187"/>
                  </a:lnTo>
                  <a:lnTo>
                    <a:pt x="163473" y="313705"/>
                  </a:lnTo>
                  <a:lnTo>
                    <a:pt x="172531" y="308055"/>
                  </a:lnTo>
                  <a:lnTo>
                    <a:pt x="181363" y="302432"/>
                  </a:lnTo>
                  <a:lnTo>
                    <a:pt x="190747" y="296346"/>
                  </a:lnTo>
                  <a:lnTo>
                    <a:pt x="202179" y="288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916716" y="2029499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252684"/>
                  </a:moveTo>
                  <a:lnTo>
                    <a:pt x="39248" y="243749"/>
                  </a:lnTo>
                  <a:lnTo>
                    <a:pt x="37105" y="234122"/>
                  </a:lnTo>
                  <a:lnTo>
                    <a:pt x="35498" y="222830"/>
                  </a:lnTo>
                  <a:lnTo>
                    <a:pt x="34144" y="209989"/>
                  </a:lnTo>
                  <a:lnTo>
                    <a:pt x="32648" y="195862"/>
                  </a:lnTo>
                  <a:lnTo>
                    <a:pt x="30797" y="180737"/>
                  </a:lnTo>
                  <a:lnTo>
                    <a:pt x="28558" y="164875"/>
                  </a:lnTo>
                  <a:lnTo>
                    <a:pt x="25977" y="148487"/>
                  </a:lnTo>
                  <a:lnTo>
                    <a:pt x="23127" y="131730"/>
                  </a:lnTo>
                  <a:lnTo>
                    <a:pt x="20078" y="114718"/>
                  </a:lnTo>
                  <a:lnTo>
                    <a:pt x="16885" y="97532"/>
                  </a:lnTo>
                  <a:lnTo>
                    <a:pt x="13595" y="80245"/>
                  </a:lnTo>
                  <a:lnTo>
                    <a:pt x="10394" y="63462"/>
                  </a:lnTo>
                  <a:lnTo>
                    <a:pt x="7283" y="46564"/>
                  </a:lnTo>
                  <a:lnTo>
                    <a:pt x="3993" y="269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853545" y="2008413"/>
              <a:ext cx="233148" cy="332069"/>
            </a:xfrm>
            <a:custGeom>
              <a:avLst/>
              <a:gdLst/>
              <a:ahLst/>
              <a:cxnLst/>
              <a:rect l="0" t="0" r="0" b="0"/>
              <a:pathLst>
                <a:path w="233148" h="332069">
                  <a:moveTo>
                    <a:pt x="10528" y="21086"/>
                  </a:moveTo>
                  <a:lnTo>
                    <a:pt x="19330" y="15286"/>
                  </a:lnTo>
                  <a:lnTo>
                    <a:pt x="27677" y="10361"/>
                  </a:lnTo>
                  <a:lnTo>
                    <a:pt x="36375" y="5872"/>
                  </a:lnTo>
                  <a:lnTo>
                    <a:pt x="45496" y="2170"/>
                  </a:lnTo>
                  <a:lnTo>
                    <a:pt x="54991" y="101"/>
                  </a:lnTo>
                  <a:lnTo>
                    <a:pt x="64788" y="0"/>
                  </a:lnTo>
                  <a:lnTo>
                    <a:pt x="74975" y="1724"/>
                  </a:lnTo>
                  <a:lnTo>
                    <a:pt x="85797" y="4938"/>
                  </a:lnTo>
                  <a:lnTo>
                    <a:pt x="97332" y="9293"/>
                  </a:lnTo>
                  <a:lnTo>
                    <a:pt x="109349" y="14808"/>
                  </a:lnTo>
                  <a:lnTo>
                    <a:pt x="121415" y="21857"/>
                  </a:lnTo>
                  <a:lnTo>
                    <a:pt x="133267" y="30513"/>
                  </a:lnTo>
                  <a:lnTo>
                    <a:pt x="144666" y="40256"/>
                  </a:lnTo>
                  <a:lnTo>
                    <a:pt x="155319" y="50179"/>
                  </a:lnTo>
                  <a:lnTo>
                    <a:pt x="165146" y="59745"/>
                  </a:lnTo>
                  <a:lnTo>
                    <a:pt x="174067" y="68947"/>
                  </a:lnTo>
                  <a:lnTo>
                    <a:pt x="181920" y="78112"/>
                  </a:lnTo>
                  <a:lnTo>
                    <a:pt x="188728" y="87456"/>
                  </a:lnTo>
                  <a:lnTo>
                    <a:pt x="194812" y="96885"/>
                  </a:lnTo>
                  <a:lnTo>
                    <a:pt x="200671" y="106076"/>
                  </a:lnTo>
                  <a:lnTo>
                    <a:pt x="206615" y="114875"/>
                  </a:lnTo>
                  <a:lnTo>
                    <a:pt x="212593" y="123922"/>
                  </a:lnTo>
                  <a:lnTo>
                    <a:pt x="218307" y="134507"/>
                  </a:lnTo>
                  <a:lnTo>
                    <a:pt x="223586" y="147223"/>
                  </a:lnTo>
                  <a:lnTo>
                    <a:pt x="228098" y="161851"/>
                  </a:lnTo>
                  <a:lnTo>
                    <a:pt x="231289" y="177738"/>
                  </a:lnTo>
                  <a:lnTo>
                    <a:pt x="232980" y="194347"/>
                  </a:lnTo>
                  <a:lnTo>
                    <a:pt x="233147" y="211193"/>
                  </a:lnTo>
                  <a:lnTo>
                    <a:pt x="231747" y="227788"/>
                  </a:lnTo>
                  <a:lnTo>
                    <a:pt x="228912" y="243894"/>
                  </a:lnTo>
                  <a:lnTo>
                    <a:pt x="224739" y="259163"/>
                  </a:lnTo>
                  <a:lnTo>
                    <a:pt x="219198" y="273051"/>
                  </a:lnTo>
                  <a:lnTo>
                    <a:pt x="212395" y="285391"/>
                  </a:lnTo>
                  <a:lnTo>
                    <a:pt x="204388" y="296170"/>
                  </a:lnTo>
                  <a:lnTo>
                    <a:pt x="195110" y="305355"/>
                  </a:lnTo>
                  <a:lnTo>
                    <a:pt x="184647" y="313088"/>
                  </a:lnTo>
                  <a:lnTo>
                    <a:pt x="173196" y="319471"/>
                  </a:lnTo>
                  <a:lnTo>
                    <a:pt x="160987" y="324476"/>
                  </a:lnTo>
                  <a:lnTo>
                    <a:pt x="148215" y="328213"/>
                  </a:lnTo>
                  <a:lnTo>
                    <a:pt x="134876" y="330742"/>
                  </a:lnTo>
                  <a:lnTo>
                    <a:pt x="120783" y="331999"/>
                  </a:lnTo>
                  <a:lnTo>
                    <a:pt x="105903" y="332068"/>
                  </a:lnTo>
                  <a:lnTo>
                    <a:pt x="90656" y="331149"/>
                  </a:lnTo>
                  <a:lnTo>
                    <a:pt x="75800" y="329470"/>
                  </a:lnTo>
                  <a:lnTo>
                    <a:pt x="61744" y="327235"/>
                  </a:lnTo>
                  <a:lnTo>
                    <a:pt x="48794" y="324761"/>
                  </a:lnTo>
                  <a:lnTo>
                    <a:pt x="35956" y="322226"/>
                  </a:lnTo>
                  <a:lnTo>
                    <a:pt x="20988" y="319412"/>
                  </a:lnTo>
                  <a:lnTo>
                    <a:pt x="0" y="3158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86973" y="2924007"/>
            <a:ext cx="8419258" cy="740460"/>
            <a:chOff x="686973" y="2924007"/>
            <a:chExt cx="8419258" cy="740460"/>
          </a:xfrm>
        </p:grpSpPr>
        <p:sp>
          <p:nvSpPr>
            <p:cNvPr id="119" name="Freeform 118"/>
            <p:cNvSpPr/>
            <p:nvPr/>
          </p:nvSpPr>
          <p:spPr>
            <a:xfrm>
              <a:off x="795022" y="3198214"/>
              <a:ext cx="246379" cy="387201"/>
            </a:xfrm>
            <a:custGeom>
              <a:avLst/>
              <a:gdLst/>
              <a:ahLst/>
              <a:cxnLst/>
              <a:rect l="0" t="0" r="0" b="0"/>
              <a:pathLst>
                <a:path w="246379" h="387201">
                  <a:moveTo>
                    <a:pt x="67393" y="21005"/>
                  </a:moveTo>
                  <a:lnTo>
                    <a:pt x="61592" y="29807"/>
                  </a:lnTo>
                  <a:lnTo>
                    <a:pt x="56668" y="38153"/>
                  </a:lnTo>
                  <a:lnTo>
                    <a:pt x="52166" y="46852"/>
                  </a:lnTo>
                  <a:lnTo>
                    <a:pt x="47945" y="55973"/>
                  </a:lnTo>
                  <a:lnTo>
                    <a:pt x="43931" y="65468"/>
                  </a:lnTo>
                  <a:lnTo>
                    <a:pt x="40070" y="75260"/>
                  </a:lnTo>
                  <a:lnTo>
                    <a:pt x="36317" y="85274"/>
                  </a:lnTo>
                  <a:lnTo>
                    <a:pt x="32642" y="95448"/>
                  </a:lnTo>
                  <a:lnTo>
                    <a:pt x="29006" y="105702"/>
                  </a:lnTo>
                  <a:lnTo>
                    <a:pt x="24913" y="114813"/>
                  </a:lnTo>
                  <a:lnTo>
                    <a:pt x="19935" y="119266"/>
                  </a:lnTo>
                  <a:lnTo>
                    <a:pt x="15081" y="117163"/>
                  </a:lnTo>
                  <a:lnTo>
                    <a:pt x="11435" y="110277"/>
                  </a:lnTo>
                  <a:lnTo>
                    <a:pt x="9135" y="100438"/>
                  </a:lnTo>
                  <a:lnTo>
                    <a:pt x="8158" y="89250"/>
                  </a:lnTo>
                  <a:lnTo>
                    <a:pt x="8348" y="77665"/>
                  </a:lnTo>
                  <a:lnTo>
                    <a:pt x="9477" y="66114"/>
                  </a:lnTo>
                  <a:lnTo>
                    <a:pt x="11317" y="54744"/>
                  </a:lnTo>
                  <a:lnTo>
                    <a:pt x="13681" y="43584"/>
                  </a:lnTo>
                  <a:lnTo>
                    <a:pt x="16745" y="32935"/>
                  </a:lnTo>
                  <a:lnTo>
                    <a:pt x="21015" y="23373"/>
                  </a:lnTo>
                  <a:lnTo>
                    <a:pt x="26668" y="15131"/>
                  </a:lnTo>
                  <a:lnTo>
                    <a:pt x="33584" y="8441"/>
                  </a:lnTo>
                  <a:lnTo>
                    <a:pt x="41522" y="3695"/>
                  </a:lnTo>
                  <a:lnTo>
                    <a:pt x="50229" y="917"/>
                  </a:lnTo>
                  <a:lnTo>
                    <a:pt x="59329" y="0"/>
                  </a:lnTo>
                  <a:lnTo>
                    <a:pt x="68350" y="889"/>
                  </a:lnTo>
                  <a:lnTo>
                    <a:pt x="77042" y="3376"/>
                  </a:lnTo>
                  <a:lnTo>
                    <a:pt x="85350" y="7314"/>
                  </a:lnTo>
                  <a:lnTo>
                    <a:pt x="93316" y="12698"/>
                  </a:lnTo>
                  <a:lnTo>
                    <a:pt x="101006" y="19395"/>
                  </a:lnTo>
                  <a:lnTo>
                    <a:pt x="108324" y="27331"/>
                  </a:lnTo>
                  <a:lnTo>
                    <a:pt x="115019" y="36561"/>
                  </a:lnTo>
                  <a:lnTo>
                    <a:pt x="121007" y="46992"/>
                  </a:lnTo>
                  <a:lnTo>
                    <a:pt x="126351" y="58420"/>
                  </a:lnTo>
                  <a:lnTo>
                    <a:pt x="131175" y="70616"/>
                  </a:lnTo>
                  <a:lnTo>
                    <a:pt x="135606" y="83379"/>
                  </a:lnTo>
                  <a:lnTo>
                    <a:pt x="139753" y="96712"/>
                  </a:lnTo>
                  <a:lnTo>
                    <a:pt x="143698" y="110800"/>
                  </a:lnTo>
                  <a:lnTo>
                    <a:pt x="147495" y="125683"/>
                  </a:lnTo>
                  <a:lnTo>
                    <a:pt x="150859" y="141100"/>
                  </a:lnTo>
                  <a:lnTo>
                    <a:pt x="153206" y="156603"/>
                  </a:lnTo>
                  <a:lnTo>
                    <a:pt x="154300" y="171921"/>
                  </a:lnTo>
                  <a:lnTo>
                    <a:pt x="154218" y="186970"/>
                  </a:lnTo>
                  <a:lnTo>
                    <a:pt x="153175" y="201760"/>
                  </a:lnTo>
                  <a:lnTo>
                    <a:pt x="151400" y="216339"/>
                  </a:lnTo>
                  <a:lnTo>
                    <a:pt x="149091" y="230758"/>
                  </a:lnTo>
                  <a:lnTo>
                    <a:pt x="146404" y="245059"/>
                  </a:lnTo>
                  <a:lnTo>
                    <a:pt x="143449" y="259277"/>
                  </a:lnTo>
                  <a:lnTo>
                    <a:pt x="140144" y="273438"/>
                  </a:lnTo>
                  <a:lnTo>
                    <a:pt x="136241" y="287558"/>
                  </a:lnTo>
                  <a:lnTo>
                    <a:pt x="131645" y="301643"/>
                  </a:lnTo>
                  <a:lnTo>
                    <a:pt x="126251" y="315373"/>
                  </a:lnTo>
                  <a:lnTo>
                    <a:pt x="119874" y="328139"/>
                  </a:lnTo>
                  <a:lnTo>
                    <a:pt x="112506" y="339688"/>
                  </a:lnTo>
                  <a:lnTo>
                    <a:pt x="104287" y="350086"/>
                  </a:lnTo>
                  <a:lnTo>
                    <a:pt x="95400" y="359538"/>
                  </a:lnTo>
                  <a:lnTo>
                    <a:pt x="86015" y="368255"/>
                  </a:lnTo>
                  <a:lnTo>
                    <a:pt x="76274" y="375941"/>
                  </a:lnTo>
                  <a:lnTo>
                    <a:pt x="66283" y="381828"/>
                  </a:lnTo>
                  <a:lnTo>
                    <a:pt x="56123" y="385630"/>
                  </a:lnTo>
                  <a:lnTo>
                    <a:pt x="46013" y="387200"/>
                  </a:lnTo>
                  <a:lnTo>
                    <a:pt x="36298" y="386285"/>
                  </a:lnTo>
                  <a:lnTo>
                    <a:pt x="27143" y="382994"/>
                  </a:lnTo>
                  <a:lnTo>
                    <a:pt x="18860" y="377547"/>
                  </a:lnTo>
                  <a:lnTo>
                    <a:pt x="11975" y="370087"/>
                  </a:lnTo>
                  <a:lnTo>
                    <a:pt x="6646" y="360894"/>
                  </a:lnTo>
                  <a:lnTo>
                    <a:pt x="2882" y="350487"/>
                  </a:lnTo>
                  <a:lnTo>
                    <a:pt x="715" y="339520"/>
                  </a:lnTo>
                  <a:lnTo>
                    <a:pt x="0" y="328412"/>
                  </a:lnTo>
                  <a:lnTo>
                    <a:pt x="636" y="317516"/>
                  </a:lnTo>
                  <a:lnTo>
                    <a:pt x="2650" y="307199"/>
                  </a:lnTo>
                  <a:lnTo>
                    <a:pt x="5931" y="297599"/>
                  </a:lnTo>
                  <a:lnTo>
                    <a:pt x="10421" y="288831"/>
                  </a:lnTo>
                  <a:lnTo>
                    <a:pt x="16183" y="281079"/>
                  </a:lnTo>
                  <a:lnTo>
                    <a:pt x="23134" y="274357"/>
                  </a:lnTo>
                  <a:lnTo>
                    <a:pt x="31071" y="269011"/>
                  </a:lnTo>
                  <a:lnTo>
                    <a:pt x="39770" y="265774"/>
                  </a:lnTo>
                  <a:lnTo>
                    <a:pt x="49027" y="264858"/>
                  </a:lnTo>
                  <a:lnTo>
                    <a:pt x="58683" y="266023"/>
                  </a:lnTo>
                  <a:lnTo>
                    <a:pt x="68618" y="268856"/>
                  </a:lnTo>
                  <a:lnTo>
                    <a:pt x="78739" y="272943"/>
                  </a:lnTo>
                  <a:lnTo>
                    <a:pt x="88824" y="277939"/>
                  </a:lnTo>
                  <a:lnTo>
                    <a:pt x="98522" y="283575"/>
                  </a:lnTo>
                  <a:lnTo>
                    <a:pt x="107679" y="289650"/>
                  </a:lnTo>
                  <a:lnTo>
                    <a:pt x="116473" y="295862"/>
                  </a:lnTo>
                  <a:lnTo>
                    <a:pt x="125299" y="301805"/>
                  </a:lnTo>
                  <a:lnTo>
                    <a:pt x="134388" y="307285"/>
                  </a:lnTo>
                  <a:lnTo>
                    <a:pt x="143799" y="312285"/>
                  </a:lnTo>
                  <a:lnTo>
                    <a:pt x="153504" y="316879"/>
                  </a:lnTo>
                  <a:lnTo>
                    <a:pt x="163443" y="321147"/>
                  </a:lnTo>
                  <a:lnTo>
                    <a:pt x="173559" y="324846"/>
                  </a:lnTo>
                  <a:lnTo>
                    <a:pt x="183803" y="327425"/>
                  </a:lnTo>
                  <a:lnTo>
                    <a:pt x="194128" y="328678"/>
                  </a:lnTo>
                  <a:lnTo>
                    <a:pt x="204245" y="328672"/>
                  </a:lnTo>
                  <a:lnTo>
                    <a:pt x="214717" y="327475"/>
                  </a:lnTo>
                  <a:lnTo>
                    <a:pt x="227584" y="323860"/>
                  </a:lnTo>
                  <a:lnTo>
                    <a:pt x="246378" y="31580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6973" y="3092877"/>
              <a:ext cx="462468" cy="528697"/>
            </a:xfrm>
            <a:custGeom>
              <a:avLst/>
              <a:gdLst/>
              <a:ahLst/>
              <a:cxnLst/>
              <a:rect l="0" t="0" r="0" b="0"/>
              <a:pathLst>
                <a:path w="462468" h="528697">
                  <a:moveTo>
                    <a:pt x="291256" y="0"/>
                  </a:moveTo>
                  <a:lnTo>
                    <a:pt x="276654" y="1"/>
                  </a:lnTo>
                  <a:lnTo>
                    <a:pt x="263382" y="1"/>
                  </a:lnTo>
                  <a:lnTo>
                    <a:pt x="250181" y="5"/>
                  </a:lnTo>
                  <a:lnTo>
                    <a:pt x="236840" y="178"/>
                  </a:lnTo>
                  <a:lnTo>
                    <a:pt x="223331" y="826"/>
                  </a:lnTo>
                  <a:lnTo>
                    <a:pt x="209678" y="2084"/>
                  </a:lnTo>
                  <a:lnTo>
                    <a:pt x="195911" y="4082"/>
                  </a:lnTo>
                  <a:lnTo>
                    <a:pt x="182062" y="7027"/>
                  </a:lnTo>
                  <a:lnTo>
                    <a:pt x="168158" y="10941"/>
                  </a:lnTo>
                  <a:lnTo>
                    <a:pt x="154381" y="15858"/>
                  </a:lnTo>
                  <a:lnTo>
                    <a:pt x="141051" y="21907"/>
                  </a:lnTo>
                  <a:lnTo>
                    <a:pt x="128311" y="29046"/>
                  </a:lnTo>
                  <a:lnTo>
                    <a:pt x="116298" y="36940"/>
                  </a:lnTo>
                  <a:lnTo>
                    <a:pt x="105223" y="45077"/>
                  </a:lnTo>
                  <a:lnTo>
                    <a:pt x="95106" y="53143"/>
                  </a:lnTo>
                  <a:lnTo>
                    <a:pt x="85821" y="61185"/>
                  </a:lnTo>
                  <a:lnTo>
                    <a:pt x="77189" y="69497"/>
                  </a:lnTo>
                  <a:lnTo>
                    <a:pt x="69049" y="78238"/>
                  </a:lnTo>
                  <a:lnTo>
                    <a:pt x="61428" y="87414"/>
                  </a:lnTo>
                  <a:lnTo>
                    <a:pt x="54529" y="96960"/>
                  </a:lnTo>
                  <a:lnTo>
                    <a:pt x="48404" y="106803"/>
                  </a:lnTo>
                  <a:lnTo>
                    <a:pt x="42969" y="117193"/>
                  </a:lnTo>
                  <a:lnTo>
                    <a:pt x="38083" y="128686"/>
                  </a:lnTo>
                  <a:lnTo>
                    <a:pt x="33611" y="141490"/>
                  </a:lnTo>
                  <a:lnTo>
                    <a:pt x="29438" y="155344"/>
                  </a:lnTo>
                  <a:lnTo>
                    <a:pt x="25474" y="169714"/>
                  </a:lnTo>
                  <a:lnTo>
                    <a:pt x="21657" y="184236"/>
                  </a:lnTo>
                  <a:lnTo>
                    <a:pt x="17939" y="198902"/>
                  </a:lnTo>
                  <a:lnTo>
                    <a:pt x="14289" y="213960"/>
                  </a:lnTo>
                  <a:lnTo>
                    <a:pt x="10690" y="229533"/>
                  </a:lnTo>
                  <a:lnTo>
                    <a:pt x="7291" y="245601"/>
                  </a:lnTo>
                  <a:lnTo>
                    <a:pt x="4387" y="262081"/>
                  </a:lnTo>
                  <a:lnTo>
                    <a:pt x="2107" y="278871"/>
                  </a:lnTo>
                  <a:lnTo>
                    <a:pt x="577" y="295723"/>
                  </a:lnTo>
                  <a:lnTo>
                    <a:pt x="0" y="312265"/>
                  </a:lnTo>
                  <a:lnTo>
                    <a:pt x="391" y="328316"/>
                  </a:lnTo>
                  <a:lnTo>
                    <a:pt x="1620" y="343873"/>
                  </a:lnTo>
                  <a:lnTo>
                    <a:pt x="3508" y="359013"/>
                  </a:lnTo>
                  <a:lnTo>
                    <a:pt x="5891" y="373830"/>
                  </a:lnTo>
                  <a:lnTo>
                    <a:pt x="8794" y="388408"/>
                  </a:lnTo>
                  <a:lnTo>
                    <a:pt x="12420" y="402818"/>
                  </a:lnTo>
                  <a:lnTo>
                    <a:pt x="16827" y="417100"/>
                  </a:lnTo>
                  <a:lnTo>
                    <a:pt x="22092" y="430964"/>
                  </a:lnTo>
                  <a:lnTo>
                    <a:pt x="28382" y="443821"/>
                  </a:lnTo>
                  <a:lnTo>
                    <a:pt x="35691" y="455430"/>
                  </a:lnTo>
                  <a:lnTo>
                    <a:pt x="43871" y="465869"/>
                  </a:lnTo>
                  <a:lnTo>
                    <a:pt x="52733" y="475348"/>
                  </a:lnTo>
                  <a:lnTo>
                    <a:pt x="62099" y="484093"/>
                  </a:lnTo>
                  <a:lnTo>
                    <a:pt x="71828" y="492137"/>
                  </a:lnTo>
                  <a:lnTo>
                    <a:pt x="81812" y="499328"/>
                  </a:lnTo>
                  <a:lnTo>
                    <a:pt x="91971" y="505652"/>
                  </a:lnTo>
                  <a:lnTo>
                    <a:pt x="102250" y="511222"/>
                  </a:lnTo>
                  <a:lnTo>
                    <a:pt x="112611" y="516199"/>
                  </a:lnTo>
                  <a:lnTo>
                    <a:pt x="123036" y="520723"/>
                  </a:lnTo>
                  <a:lnTo>
                    <a:pt x="133835" y="524593"/>
                  </a:lnTo>
                  <a:lnTo>
                    <a:pt x="145610" y="527288"/>
                  </a:lnTo>
                  <a:lnTo>
                    <a:pt x="158602" y="528617"/>
                  </a:lnTo>
                  <a:lnTo>
                    <a:pt x="172413" y="528696"/>
                  </a:lnTo>
                  <a:lnTo>
                    <a:pt x="186223" y="527761"/>
                  </a:lnTo>
                  <a:lnTo>
                    <a:pt x="199552" y="526058"/>
                  </a:lnTo>
                  <a:lnTo>
                    <a:pt x="212432" y="523797"/>
                  </a:lnTo>
                  <a:lnTo>
                    <a:pt x="225220" y="521143"/>
                  </a:lnTo>
                  <a:lnTo>
                    <a:pt x="238155" y="518209"/>
                  </a:lnTo>
                  <a:lnTo>
                    <a:pt x="251317" y="514919"/>
                  </a:lnTo>
                  <a:lnTo>
                    <a:pt x="264700" y="511025"/>
                  </a:lnTo>
                  <a:lnTo>
                    <a:pt x="278261" y="506436"/>
                  </a:lnTo>
                  <a:lnTo>
                    <a:pt x="291794" y="501047"/>
                  </a:lnTo>
                  <a:lnTo>
                    <a:pt x="304954" y="494672"/>
                  </a:lnTo>
                  <a:lnTo>
                    <a:pt x="317576" y="487306"/>
                  </a:lnTo>
                  <a:lnTo>
                    <a:pt x="329508" y="479089"/>
                  </a:lnTo>
                  <a:lnTo>
                    <a:pt x="340529" y="470202"/>
                  </a:lnTo>
                  <a:lnTo>
                    <a:pt x="350613" y="460818"/>
                  </a:lnTo>
                  <a:lnTo>
                    <a:pt x="360048" y="451077"/>
                  </a:lnTo>
                  <a:lnTo>
                    <a:pt x="369311" y="441086"/>
                  </a:lnTo>
                  <a:lnTo>
                    <a:pt x="378693" y="430918"/>
                  </a:lnTo>
                  <a:lnTo>
                    <a:pt x="388132" y="420463"/>
                  </a:lnTo>
                  <a:lnTo>
                    <a:pt x="397323" y="409451"/>
                  </a:lnTo>
                  <a:lnTo>
                    <a:pt x="406096" y="397780"/>
                  </a:lnTo>
                  <a:lnTo>
                    <a:pt x="414274" y="385500"/>
                  </a:lnTo>
                  <a:lnTo>
                    <a:pt x="421614" y="372725"/>
                  </a:lnTo>
                  <a:lnTo>
                    <a:pt x="428066" y="359574"/>
                  </a:lnTo>
                  <a:lnTo>
                    <a:pt x="433737" y="346149"/>
                  </a:lnTo>
                  <a:lnTo>
                    <a:pt x="438788" y="332531"/>
                  </a:lnTo>
                  <a:lnTo>
                    <a:pt x="443374" y="318779"/>
                  </a:lnTo>
                  <a:lnTo>
                    <a:pt x="447626" y="304933"/>
                  </a:lnTo>
                  <a:lnTo>
                    <a:pt x="451643" y="291025"/>
                  </a:lnTo>
                  <a:lnTo>
                    <a:pt x="455488" y="277075"/>
                  </a:lnTo>
                  <a:lnTo>
                    <a:pt x="458884" y="263095"/>
                  </a:lnTo>
                  <a:lnTo>
                    <a:pt x="461253" y="249096"/>
                  </a:lnTo>
                  <a:lnTo>
                    <a:pt x="462365" y="235084"/>
                  </a:lnTo>
                  <a:lnTo>
                    <a:pt x="462467" y="221064"/>
                  </a:lnTo>
                  <a:lnTo>
                    <a:pt x="462079" y="207037"/>
                  </a:lnTo>
                  <a:lnTo>
                    <a:pt x="461552" y="193011"/>
                  </a:lnTo>
                  <a:lnTo>
                    <a:pt x="460726" y="179151"/>
                  </a:lnTo>
                  <a:lnTo>
                    <a:pt x="459040" y="165765"/>
                  </a:lnTo>
                  <a:lnTo>
                    <a:pt x="456240" y="152983"/>
                  </a:lnTo>
                  <a:lnTo>
                    <a:pt x="452376" y="140772"/>
                  </a:lnTo>
                  <a:lnTo>
                    <a:pt x="447633" y="129032"/>
                  </a:lnTo>
                  <a:lnTo>
                    <a:pt x="442213" y="117651"/>
                  </a:lnTo>
                  <a:lnTo>
                    <a:pt x="436132" y="106531"/>
                  </a:lnTo>
                  <a:lnTo>
                    <a:pt x="429226" y="95598"/>
                  </a:lnTo>
                  <a:lnTo>
                    <a:pt x="421477" y="84799"/>
                  </a:lnTo>
                  <a:lnTo>
                    <a:pt x="413155" y="74257"/>
                  </a:lnTo>
                  <a:lnTo>
                    <a:pt x="404724" y="64251"/>
                  </a:lnTo>
                  <a:lnTo>
                    <a:pt x="396456" y="54897"/>
                  </a:lnTo>
                  <a:lnTo>
                    <a:pt x="388278" y="46310"/>
                  </a:lnTo>
                  <a:lnTo>
                    <a:pt x="379874" y="38689"/>
                  </a:lnTo>
                  <a:lnTo>
                    <a:pt x="371067" y="32044"/>
                  </a:lnTo>
                  <a:lnTo>
                    <a:pt x="361676" y="26243"/>
                  </a:lnTo>
                  <a:lnTo>
                    <a:pt x="351454" y="21104"/>
                  </a:lnTo>
                  <a:lnTo>
                    <a:pt x="340344" y="16467"/>
                  </a:lnTo>
                  <a:lnTo>
                    <a:pt x="328288" y="12521"/>
                  </a:lnTo>
                  <a:lnTo>
                    <a:pt x="315139" y="9774"/>
                  </a:lnTo>
                  <a:lnTo>
                    <a:pt x="300921" y="8409"/>
                  </a:lnTo>
                  <a:lnTo>
                    <a:pt x="285799" y="8306"/>
                  </a:lnTo>
                  <a:lnTo>
                    <a:pt x="269970" y="9226"/>
                  </a:lnTo>
                  <a:lnTo>
                    <a:pt x="253633" y="10923"/>
                  </a:lnTo>
                  <a:lnTo>
                    <a:pt x="237426" y="13349"/>
                  </a:lnTo>
                  <a:lnTo>
                    <a:pt x="222385" y="16647"/>
                  </a:lnTo>
                  <a:lnTo>
                    <a:pt x="208986" y="20817"/>
                  </a:lnTo>
                  <a:lnTo>
                    <a:pt x="197483" y="25432"/>
                  </a:lnTo>
                  <a:lnTo>
                    <a:pt x="187039" y="30175"/>
                  </a:lnTo>
                  <a:lnTo>
                    <a:pt x="176744" y="35460"/>
                  </a:lnTo>
                  <a:lnTo>
                    <a:pt x="164914" y="4211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266114" y="3143129"/>
              <a:ext cx="259597" cy="397012"/>
            </a:xfrm>
            <a:custGeom>
              <a:avLst/>
              <a:gdLst/>
              <a:ahLst/>
              <a:cxnLst/>
              <a:rect l="0" t="0" r="0" b="0"/>
              <a:pathLst>
                <a:path w="259597" h="397012">
                  <a:moveTo>
                    <a:pt x="217483" y="55033"/>
                  </a:moveTo>
                  <a:lnTo>
                    <a:pt x="211615" y="49166"/>
                  </a:lnTo>
                  <a:lnTo>
                    <a:pt x="206051" y="43601"/>
                  </a:lnTo>
                  <a:lnTo>
                    <a:pt x="200247" y="37807"/>
                  </a:lnTo>
                  <a:lnTo>
                    <a:pt x="193994" y="31899"/>
                  </a:lnTo>
                  <a:lnTo>
                    <a:pt x="187015" y="26217"/>
                  </a:lnTo>
                  <a:lnTo>
                    <a:pt x="179234" y="20942"/>
                  </a:lnTo>
                  <a:lnTo>
                    <a:pt x="170732" y="16092"/>
                  </a:lnTo>
                  <a:lnTo>
                    <a:pt x="161653" y="11606"/>
                  </a:lnTo>
                  <a:lnTo>
                    <a:pt x="152139" y="7413"/>
                  </a:lnTo>
                  <a:lnTo>
                    <a:pt x="142312" y="3768"/>
                  </a:lnTo>
                  <a:lnTo>
                    <a:pt x="132262" y="1224"/>
                  </a:lnTo>
                  <a:lnTo>
                    <a:pt x="122059" y="0"/>
                  </a:lnTo>
                  <a:lnTo>
                    <a:pt x="111750" y="161"/>
                  </a:lnTo>
                  <a:lnTo>
                    <a:pt x="101369" y="1790"/>
                  </a:lnTo>
                  <a:lnTo>
                    <a:pt x="90945" y="4781"/>
                  </a:lnTo>
                  <a:lnTo>
                    <a:pt x="80656" y="9060"/>
                  </a:lnTo>
                  <a:lnTo>
                    <a:pt x="70820" y="14673"/>
                  </a:lnTo>
                  <a:lnTo>
                    <a:pt x="61579" y="21525"/>
                  </a:lnTo>
                  <a:lnTo>
                    <a:pt x="53069" y="29565"/>
                  </a:lnTo>
                  <a:lnTo>
                    <a:pt x="45498" y="38863"/>
                  </a:lnTo>
                  <a:lnTo>
                    <a:pt x="38888" y="49337"/>
                  </a:lnTo>
                  <a:lnTo>
                    <a:pt x="33109" y="60623"/>
                  </a:lnTo>
                  <a:lnTo>
                    <a:pt x="27986" y="72191"/>
                  </a:lnTo>
                  <a:lnTo>
                    <a:pt x="23350" y="83719"/>
                  </a:lnTo>
                  <a:lnTo>
                    <a:pt x="19065" y="95408"/>
                  </a:lnTo>
                  <a:lnTo>
                    <a:pt x="15026" y="107855"/>
                  </a:lnTo>
                  <a:lnTo>
                    <a:pt x="11162" y="121338"/>
                  </a:lnTo>
                  <a:lnTo>
                    <a:pt x="7583" y="135666"/>
                  </a:lnTo>
                  <a:lnTo>
                    <a:pt x="4559" y="150363"/>
                  </a:lnTo>
                  <a:lnTo>
                    <a:pt x="2198" y="165104"/>
                  </a:lnTo>
                  <a:lnTo>
                    <a:pt x="613" y="179748"/>
                  </a:lnTo>
                  <a:lnTo>
                    <a:pt x="0" y="194260"/>
                  </a:lnTo>
                  <a:lnTo>
                    <a:pt x="367" y="208649"/>
                  </a:lnTo>
                  <a:lnTo>
                    <a:pt x="1579" y="222938"/>
                  </a:lnTo>
                  <a:lnTo>
                    <a:pt x="3456" y="237151"/>
                  </a:lnTo>
                  <a:lnTo>
                    <a:pt x="5827" y="251306"/>
                  </a:lnTo>
                  <a:lnTo>
                    <a:pt x="8552" y="265254"/>
                  </a:lnTo>
                  <a:lnTo>
                    <a:pt x="11527" y="278700"/>
                  </a:lnTo>
                  <a:lnTo>
                    <a:pt x="14679" y="291522"/>
                  </a:lnTo>
                  <a:lnTo>
                    <a:pt x="18116" y="303760"/>
                  </a:lnTo>
                  <a:lnTo>
                    <a:pt x="22109" y="315519"/>
                  </a:lnTo>
                  <a:lnTo>
                    <a:pt x="26762" y="326909"/>
                  </a:lnTo>
                  <a:lnTo>
                    <a:pt x="32023" y="337863"/>
                  </a:lnTo>
                  <a:lnTo>
                    <a:pt x="37779" y="348154"/>
                  </a:lnTo>
                  <a:lnTo>
                    <a:pt x="43916" y="357703"/>
                  </a:lnTo>
                  <a:lnTo>
                    <a:pt x="50495" y="366422"/>
                  </a:lnTo>
                  <a:lnTo>
                    <a:pt x="57743" y="374132"/>
                  </a:lnTo>
                  <a:lnTo>
                    <a:pt x="65739" y="380833"/>
                  </a:lnTo>
                  <a:lnTo>
                    <a:pt x="74736" y="386501"/>
                  </a:lnTo>
                  <a:lnTo>
                    <a:pt x="85219" y="391019"/>
                  </a:lnTo>
                  <a:lnTo>
                    <a:pt x="97304" y="394420"/>
                  </a:lnTo>
                  <a:lnTo>
                    <a:pt x="110488" y="396553"/>
                  </a:lnTo>
                  <a:lnTo>
                    <a:pt x="123869" y="397011"/>
                  </a:lnTo>
                  <a:lnTo>
                    <a:pt x="136901" y="395726"/>
                  </a:lnTo>
                  <a:lnTo>
                    <a:pt x="149412" y="392914"/>
                  </a:lnTo>
                  <a:lnTo>
                    <a:pt x="161419" y="388892"/>
                  </a:lnTo>
                  <a:lnTo>
                    <a:pt x="173007" y="383968"/>
                  </a:lnTo>
                  <a:lnTo>
                    <a:pt x="184111" y="378392"/>
                  </a:lnTo>
                  <a:lnTo>
                    <a:pt x="194509" y="372359"/>
                  </a:lnTo>
                  <a:lnTo>
                    <a:pt x="204138" y="366008"/>
                  </a:lnTo>
                  <a:lnTo>
                    <a:pt x="213083" y="359441"/>
                  </a:lnTo>
                  <a:lnTo>
                    <a:pt x="221477" y="352725"/>
                  </a:lnTo>
                  <a:lnTo>
                    <a:pt x="229451" y="345920"/>
                  </a:lnTo>
                  <a:lnTo>
                    <a:pt x="236814" y="339358"/>
                  </a:lnTo>
                  <a:lnTo>
                    <a:pt x="243792" y="333015"/>
                  </a:lnTo>
                  <a:lnTo>
                    <a:pt x="250999" y="326333"/>
                  </a:lnTo>
                  <a:lnTo>
                    <a:pt x="259596" y="318246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542015" y="3315236"/>
              <a:ext cx="166885" cy="178461"/>
            </a:xfrm>
            <a:custGeom>
              <a:avLst/>
              <a:gdLst/>
              <a:ahLst/>
              <a:cxnLst/>
              <a:rect l="0" t="0" r="0" b="0"/>
              <a:pathLst>
                <a:path w="166885" h="178461">
                  <a:moveTo>
                    <a:pt x="99509" y="30325"/>
                  </a:moveTo>
                  <a:lnTo>
                    <a:pt x="96441" y="21658"/>
                  </a:lnTo>
                  <a:lnTo>
                    <a:pt x="92379" y="14592"/>
                  </a:lnTo>
                  <a:lnTo>
                    <a:pt x="86890" y="8500"/>
                  </a:lnTo>
                  <a:lnTo>
                    <a:pt x="80303" y="3617"/>
                  </a:lnTo>
                  <a:lnTo>
                    <a:pt x="73154" y="699"/>
                  </a:lnTo>
                  <a:lnTo>
                    <a:pt x="65810" y="0"/>
                  </a:lnTo>
                  <a:lnTo>
                    <a:pt x="58451" y="1310"/>
                  </a:lnTo>
                  <a:lnTo>
                    <a:pt x="51141" y="4240"/>
                  </a:lnTo>
                  <a:lnTo>
                    <a:pt x="43897" y="8402"/>
                  </a:lnTo>
                  <a:lnTo>
                    <a:pt x="36714" y="13786"/>
                  </a:lnTo>
                  <a:lnTo>
                    <a:pt x="29577" y="20747"/>
                  </a:lnTo>
                  <a:lnTo>
                    <a:pt x="22485" y="29353"/>
                  </a:lnTo>
                  <a:lnTo>
                    <a:pt x="15754" y="39401"/>
                  </a:lnTo>
                  <a:lnTo>
                    <a:pt x="9993" y="50595"/>
                  </a:lnTo>
                  <a:lnTo>
                    <a:pt x="5459" y="62645"/>
                  </a:lnTo>
                  <a:lnTo>
                    <a:pt x="2246" y="75313"/>
                  </a:lnTo>
                  <a:lnTo>
                    <a:pt x="457" y="88414"/>
                  </a:lnTo>
                  <a:lnTo>
                    <a:pt x="0" y="101808"/>
                  </a:lnTo>
                  <a:lnTo>
                    <a:pt x="810" y="115072"/>
                  </a:lnTo>
                  <a:lnTo>
                    <a:pt x="2942" y="127524"/>
                  </a:lnTo>
                  <a:lnTo>
                    <a:pt x="6302" y="138858"/>
                  </a:lnTo>
                  <a:lnTo>
                    <a:pt x="10845" y="148942"/>
                  </a:lnTo>
                  <a:lnTo>
                    <a:pt x="16642" y="157652"/>
                  </a:lnTo>
                  <a:lnTo>
                    <a:pt x="23616" y="165058"/>
                  </a:lnTo>
                  <a:lnTo>
                    <a:pt x="31570" y="171049"/>
                  </a:lnTo>
                  <a:lnTo>
                    <a:pt x="40279" y="175259"/>
                  </a:lnTo>
                  <a:lnTo>
                    <a:pt x="49543" y="177649"/>
                  </a:lnTo>
                  <a:lnTo>
                    <a:pt x="59204" y="178460"/>
                  </a:lnTo>
                  <a:lnTo>
                    <a:pt x="69141" y="178025"/>
                  </a:lnTo>
                  <a:lnTo>
                    <a:pt x="79270" y="176657"/>
                  </a:lnTo>
                  <a:lnTo>
                    <a:pt x="89529" y="174452"/>
                  </a:lnTo>
                  <a:lnTo>
                    <a:pt x="99876" y="171303"/>
                  </a:lnTo>
                  <a:lnTo>
                    <a:pt x="110278" y="167220"/>
                  </a:lnTo>
                  <a:lnTo>
                    <a:pt x="120552" y="162174"/>
                  </a:lnTo>
                  <a:lnTo>
                    <a:pt x="130378" y="156030"/>
                  </a:lnTo>
                  <a:lnTo>
                    <a:pt x="139608" y="148815"/>
                  </a:lnTo>
                  <a:lnTo>
                    <a:pt x="147941" y="140529"/>
                  </a:lnTo>
                  <a:lnTo>
                    <a:pt x="154860" y="131063"/>
                  </a:lnTo>
                  <a:lnTo>
                    <a:pt x="160211" y="120477"/>
                  </a:lnTo>
                  <a:lnTo>
                    <a:pt x="163990" y="109115"/>
                  </a:lnTo>
                  <a:lnTo>
                    <a:pt x="166168" y="97497"/>
                  </a:lnTo>
                  <a:lnTo>
                    <a:pt x="166884" y="85949"/>
                  </a:lnTo>
                  <a:lnTo>
                    <a:pt x="166079" y="74756"/>
                  </a:lnTo>
                  <a:lnTo>
                    <a:pt x="163421" y="64239"/>
                  </a:lnTo>
                  <a:lnTo>
                    <a:pt x="158892" y="54505"/>
                  </a:lnTo>
                  <a:lnTo>
                    <a:pt x="152751" y="45647"/>
                  </a:lnTo>
                  <a:lnTo>
                    <a:pt x="145342" y="37836"/>
                  </a:lnTo>
                  <a:lnTo>
                    <a:pt x="136994" y="31069"/>
                  </a:lnTo>
                  <a:lnTo>
                    <a:pt x="128045" y="25535"/>
                  </a:lnTo>
                  <a:lnTo>
                    <a:pt x="117755" y="21259"/>
                  </a:lnTo>
                  <a:lnTo>
                    <a:pt x="102989" y="18983"/>
                  </a:lnTo>
                  <a:lnTo>
                    <a:pt x="78452" y="1979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757337" y="3327583"/>
              <a:ext cx="213257" cy="146433"/>
            </a:xfrm>
            <a:custGeom>
              <a:avLst/>
              <a:gdLst/>
              <a:ahLst/>
              <a:cxnLst/>
              <a:rect l="0" t="0" r="0" b="0"/>
              <a:pathLst>
                <a:path w="213257" h="146433">
                  <a:moveTo>
                    <a:pt x="0" y="70621"/>
                  </a:moveTo>
                  <a:lnTo>
                    <a:pt x="67" y="82289"/>
                  </a:lnTo>
                  <a:lnTo>
                    <a:pt x="708" y="92777"/>
                  </a:lnTo>
                  <a:lnTo>
                    <a:pt x="2009" y="103084"/>
                  </a:lnTo>
                  <a:lnTo>
                    <a:pt x="4041" y="113558"/>
                  </a:lnTo>
                  <a:lnTo>
                    <a:pt x="7006" y="124550"/>
                  </a:lnTo>
                  <a:lnTo>
                    <a:pt x="10896" y="136094"/>
                  </a:lnTo>
                  <a:lnTo>
                    <a:pt x="14519" y="144705"/>
                  </a:lnTo>
                  <a:lnTo>
                    <a:pt x="16202" y="146432"/>
                  </a:lnTo>
                  <a:lnTo>
                    <a:pt x="16138" y="143035"/>
                  </a:lnTo>
                  <a:lnTo>
                    <a:pt x="15250" y="136237"/>
                  </a:lnTo>
                  <a:lnTo>
                    <a:pt x="14182" y="127127"/>
                  </a:lnTo>
                  <a:lnTo>
                    <a:pt x="13390" y="116599"/>
                  </a:lnTo>
                  <a:lnTo>
                    <a:pt x="13269" y="105462"/>
                  </a:lnTo>
                  <a:lnTo>
                    <a:pt x="13946" y="94188"/>
                  </a:lnTo>
                  <a:lnTo>
                    <a:pt x="15355" y="82820"/>
                  </a:lnTo>
                  <a:lnTo>
                    <a:pt x="17360" y="71113"/>
                  </a:lnTo>
                  <a:lnTo>
                    <a:pt x="19827" y="58952"/>
                  </a:lnTo>
                  <a:lnTo>
                    <a:pt x="23125" y="47004"/>
                  </a:lnTo>
                  <a:lnTo>
                    <a:pt x="28080" y="36570"/>
                  </a:lnTo>
                  <a:lnTo>
                    <a:pt x="35001" y="28273"/>
                  </a:lnTo>
                  <a:lnTo>
                    <a:pt x="43412" y="22552"/>
                  </a:lnTo>
                  <a:lnTo>
                    <a:pt x="52360" y="19985"/>
                  </a:lnTo>
                  <a:lnTo>
                    <a:pt x="61223" y="20562"/>
                  </a:lnTo>
                  <a:lnTo>
                    <a:pt x="69594" y="23831"/>
                  </a:lnTo>
                  <a:lnTo>
                    <a:pt x="77129" y="29206"/>
                  </a:lnTo>
                  <a:lnTo>
                    <a:pt x="83740" y="36147"/>
                  </a:lnTo>
                  <a:lnTo>
                    <a:pt x="89364" y="44378"/>
                  </a:lnTo>
                  <a:lnTo>
                    <a:pt x="93857" y="53870"/>
                  </a:lnTo>
                  <a:lnTo>
                    <a:pt x="97266" y="64406"/>
                  </a:lnTo>
                  <a:lnTo>
                    <a:pt x="100100" y="72160"/>
                  </a:lnTo>
                  <a:lnTo>
                    <a:pt x="102857" y="72770"/>
                  </a:lnTo>
                  <a:lnTo>
                    <a:pt x="105479" y="67988"/>
                  </a:lnTo>
                  <a:lnTo>
                    <a:pt x="108104" y="59989"/>
                  </a:lnTo>
                  <a:lnTo>
                    <a:pt x="110854" y="50355"/>
                  </a:lnTo>
                  <a:lnTo>
                    <a:pt x="113777" y="40006"/>
                  </a:lnTo>
                  <a:lnTo>
                    <a:pt x="117189" y="29719"/>
                  </a:lnTo>
                  <a:lnTo>
                    <a:pt x="121677" y="20307"/>
                  </a:lnTo>
                  <a:lnTo>
                    <a:pt x="127470" y="12126"/>
                  </a:lnTo>
                  <a:lnTo>
                    <a:pt x="134476" y="5625"/>
                  </a:lnTo>
                  <a:lnTo>
                    <a:pt x="142473" y="1526"/>
                  </a:lnTo>
                  <a:lnTo>
                    <a:pt x="151214" y="0"/>
                  </a:lnTo>
                  <a:lnTo>
                    <a:pt x="160166" y="1075"/>
                  </a:lnTo>
                  <a:lnTo>
                    <a:pt x="168555" y="4903"/>
                  </a:lnTo>
                  <a:lnTo>
                    <a:pt x="176004" y="11286"/>
                  </a:lnTo>
                  <a:lnTo>
                    <a:pt x="182495" y="19620"/>
                  </a:lnTo>
                  <a:lnTo>
                    <a:pt x="188169" y="29105"/>
                  </a:lnTo>
                  <a:lnTo>
                    <a:pt x="193210" y="39180"/>
                  </a:lnTo>
                  <a:lnTo>
                    <a:pt x="197785" y="49532"/>
                  </a:lnTo>
                  <a:lnTo>
                    <a:pt x="202026" y="60008"/>
                  </a:lnTo>
                  <a:lnTo>
                    <a:pt x="206025" y="70534"/>
                  </a:lnTo>
                  <a:lnTo>
                    <a:pt x="209526" y="81075"/>
                  </a:lnTo>
                  <a:lnTo>
                    <a:pt x="211966" y="91621"/>
                  </a:lnTo>
                  <a:lnTo>
                    <a:pt x="213127" y="102151"/>
                  </a:lnTo>
                  <a:lnTo>
                    <a:pt x="213256" y="112209"/>
                  </a:lnTo>
                  <a:lnTo>
                    <a:pt x="212907" y="121895"/>
                  </a:lnTo>
                  <a:lnTo>
                    <a:pt x="212048" y="132057"/>
                  </a:lnTo>
                  <a:lnTo>
                    <a:pt x="210570" y="14432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05766" y="3263039"/>
              <a:ext cx="132857" cy="401428"/>
            </a:xfrm>
            <a:custGeom>
              <a:avLst/>
              <a:gdLst/>
              <a:ahLst/>
              <a:cxnLst/>
              <a:rect l="0" t="0" r="0" b="0"/>
              <a:pathLst>
                <a:path w="132857" h="401428">
                  <a:moveTo>
                    <a:pt x="25312" y="82522"/>
                  </a:moveTo>
                  <a:lnTo>
                    <a:pt x="25312" y="94324"/>
                  </a:lnTo>
                  <a:lnTo>
                    <a:pt x="25312" y="106093"/>
                  </a:lnTo>
                  <a:lnTo>
                    <a:pt x="25317" y="118979"/>
                  </a:lnTo>
                  <a:lnTo>
                    <a:pt x="25490" y="132654"/>
                  </a:lnTo>
                  <a:lnTo>
                    <a:pt x="26138" y="146335"/>
                  </a:lnTo>
                  <a:lnTo>
                    <a:pt x="27387" y="159559"/>
                  </a:lnTo>
                  <a:lnTo>
                    <a:pt x="29039" y="172530"/>
                  </a:lnTo>
                  <a:lnTo>
                    <a:pt x="30688" y="185906"/>
                  </a:lnTo>
                  <a:lnTo>
                    <a:pt x="32095" y="200042"/>
                  </a:lnTo>
                  <a:lnTo>
                    <a:pt x="33361" y="214653"/>
                  </a:lnTo>
                  <a:lnTo>
                    <a:pt x="34817" y="229015"/>
                  </a:lnTo>
                  <a:lnTo>
                    <a:pt x="36644" y="242725"/>
                  </a:lnTo>
                  <a:lnTo>
                    <a:pt x="38701" y="256034"/>
                  </a:lnTo>
                  <a:lnTo>
                    <a:pt x="40629" y="269644"/>
                  </a:lnTo>
                  <a:lnTo>
                    <a:pt x="42227" y="283944"/>
                  </a:lnTo>
                  <a:lnTo>
                    <a:pt x="43623" y="298837"/>
                  </a:lnTo>
                  <a:lnTo>
                    <a:pt x="45167" y="313920"/>
                  </a:lnTo>
                  <a:lnTo>
                    <a:pt x="47053" y="328924"/>
                  </a:lnTo>
                  <a:lnTo>
                    <a:pt x="49150" y="343746"/>
                  </a:lnTo>
                  <a:lnTo>
                    <a:pt x="51104" y="358377"/>
                  </a:lnTo>
                  <a:lnTo>
                    <a:pt x="52707" y="372818"/>
                  </a:lnTo>
                  <a:lnTo>
                    <a:pt x="53577" y="386121"/>
                  </a:lnTo>
                  <a:lnTo>
                    <a:pt x="52506" y="396341"/>
                  </a:lnTo>
                  <a:lnTo>
                    <a:pt x="48673" y="401427"/>
                  </a:lnTo>
                  <a:lnTo>
                    <a:pt x="43418" y="400799"/>
                  </a:lnTo>
                  <a:lnTo>
                    <a:pt x="38386" y="396400"/>
                  </a:lnTo>
                  <a:lnTo>
                    <a:pt x="33880" y="389350"/>
                  </a:lnTo>
                  <a:lnTo>
                    <a:pt x="29770" y="380299"/>
                  </a:lnTo>
                  <a:lnTo>
                    <a:pt x="26072" y="369593"/>
                  </a:lnTo>
                  <a:lnTo>
                    <a:pt x="22993" y="357334"/>
                  </a:lnTo>
                  <a:lnTo>
                    <a:pt x="20599" y="343716"/>
                  </a:lnTo>
                  <a:lnTo>
                    <a:pt x="18659" y="329329"/>
                  </a:lnTo>
                  <a:lnTo>
                    <a:pt x="16745" y="315056"/>
                  </a:lnTo>
                  <a:lnTo>
                    <a:pt x="14610" y="301380"/>
                  </a:lnTo>
                  <a:lnTo>
                    <a:pt x="12345" y="288248"/>
                  </a:lnTo>
                  <a:lnTo>
                    <a:pt x="10277" y="275283"/>
                  </a:lnTo>
                  <a:lnTo>
                    <a:pt x="8585" y="262229"/>
                  </a:lnTo>
                  <a:lnTo>
                    <a:pt x="7127" y="249156"/>
                  </a:lnTo>
                  <a:lnTo>
                    <a:pt x="5542" y="236364"/>
                  </a:lnTo>
                  <a:lnTo>
                    <a:pt x="3633" y="224008"/>
                  </a:lnTo>
                  <a:lnTo>
                    <a:pt x="1690" y="211928"/>
                  </a:lnTo>
                  <a:lnTo>
                    <a:pt x="371" y="199751"/>
                  </a:lnTo>
                  <a:lnTo>
                    <a:pt x="0" y="187258"/>
                  </a:lnTo>
                  <a:lnTo>
                    <a:pt x="413" y="174239"/>
                  </a:lnTo>
                  <a:lnTo>
                    <a:pt x="1154" y="160428"/>
                  </a:lnTo>
                  <a:lnTo>
                    <a:pt x="1916" y="145769"/>
                  </a:lnTo>
                  <a:lnTo>
                    <a:pt x="2732" y="130687"/>
                  </a:lnTo>
                  <a:lnTo>
                    <a:pt x="3879" y="115949"/>
                  </a:lnTo>
                  <a:lnTo>
                    <a:pt x="5499" y="101966"/>
                  </a:lnTo>
                  <a:lnTo>
                    <a:pt x="7586" y="88800"/>
                  </a:lnTo>
                  <a:lnTo>
                    <a:pt x="10066" y="76344"/>
                  </a:lnTo>
                  <a:lnTo>
                    <a:pt x="12852" y="64452"/>
                  </a:lnTo>
                  <a:lnTo>
                    <a:pt x="16030" y="53142"/>
                  </a:lnTo>
                  <a:lnTo>
                    <a:pt x="19841" y="42606"/>
                  </a:lnTo>
                  <a:lnTo>
                    <a:pt x="24372" y="32888"/>
                  </a:lnTo>
                  <a:lnTo>
                    <a:pt x="29720" y="24054"/>
                  </a:lnTo>
                  <a:lnTo>
                    <a:pt x="36067" y="16266"/>
                  </a:lnTo>
                  <a:lnTo>
                    <a:pt x="43409" y="9522"/>
                  </a:lnTo>
                  <a:lnTo>
                    <a:pt x="51441" y="4164"/>
                  </a:lnTo>
                  <a:lnTo>
                    <a:pt x="59671" y="920"/>
                  </a:lnTo>
                  <a:lnTo>
                    <a:pt x="67795" y="0"/>
                  </a:lnTo>
                  <a:lnTo>
                    <a:pt x="75707" y="1162"/>
                  </a:lnTo>
                  <a:lnTo>
                    <a:pt x="83398" y="3993"/>
                  </a:lnTo>
                  <a:lnTo>
                    <a:pt x="90900" y="8084"/>
                  </a:lnTo>
                  <a:lnTo>
                    <a:pt x="98090" y="13251"/>
                  </a:lnTo>
                  <a:lnTo>
                    <a:pt x="104700" y="19535"/>
                  </a:lnTo>
                  <a:lnTo>
                    <a:pt x="110630" y="26868"/>
                  </a:lnTo>
                  <a:lnTo>
                    <a:pt x="115934" y="35078"/>
                  </a:lnTo>
                  <a:lnTo>
                    <a:pt x="120732" y="43966"/>
                  </a:lnTo>
                  <a:lnTo>
                    <a:pt x="125137" y="53354"/>
                  </a:lnTo>
                  <a:lnTo>
                    <a:pt x="128926" y="63099"/>
                  </a:lnTo>
                  <a:lnTo>
                    <a:pt x="131567" y="73094"/>
                  </a:lnTo>
                  <a:lnTo>
                    <a:pt x="132856" y="83261"/>
                  </a:lnTo>
                  <a:lnTo>
                    <a:pt x="132739" y="93546"/>
                  </a:lnTo>
                  <a:lnTo>
                    <a:pt x="131139" y="103910"/>
                  </a:lnTo>
                  <a:lnTo>
                    <a:pt x="128168" y="114325"/>
                  </a:lnTo>
                  <a:lnTo>
                    <a:pt x="123902" y="124607"/>
                  </a:lnTo>
                  <a:lnTo>
                    <a:pt x="118297" y="134438"/>
                  </a:lnTo>
                  <a:lnTo>
                    <a:pt x="111456" y="143676"/>
                  </a:lnTo>
                  <a:lnTo>
                    <a:pt x="103593" y="152183"/>
                  </a:lnTo>
                  <a:lnTo>
                    <a:pt x="94945" y="159753"/>
                  </a:lnTo>
                  <a:lnTo>
                    <a:pt x="85731" y="166358"/>
                  </a:lnTo>
                  <a:lnTo>
                    <a:pt x="76380" y="171980"/>
                  </a:lnTo>
                  <a:lnTo>
                    <a:pt x="66513" y="177068"/>
                  </a:lnTo>
                  <a:lnTo>
                    <a:pt x="54147" y="182070"/>
                  </a:lnTo>
                  <a:lnTo>
                    <a:pt x="35841" y="18780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84845" y="3268984"/>
              <a:ext cx="225261" cy="135038"/>
            </a:xfrm>
            <a:custGeom>
              <a:avLst/>
              <a:gdLst/>
              <a:ahLst/>
              <a:cxnLst/>
              <a:rect l="0" t="0" r="0" b="0"/>
              <a:pathLst>
                <a:path w="225261" h="135038">
                  <a:moveTo>
                    <a:pt x="109446" y="76577"/>
                  </a:moveTo>
                  <a:lnTo>
                    <a:pt x="112246" y="67776"/>
                  </a:lnTo>
                  <a:lnTo>
                    <a:pt x="113748" y="59429"/>
                  </a:lnTo>
                  <a:lnTo>
                    <a:pt x="114050" y="50735"/>
                  </a:lnTo>
                  <a:lnTo>
                    <a:pt x="113197" y="41787"/>
                  </a:lnTo>
                  <a:lnTo>
                    <a:pt x="111081" y="32941"/>
                  </a:lnTo>
                  <a:lnTo>
                    <a:pt x="107750" y="24411"/>
                  </a:lnTo>
                  <a:lnTo>
                    <a:pt x="103069" y="16568"/>
                  </a:lnTo>
                  <a:lnTo>
                    <a:pt x="96653" y="9987"/>
                  </a:lnTo>
                  <a:lnTo>
                    <a:pt x="88454" y="4873"/>
                  </a:lnTo>
                  <a:lnTo>
                    <a:pt x="78864" y="1424"/>
                  </a:lnTo>
                  <a:lnTo>
                    <a:pt x="68518" y="0"/>
                  </a:lnTo>
                  <a:lnTo>
                    <a:pt x="57864" y="603"/>
                  </a:lnTo>
                  <a:lnTo>
                    <a:pt x="47289" y="3109"/>
                  </a:lnTo>
                  <a:lnTo>
                    <a:pt x="37196" y="7448"/>
                  </a:lnTo>
                  <a:lnTo>
                    <a:pt x="27754" y="13405"/>
                  </a:lnTo>
                  <a:lnTo>
                    <a:pt x="19264" y="20826"/>
                  </a:lnTo>
                  <a:lnTo>
                    <a:pt x="12231" y="29701"/>
                  </a:lnTo>
                  <a:lnTo>
                    <a:pt x="6801" y="39887"/>
                  </a:lnTo>
                  <a:lnTo>
                    <a:pt x="2967" y="50979"/>
                  </a:lnTo>
                  <a:lnTo>
                    <a:pt x="752" y="62416"/>
                  </a:lnTo>
                  <a:lnTo>
                    <a:pt x="0" y="73847"/>
                  </a:lnTo>
                  <a:lnTo>
                    <a:pt x="442" y="85131"/>
                  </a:lnTo>
                  <a:lnTo>
                    <a:pt x="1793" y="96242"/>
                  </a:lnTo>
                  <a:lnTo>
                    <a:pt x="3820" y="107178"/>
                  </a:lnTo>
                  <a:lnTo>
                    <a:pt x="6824" y="117319"/>
                  </a:lnTo>
                  <a:lnTo>
                    <a:pt x="11581" y="125466"/>
                  </a:lnTo>
                  <a:lnTo>
                    <a:pt x="18370" y="131123"/>
                  </a:lnTo>
                  <a:lnTo>
                    <a:pt x="26693" y="134276"/>
                  </a:lnTo>
                  <a:lnTo>
                    <a:pt x="35582" y="135037"/>
                  </a:lnTo>
                  <a:lnTo>
                    <a:pt x="44410" y="133730"/>
                  </a:lnTo>
                  <a:lnTo>
                    <a:pt x="52928" y="130617"/>
                  </a:lnTo>
                  <a:lnTo>
                    <a:pt x="61094" y="125804"/>
                  </a:lnTo>
                  <a:lnTo>
                    <a:pt x="68946" y="119495"/>
                  </a:lnTo>
                  <a:lnTo>
                    <a:pt x="76387" y="111823"/>
                  </a:lnTo>
                  <a:lnTo>
                    <a:pt x="83172" y="102772"/>
                  </a:lnTo>
                  <a:lnTo>
                    <a:pt x="89214" y="92465"/>
                  </a:lnTo>
                  <a:lnTo>
                    <a:pt x="94256" y="81290"/>
                  </a:lnTo>
                  <a:lnTo>
                    <a:pt x="97814" y="69797"/>
                  </a:lnTo>
                  <a:lnTo>
                    <a:pt x="99793" y="58405"/>
                  </a:lnTo>
                  <a:lnTo>
                    <a:pt x="101531" y="49924"/>
                  </a:lnTo>
                  <a:lnTo>
                    <a:pt x="104325" y="47812"/>
                  </a:lnTo>
                  <a:lnTo>
                    <a:pt x="107449" y="51142"/>
                  </a:lnTo>
                  <a:lnTo>
                    <a:pt x="110792" y="58037"/>
                  </a:lnTo>
                  <a:lnTo>
                    <a:pt x="114651" y="66893"/>
                  </a:lnTo>
                  <a:lnTo>
                    <a:pt x="119171" y="76712"/>
                  </a:lnTo>
                  <a:lnTo>
                    <a:pt x="124320" y="86811"/>
                  </a:lnTo>
                  <a:lnTo>
                    <a:pt x="129991" y="96626"/>
                  </a:lnTo>
                  <a:lnTo>
                    <a:pt x="136070" y="105896"/>
                  </a:lnTo>
                  <a:lnTo>
                    <a:pt x="142776" y="114114"/>
                  </a:lnTo>
                  <a:lnTo>
                    <a:pt x="150640" y="120435"/>
                  </a:lnTo>
                  <a:lnTo>
                    <a:pt x="159850" y="124568"/>
                  </a:lnTo>
                  <a:lnTo>
                    <a:pt x="169967" y="126379"/>
                  </a:lnTo>
                  <a:lnTo>
                    <a:pt x="180142" y="125633"/>
                  </a:lnTo>
                  <a:lnTo>
                    <a:pt x="189863" y="122474"/>
                  </a:lnTo>
                  <a:lnTo>
                    <a:pt x="198689" y="117572"/>
                  </a:lnTo>
                  <a:lnTo>
                    <a:pt x="206946" y="111356"/>
                  </a:lnTo>
                  <a:lnTo>
                    <a:pt x="215351" y="102164"/>
                  </a:lnTo>
                  <a:lnTo>
                    <a:pt x="225260" y="87106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05745" y="3187634"/>
              <a:ext cx="120174" cy="174643"/>
            </a:xfrm>
            <a:custGeom>
              <a:avLst/>
              <a:gdLst/>
              <a:ahLst/>
              <a:cxnLst/>
              <a:rect l="0" t="0" r="0" b="0"/>
              <a:pathLst>
                <a:path w="120174" h="174643">
                  <a:moveTo>
                    <a:pt x="14888" y="105285"/>
                  </a:moveTo>
                  <a:lnTo>
                    <a:pt x="14955" y="116953"/>
                  </a:lnTo>
                  <a:lnTo>
                    <a:pt x="15595" y="127441"/>
                  </a:lnTo>
                  <a:lnTo>
                    <a:pt x="16896" y="137739"/>
                  </a:lnTo>
                  <a:lnTo>
                    <a:pt x="18929" y="147868"/>
                  </a:lnTo>
                  <a:lnTo>
                    <a:pt x="21894" y="157562"/>
                  </a:lnTo>
                  <a:lnTo>
                    <a:pt x="25764" y="166644"/>
                  </a:lnTo>
                  <a:lnTo>
                    <a:pt x="28687" y="173209"/>
                  </a:lnTo>
                  <a:lnTo>
                    <a:pt x="28733" y="174642"/>
                  </a:lnTo>
                  <a:lnTo>
                    <a:pt x="26995" y="171322"/>
                  </a:lnTo>
                  <a:lnTo>
                    <a:pt x="24213" y="164511"/>
                  </a:lnTo>
                  <a:lnTo>
                    <a:pt x="20523" y="155302"/>
                  </a:lnTo>
                  <a:lnTo>
                    <a:pt x="16016" y="144483"/>
                  </a:lnTo>
                  <a:lnTo>
                    <a:pt x="11161" y="132589"/>
                  </a:lnTo>
                  <a:lnTo>
                    <a:pt x="6725" y="119980"/>
                  </a:lnTo>
                  <a:lnTo>
                    <a:pt x="3117" y="106902"/>
                  </a:lnTo>
                  <a:lnTo>
                    <a:pt x="710" y="93844"/>
                  </a:lnTo>
                  <a:lnTo>
                    <a:pt x="0" y="81525"/>
                  </a:lnTo>
                  <a:lnTo>
                    <a:pt x="1088" y="70275"/>
                  </a:lnTo>
                  <a:lnTo>
                    <a:pt x="3921" y="60076"/>
                  </a:lnTo>
                  <a:lnTo>
                    <a:pt x="8482" y="50756"/>
                  </a:lnTo>
                  <a:lnTo>
                    <a:pt x="14582" y="42118"/>
                  </a:lnTo>
                  <a:lnTo>
                    <a:pt x="21930" y="34145"/>
                  </a:lnTo>
                  <a:lnTo>
                    <a:pt x="30223" y="27002"/>
                  </a:lnTo>
                  <a:lnTo>
                    <a:pt x="39210" y="20714"/>
                  </a:lnTo>
                  <a:lnTo>
                    <a:pt x="48852" y="15338"/>
                  </a:lnTo>
                  <a:lnTo>
                    <a:pt x="59308" y="11024"/>
                  </a:lnTo>
                  <a:lnTo>
                    <a:pt x="70585" y="7753"/>
                  </a:lnTo>
                  <a:lnTo>
                    <a:pt x="81964" y="5364"/>
                  </a:lnTo>
                  <a:lnTo>
                    <a:pt x="93209" y="3412"/>
                  </a:lnTo>
                  <a:lnTo>
                    <a:pt x="105307" y="1722"/>
                  </a:lnTo>
                  <a:lnTo>
                    <a:pt x="120173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531136" y="3193535"/>
              <a:ext cx="215881" cy="177578"/>
            </a:xfrm>
            <a:custGeom>
              <a:avLst/>
              <a:gdLst/>
              <a:ahLst/>
              <a:cxnLst/>
              <a:rect l="0" t="0" r="0" b="0"/>
              <a:pathLst>
                <a:path w="215881" h="177578">
                  <a:moveTo>
                    <a:pt x="36896" y="78327"/>
                  </a:moveTo>
                  <a:lnTo>
                    <a:pt x="45764" y="81194"/>
                  </a:lnTo>
                  <a:lnTo>
                    <a:pt x="54751" y="83336"/>
                  </a:lnTo>
                  <a:lnTo>
                    <a:pt x="64741" y="84930"/>
                  </a:lnTo>
                  <a:lnTo>
                    <a:pt x="75549" y="85764"/>
                  </a:lnTo>
                  <a:lnTo>
                    <a:pt x="86712" y="85316"/>
                  </a:lnTo>
                  <a:lnTo>
                    <a:pt x="97909" y="83402"/>
                  </a:lnTo>
                  <a:lnTo>
                    <a:pt x="108676" y="79993"/>
                  </a:lnTo>
                  <a:lnTo>
                    <a:pt x="118363" y="75036"/>
                  </a:lnTo>
                  <a:lnTo>
                    <a:pt x="126713" y="68664"/>
                  </a:lnTo>
                  <a:lnTo>
                    <a:pt x="133487" y="61133"/>
                  </a:lnTo>
                  <a:lnTo>
                    <a:pt x="138294" y="52715"/>
                  </a:lnTo>
                  <a:lnTo>
                    <a:pt x="141112" y="43660"/>
                  </a:lnTo>
                  <a:lnTo>
                    <a:pt x="141886" y="34480"/>
                  </a:lnTo>
                  <a:lnTo>
                    <a:pt x="140370" y="25931"/>
                  </a:lnTo>
                  <a:lnTo>
                    <a:pt x="136645" y="18375"/>
                  </a:lnTo>
                  <a:lnTo>
                    <a:pt x="130891" y="11982"/>
                  </a:lnTo>
                  <a:lnTo>
                    <a:pt x="123217" y="6904"/>
                  </a:lnTo>
                  <a:lnTo>
                    <a:pt x="113882" y="3090"/>
                  </a:lnTo>
                  <a:lnTo>
                    <a:pt x="103548" y="663"/>
                  </a:lnTo>
                  <a:lnTo>
                    <a:pt x="93162" y="0"/>
                  </a:lnTo>
                  <a:lnTo>
                    <a:pt x="83257" y="1144"/>
                  </a:lnTo>
                  <a:lnTo>
                    <a:pt x="73983" y="3858"/>
                  </a:lnTo>
                  <a:lnTo>
                    <a:pt x="65294" y="7815"/>
                  </a:lnTo>
                  <a:lnTo>
                    <a:pt x="57078" y="12700"/>
                  </a:lnTo>
                  <a:lnTo>
                    <a:pt x="49220" y="18418"/>
                  </a:lnTo>
                  <a:lnTo>
                    <a:pt x="41622" y="25080"/>
                  </a:lnTo>
                  <a:lnTo>
                    <a:pt x="34212" y="32670"/>
                  </a:lnTo>
                  <a:lnTo>
                    <a:pt x="27097" y="41054"/>
                  </a:lnTo>
                  <a:lnTo>
                    <a:pt x="20545" y="50060"/>
                  </a:lnTo>
                  <a:lnTo>
                    <a:pt x="14661" y="59532"/>
                  </a:lnTo>
                  <a:lnTo>
                    <a:pt x="9558" y="69503"/>
                  </a:lnTo>
                  <a:lnTo>
                    <a:pt x="5429" y="80181"/>
                  </a:lnTo>
                  <a:lnTo>
                    <a:pt x="2292" y="91616"/>
                  </a:lnTo>
                  <a:lnTo>
                    <a:pt x="337" y="103397"/>
                  </a:lnTo>
                  <a:lnTo>
                    <a:pt x="0" y="114772"/>
                  </a:lnTo>
                  <a:lnTo>
                    <a:pt x="1366" y="125347"/>
                  </a:lnTo>
                  <a:lnTo>
                    <a:pt x="4232" y="135075"/>
                  </a:lnTo>
                  <a:lnTo>
                    <a:pt x="8290" y="144068"/>
                  </a:lnTo>
                  <a:lnTo>
                    <a:pt x="13248" y="152478"/>
                  </a:lnTo>
                  <a:lnTo>
                    <a:pt x="19185" y="160128"/>
                  </a:lnTo>
                  <a:lnTo>
                    <a:pt x="26526" y="166521"/>
                  </a:lnTo>
                  <a:lnTo>
                    <a:pt x="35386" y="171487"/>
                  </a:lnTo>
                  <a:lnTo>
                    <a:pt x="45437" y="174991"/>
                  </a:lnTo>
                  <a:lnTo>
                    <a:pt x="56100" y="176978"/>
                  </a:lnTo>
                  <a:lnTo>
                    <a:pt x="66980" y="177577"/>
                  </a:lnTo>
                  <a:lnTo>
                    <a:pt x="78049" y="177201"/>
                  </a:lnTo>
                  <a:lnTo>
                    <a:pt x="89538" y="176426"/>
                  </a:lnTo>
                  <a:lnTo>
                    <a:pt x="101557" y="175612"/>
                  </a:lnTo>
                  <a:lnTo>
                    <a:pt x="113917" y="174747"/>
                  </a:lnTo>
                  <a:lnTo>
                    <a:pt x="126221" y="173561"/>
                  </a:lnTo>
                  <a:lnTo>
                    <a:pt x="138240" y="171915"/>
                  </a:lnTo>
                  <a:lnTo>
                    <a:pt x="150049" y="169969"/>
                  </a:lnTo>
                  <a:lnTo>
                    <a:pt x="163405" y="167913"/>
                  </a:lnTo>
                  <a:lnTo>
                    <a:pt x="182832" y="165563"/>
                  </a:lnTo>
                  <a:lnTo>
                    <a:pt x="215880" y="16255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231327" y="3019178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8190" y="8935"/>
                  </a:lnTo>
                  <a:lnTo>
                    <a:pt x="16048" y="18562"/>
                  </a:lnTo>
                  <a:lnTo>
                    <a:pt x="14445" y="29858"/>
                  </a:lnTo>
                  <a:lnTo>
                    <a:pt x="13264" y="42872"/>
                  </a:lnTo>
                  <a:lnTo>
                    <a:pt x="12416" y="57648"/>
                  </a:lnTo>
                  <a:lnTo>
                    <a:pt x="11818" y="74026"/>
                  </a:lnTo>
                  <a:lnTo>
                    <a:pt x="11404" y="91713"/>
                  </a:lnTo>
                  <a:lnTo>
                    <a:pt x="11120" y="110398"/>
                  </a:lnTo>
                  <a:lnTo>
                    <a:pt x="10927" y="129811"/>
                  </a:lnTo>
                  <a:lnTo>
                    <a:pt x="10795" y="149742"/>
                  </a:lnTo>
                  <a:lnTo>
                    <a:pt x="10707" y="170032"/>
                  </a:lnTo>
                  <a:lnTo>
                    <a:pt x="10643" y="190571"/>
                  </a:lnTo>
                  <a:lnTo>
                    <a:pt x="10431" y="211279"/>
                  </a:lnTo>
                  <a:lnTo>
                    <a:pt x="9756" y="232101"/>
                  </a:lnTo>
                  <a:lnTo>
                    <a:pt x="8490" y="252992"/>
                  </a:lnTo>
                  <a:lnTo>
                    <a:pt x="6825" y="273598"/>
                  </a:lnTo>
                  <a:lnTo>
                    <a:pt x="5169" y="293288"/>
                  </a:lnTo>
                  <a:lnTo>
                    <a:pt x="3761" y="311787"/>
                  </a:lnTo>
                  <a:lnTo>
                    <a:pt x="2662" y="329131"/>
                  </a:lnTo>
                  <a:lnTo>
                    <a:pt x="1731" y="347507"/>
                  </a:lnTo>
                  <a:lnTo>
                    <a:pt x="891" y="37188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083928" y="3166577"/>
              <a:ext cx="284271" cy="107797"/>
            </a:xfrm>
            <a:custGeom>
              <a:avLst/>
              <a:gdLst/>
              <a:ahLst/>
              <a:cxnLst/>
              <a:rect l="0" t="0" r="0" b="0"/>
              <a:pathLst>
                <a:path w="284271" h="107797">
                  <a:moveTo>
                    <a:pt x="284270" y="0"/>
                  </a:moveTo>
                  <a:lnTo>
                    <a:pt x="275469" y="5867"/>
                  </a:lnTo>
                  <a:lnTo>
                    <a:pt x="267122" y="11432"/>
                  </a:lnTo>
                  <a:lnTo>
                    <a:pt x="258418" y="17227"/>
                  </a:lnTo>
                  <a:lnTo>
                    <a:pt x="249125" y="23134"/>
                  </a:lnTo>
                  <a:lnTo>
                    <a:pt x="238981" y="28816"/>
                  </a:lnTo>
                  <a:lnTo>
                    <a:pt x="227936" y="34096"/>
                  </a:lnTo>
                  <a:lnTo>
                    <a:pt x="216097" y="39118"/>
                  </a:lnTo>
                  <a:lnTo>
                    <a:pt x="203627" y="44253"/>
                  </a:lnTo>
                  <a:lnTo>
                    <a:pt x="190689" y="49703"/>
                  </a:lnTo>
                  <a:lnTo>
                    <a:pt x="177579" y="55347"/>
                  </a:lnTo>
                  <a:lnTo>
                    <a:pt x="164705" y="60836"/>
                  </a:lnTo>
                  <a:lnTo>
                    <a:pt x="152270" y="65974"/>
                  </a:lnTo>
                  <a:lnTo>
                    <a:pt x="140294" y="70729"/>
                  </a:lnTo>
                  <a:lnTo>
                    <a:pt x="128711" y="75150"/>
                  </a:lnTo>
                  <a:lnTo>
                    <a:pt x="117432" y="79307"/>
                  </a:lnTo>
                  <a:lnTo>
                    <a:pt x="106210" y="83268"/>
                  </a:lnTo>
                  <a:lnTo>
                    <a:pt x="94676" y="87087"/>
                  </a:lnTo>
                  <a:lnTo>
                    <a:pt x="82656" y="90809"/>
                  </a:lnTo>
                  <a:lnTo>
                    <a:pt x="70310" y="94462"/>
                  </a:lnTo>
                  <a:lnTo>
                    <a:pt x="58022" y="98068"/>
                  </a:lnTo>
                  <a:lnTo>
                    <a:pt x="46030" y="101634"/>
                  </a:lnTo>
                  <a:lnTo>
                    <a:pt x="34838" y="104825"/>
                  </a:lnTo>
                  <a:lnTo>
                    <a:pt x="24196" y="107182"/>
                  </a:lnTo>
                  <a:lnTo>
                    <a:pt x="13173" y="10779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326084" y="3008649"/>
              <a:ext cx="336913" cy="373516"/>
            </a:xfrm>
            <a:custGeom>
              <a:avLst/>
              <a:gdLst/>
              <a:ahLst/>
              <a:cxnLst/>
              <a:rect l="0" t="0" r="0" b="0"/>
              <a:pathLst>
                <a:path w="336913" h="373516">
                  <a:moveTo>
                    <a:pt x="0" y="0"/>
                  </a:moveTo>
                  <a:lnTo>
                    <a:pt x="2933" y="14669"/>
                  </a:lnTo>
                  <a:lnTo>
                    <a:pt x="5716" y="28581"/>
                  </a:lnTo>
                  <a:lnTo>
                    <a:pt x="8611" y="43079"/>
                  </a:lnTo>
                  <a:lnTo>
                    <a:pt x="11478" y="58280"/>
                  </a:lnTo>
                  <a:lnTo>
                    <a:pt x="13995" y="74105"/>
                  </a:lnTo>
                  <a:lnTo>
                    <a:pt x="16010" y="90425"/>
                  </a:lnTo>
                  <a:lnTo>
                    <a:pt x="17696" y="107115"/>
                  </a:lnTo>
                  <a:lnTo>
                    <a:pt x="19438" y="124071"/>
                  </a:lnTo>
                  <a:lnTo>
                    <a:pt x="21460" y="141215"/>
                  </a:lnTo>
                  <a:lnTo>
                    <a:pt x="23649" y="158489"/>
                  </a:lnTo>
                  <a:lnTo>
                    <a:pt x="25665" y="175851"/>
                  </a:lnTo>
                  <a:lnTo>
                    <a:pt x="27323" y="193275"/>
                  </a:lnTo>
                  <a:lnTo>
                    <a:pt x="28758" y="210739"/>
                  </a:lnTo>
                  <a:lnTo>
                    <a:pt x="30329" y="228230"/>
                  </a:lnTo>
                  <a:lnTo>
                    <a:pt x="32233" y="245736"/>
                  </a:lnTo>
                  <a:lnTo>
                    <a:pt x="34342" y="263085"/>
                  </a:lnTo>
                  <a:lnTo>
                    <a:pt x="36304" y="279968"/>
                  </a:lnTo>
                  <a:lnTo>
                    <a:pt x="37917" y="296246"/>
                  </a:lnTo>
                  <a:lnTo>
                    <a:pt x="38982" y="311789"/>
                  </a:lnTo>
                  <a:lnTo>
                    <a:pt x="39239" y="326386"/>
                  </a:lnTo>
                  <a:lnTo>
                    <a:pt x="38606" y="339933"/>
                  </a:lnTo>
                  <a:lnTo>
                    <a:pt x="36375" y="349449"/>
                  </a:lnTo>
                  <a:lnTo>
                    <a:pt x="32629" y="351405"/>
                  </a:lnTo>
                  <a:lnTo>
                    <a:pt x="29210" y="347457"/>
                  </a:lnTo>
                  <a:lnTo>
                    <a:pt x="26652" y="339738"/>
                  </a:lnTo>
                  <a:lnTo>
                    <a:pt x="25024" y="329851"/>
                  </a:lnTo>
                  <a:lnTo>
                    <a:pt x="24436" y="318994"/>
                  </a:lnTo>
                  <a:lnTo>
                    <a:pt x="24846" y="307832"/>
                  </a:lnTo>
                  <a:lnTo>
                    <a:pt x="25933" y="296502"/>
                  </a:lnTo>
                  <a:lnTo>
                    <a:pt x="27201" y="284801"/>
                  </a:lnTo>
                  <a:lnTo>
                    <a:pt x="28358" y="272622"/>
                  </a:lnTo>
                  <a:lnTo>
                    <a:pt x="29626" y="260147"/>
                  </a:lnTo>
                  <a:lnTo>
                    <a:pt x="31616" y="247762"/>
                  </a:lnTo>
                  <a:lnTo>
                    <a:pt x="34629" y="235695"/>
                  </a:lnTo>
                  <a:lnTo>
                    <a:pt x="38807" y="224320"/>
                  </a:lnTo>
                  <a:lnTo>
                    <a:pt x="44294" y="214212"/>
                  </a:lnTo>
                  <a:lnTo>
                    <a:pt x="51028" y="205580"/>
                  </a:lnTo>
                  <a:lnTo>
                    <a:pt x="58804" y="198784"/>
                  </a:lnTo>
                  <a:lnTo>
                    <a:pt x="67387" y="194493"/>
                  </a:lnTo>
                  <a:lnTo>
                    <a:pt x="76559" y="192841"/>
                  </a:lnTo>
                  <a:lnTo>
                    <a:pt x="85986" y="193832"/>
                  </a:lnTo>
                  <a:lnTo>
                    <a:pt x="95235" y="197605"/>
                  </a:lnTo>
                  <a:lnTo>
                    <a:pt x="104077" y="203956"/>
                  </a:lnTo>
                  <a:lnTo>
                    <a:pt x="112318" y="212438"/>
                  </a:lnTo>
                  <a:lnTo>
                    <a:pt x="119707" y="222555"/>
                  </a:lnTo>
                  <a:lnTo>
                    <a:pt x="126192" y="233877"/>
                  </a:lnTo>
                  <a:lnTo>
                    <a:pt x="131717" y="246221"/>
                  </a:lnTo>
                  <a:lnTo>
                    <a:pt x="136138" y="259636"/>
                  </a:lnTo>
                  <a:lnTo>
                    <a:pt x="139488" y="274058"/>
                  </a:lnTo>
                  <a:lnTo>
                    <a:pt x="142096" y="288997"/>
                  </a:lnTo>
                  <a:lnTo>
                    <a:pt x="144471" y="303645"/>
                  </a:lnTo>
                  <a:lnTo>
                    <a:pt x="146929" y="317506"/>
                  </a:lnTo>
                  <a:lnTo>
                    <a:pt x="149713" y="328188"/>
                  </a:lnTo>
                  <a:lnTo>
                    <a:pt x="152660" y="332643"/>
                  </a:lnTo>
                  <a:lnTo>
                    <a:pt x="155329" y="331642"/>
                  </a:lnTo>
                  <a:lnTo>
                    <a:pt x="157878" y="326994"/>
                  </a:lnTo>
                  <a:lnTo>
                    <a:pt x="160672" y="320264"/>
                  </a:lnTo>
                  <a:lnTo>
                    <a:pt x="164107" y="312643"/>
                  </a:lnTo>
                  <a:lnTo>
                    <a:pt x="168325" y="304798"/>
                  </a:lnTo>
                  <a:lnTo>
                    <a:pt x="173434" y="297179"/>
                  </a:lnTo>
                  <a:lnTo>
                    <a:pt x="179605" y="290182"/>
                  </a:lnTo>
                  <a:lnTo>
                    <a:pt x="186828" y="283943"/>
                  </a:lnTo>
                  <a:lnTo>
                    <a:pt x="194946" y="278408"/>
                  </a:lnTo>
                  <a:lnTo>
                    <a:pt x="203764" y="273444"/>
                  </a:lnTo>
                  <a:lnTo>
                    <a:pt x="213101" y="268914"/>
                  </a:lnTo>
                  <a:lnTo>
                    <a:pt x="222810" y="264698"/>
                  </a:lnTo>
                  <a:lnTo>
                    <a:pt x="232780" y="260706"/>
                  </a:lnTo>
                  <a:lnTo>
                    <a:pt x="242930" y="256864"/>
                  </a:lnTo>
                  <a:lnTo>
                    <a:pt x="253204" y="252960"/>
                  </a:lnTo>
                  <a:lnTo>
                    <a:pt x="263560" y="248652"/>
                  </a:lnTo>
                  <a:lnTo>
                    <a:pt x="273969" y="243789"/>
                  </a:lnTo>
                  <a:lnTo>
                    <a:pt x="284247" y="238387"/>
                  </a:lnTo>
                  <a:lnTo>
                    <a:pt x="294076" y="232536"/>
                  </a:lnTo>
                  <a:lnTo>
                    <a:pt x="303302" y="226331"/>
                  </a:lnTo>
                  <a:lnTo>
                    <a:pt x="311464" y="219538"/>
                  </a:lnTo>
                  <a:lnTo>
                    <a:pt x="317736" y="211613"/>
                  </a:lnTo>
                  <a:lnTo>
                    <a:pt x="321829" y="202363"/>
                  </a:lnTo>
                  <a:lnTo>
                    <a:pt x="323611" y="192220"/>
                  </a:lnTo>
                  <a:lnTo>
                    <a:pt x="322844" y="182026"/>
                  </a:lnTo>
                  <a:lnTo>
                    <a:pt x="319656" y="172296"/>
                  </a:lnTo>
                  <a:lnTo>
                    <a:pt x="314281" y="163665"/>
                  </a:lnTo>
                  <a:lnTo>
                    <a:pt x="306869" y="157012"/>
                  </a:lnTo>
                  <a:lnTo>
                    <a:pt x="297708" y="152625"/>
                  </a:lnTo>
                  <a:lnTo>
                    <a:pt x="287324" y="150462"/>
                  </a:lnTo>
                  <a:lnTo>
                    <a:pt x="276371" y="150433"/>
                  </a:lnTo>
                  <a:lnTo>
                    <a:pt x="265273" y="152260"/>
                  </a:lnTo>
                  <a:lnTo>
                    <a:pt x="254383" y="155567"/>
                  </a:lnTo>
                  <a:lnTo>
                    <a:pt x="244070" y="159986"/>
                  </a:lnTo>
                  <a:lnTo>
                    <a:pt x="234473" y="165219"/>
                  </a:lnTo>
                  <a:lnTo>
                    <a:pt x="225707" y="171356"/>
                  </a:lnTo>
                  <a:lnTo>
                    <a:pt x="217957" y="178838"/>
                  </a:lnTo>
                  <a:lnTo>
                    <a:pt x="211222" y="187800"/>
                  </a:lnTo>
                  <a:lnTo>
                    <a:pt x="205358" y="198091"/>
                  </a:lnTo>
                  <a:lnTo>
                    <a:pt x="200176" y="209449"/>
                  </a:lnTo>
                  <a:lnTo>
                    <a:pt x="195511" y="221609"/>
                  </a:lnTo>
                  <a:lnTo>
                    <a:pt x="191545" y="234351"/>
                  </a:lnTo>
                  <a:lnTo>
                    <a:pt x="188784" y="247502"/>
                  </a:lnTo>
                  <a:lnTo>
                    <a:pt x="187410" y="260934"/>
                  </a:lnTo>
                  <a:lnTo>
                    <a:pt x="187302" y="274392"/>
                  </a:lnTo>
                  <a:lnTo>
                    <a:pt x="188217" y="287508"/>
                  </a:lnTo>
                  <a:lnTo>
                    <a:pt x="189912" y="300105"/>
                  </a:lnTo>
                  <a:lnTo>
                    <a:pt x="192336" y="312021"/>
                  </a:lnTo>
                  <a:lnTo>
                    <a:pt x="195633" y="323032"/>
                  </a:lnTo>
                  <a:lnTo>
                    <a:pt x="199816" y="333101"/>
                  </a:lnTo>
                  <a:lnTo>
                    <a:pt x="204929" y="342186"/>
                  </a:lnTo>
                  <a:lnTo>
                    <a:pt x="211117" y="350150"/>
                  </a:lnTo>
                  <a:lnTo>
                    <a:pt x="218361" y="357023"/>
                  </a:lnTo>
                  <a:lnTo>
                    <a:pt x="226668" y="362811"/>
                  </a:lnTo>
                  <a:lnTo>
                    <a:pt x="236147" y="367408"/>
                  </a:lnTo>
                  <a:lnTo>
                    <a:pt x="246737" y="370864"/>
                  </a:lnTo>
                  <a:lnTo>
                    <a:pt x="257932" y="373032"/>
                  </a:lnTo>
                  <a:lnTo>
                    <a:pt x="268906" y="373515"/>
                  </a:lnTo>
                  <a:lnTo>
                    <a:pt x="279208" y="372255"/>
                  </a:lnTo>
                  <a:lnTo>
                    <a:pt x="288839" y="369783"/>
                  </a:lnTo>
                  <a:lnTo>
                    <a:pt x="299220" y="366803"/>
                  </a:lnTo>
                  <a:lnTo>
                    <a:pt x="313492" y="363051"/>
                  </a:lnTo>
                  <a:lnTo>
                    <a:pt x="336912" y="35796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909752" y="3177105"/>
              <a:ext cx="258612" cy="178978"/>
            </a:xfrm>
            <a:custGeom>
              <a:avLst/>
              <a:gdLst/>
              <a:ahLst/>
              <a:cxnLst/>
              <a:rect l="0" t="0" r="0" b="0"/>
              <a:pathLst>
                <a:path w="258612" h="178978">
                  <a:moveTo>
                    <a:pt x="16456" y="10529"/>
                  </a:moveTo>
                  <a:lnTo>
                    <a:pt x="10723" y="19397"/>
                  </a:lnTo>
                  <a:lnTo>
                    <a:pt x="6439" y="28384"/>
                  </a:lnTo>
                  <a:lnTo>
                    <a:pt x="3237" y="38380"/>
                  </a:lnTo>
                  <a:lnTo>
                    <a:pt x="1049" y="49360"/>
                  </a:lnTo>
                  <a:lnTo>
                    <a:pt x="0" y="61171"/>
                  </a:lnTo>
                  <a:lnTo>
                    <a:pt x="58" y="73625"/>
                  </a:lnTo>
                  <a:lnTo>
                    <a:pt x="1055" y="86390"/>
                  </a:lnTo>
                  <a:lnTo>
                    <a:pt x="2783" y="99023"/>
                  </a:lnTo>
                  <a:lnTo>
                    <a:pt x="5057" y="111287"/>
                  </a:lnTo>
                  <a:lnTo>
                    <a:pt x="7887" y="122977"/>
                  </a:lnTo>
                  <a:lnTo>
                    <a:pt x="11463" y="133834"/>
                  </a:lnTo>
                  <a:lnTo>
                    <a:pt x="15837" y="143791"/>
                  </a:lnTo>
                  <a:lnTo>
                    <a:pt x="21079" y="152459"/>
                  </a:lnTo>
                  <a:lnTo>
                    <a:pt x="27354" y="159080"/>
                  </a:lnTo>
                  <a:lnTo>
                    <a:pt x="34649" y="163411"/>
                  </a:lnTo>
                  <a:lnTo>
                    <a:pt x="42648" y="165354"/>
                  </a:lnTo>
                  <a:lnTo>
                    <a:pt x="50857" y="164696"/>
                  </a:lnTo>
                  <a:lnTo>
                    <a:pt x="58963" y="161586"/>
                  </a:lnTo>
                  <a:lnTo>
                    <a:pt x="66692" y="156432"/>
                  </a:lnTo>
                  <a:lnTo>
                    <a:pt x="73729" y="149701"/>
                  </a:lnTo>
                  <a:lnTo>
                    <a:pt x="79978" y="141811"/>
                  </a:lnTo>
                  <a:lnTo>
                    <a:pt x="85513" y="133094"/>
                  </a:lnTo>
                  <a:lnTo>
                    <a:pt x="90472" y="123800"/>
                  </a:lnTo>
                  <a:lnTo>
                    <a:pt x="95004" y="114178"/>
                  </a:lnTo>
                  <a:lnTo>
                    <a:pt x="99449" y="106865"/>
                  </a:lnTo>
                  <a:lnTo>
                    <a:pt x="103716" y="105074"/>
                  </a:lnTo>
                  <a:lnTo>
                    <a:pt x="107265" y="107843"/>
                  </a:lnTo>
                  <a:lnTo>
                    <a:pt x="110346" y="113568"/>
                  </a:lnTo>
                  <a:lnTo>
                    <a:pt x="113457" y="121109"/>
                  </a:lnTo>
                  <a:lnTo>
                    <a:pt x="117082" y="129758"/>
                  </a:lnTo>
                  <a:lnTo>
                    <a:pt x="121415" y="139082"/>
                  </a:lnTo>
                  <a:lnTo>
                    <a:pt x="126595" y="148497"/>
                  </a:lnTo>
                  <a:lnTo>
                    <a:pt x="132810" y="157231"/>
                  </a:lnTo>
                  <a:lnTo>
                    <a:pt x="140061" y="164919"/>
                  </a:lnTo>
                  <a:lnTo>
                    <a:pt x="148197" y="171237"/>
                  </a:lnTo>
                  <a:lnTo>
                    <a:pt x="157027" y="175736"/>
                  </a:lnTo>
                  <a:lnTo>
                    <a:pt x="166368" y="178344"/>
                  </a:lnTo>
                  <a:lnTo>
                    <a:pt x="175909" y="178977"/>
                  </a:lnTo>
                  <a:lnTo>
                    <a:pt x="185234" y="177366"/>
                  </a:lnTo>
                  <a:lnTo>
                    <a:pt x="194132" y="173586"/>
                  </a:lnTo>
                  <a:lnTo>
                    <a:pt x="202581" y="168135"/>
                  </a:lnTo>
                  <a:lnTo>
                    <a:pt x="210643" y="161730"/>
                  </a:lnTo>
                  <a:lnTo>
                    <a:pt x="218396" y="154864"/>
                  </a:lnTo>
                  <a:lnTo>
                    <a:pt x="225757" y="147478"/>
                  </a:lnTo>
                  <a:lnTo>
                    <a:pt x="232481" y="139082"/>
                  </a:lnTo>
                  <a:lnTo>
                    <a:pt x="238483" y="129471"/>
                  </a:lnTo>
                  <a:lnTo>
                    <a:pt x="243667" y="118727"/>
                  </a:lnTo>
                  <a:lnTo>
                    <a:pt x="247851" y="107058"/>
                  </a:lnTo>
                  <a:lnTo>
                    <a:pt x="251035" y="94685"/>
                  </a:lnTo>
                  <a:lnTo>
                    <a:pt x="253360" y="81800"/>
                  </a:lnTo>
                  <a:lnTo>
                    <a:pt x="255011" y="68551"/>
                  </a:lnTo>
                  <a:lnTo>
                    <a:pt x="256162" y="55068"/>
                  </a:lnTo>
                  <a:lnTo>
                    <a:pt x="256956" y="42036"/>
                  </a:lnTo>
                  <a:lnTo>
                    <a:pt x="257583" y="29420"/>
                  </a:lnTo>
                  <a:lnTo>
                    <a:pt x="258104" y="16115"/>
                  </a:lnTo>
                  <a:lnTo>
                    <a:pt x="258611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89421" y="3008649"/>
              <a:ext cx="178985" cy="326385"/>
            </a:xfrm>
            <a:custGeom>
              <a:avLst/>
              <a:gdLst/>
              <a:ahLst/>
              <a:cxnLst/>
              <a:rect l="0" t="0" r="0" b="0"/>
              <a:pathLst>
                <a:path w="178985" h="326385">
                  <a:moveTo>
                    <a:pt x="0" y="0"/>
                  </a:moveTo>
                  <a:lnTo>
                    <a:pt x="67" y="11802"/>
                  </a:lnTo>
                  <a:lnTo>
                    <a:pt x="706" y="23571"/>
                  </a:lnTo>
                  <a:lnTo>
                    <a:pt x="1999" y="36462"/>
                  </a:lnTo>
                  <a:lnTo>
                    <a:pt x="3685" y="50310"/>
                  </a:lnTo>
                  <a:lnTo>
                    <a:pt x="5353" y="64638"/>
                  </a:lnTo>
                  <a:lnTo>
                    <a:pt x="6772" y="79107"/>
                  </a:lnTo>
                  <a:lnTo>
                    <a:pt x="8043" y="93557"/>
                  </a:lnTo>
                  <a:lnTo>
                    <a:pt x="9501" y="107933"/>
                  </a:lnTo>
                  <a:lnTo>
                    <a:pt x="11334" y="122228"/>
                  </a:lnTo>
                  <a:lnTo>
                    <a:pt x="13565" y="136452"/>
                  </a:lnTo>
                  <a:lnTo>
                    <a:pt x="16142" y="150622"/>
                  </a:lnTo>
                  <a:lnTo>
                    <a:pt x="18989" y="164757"/>
                  </a:lnTo>
                  <a:lnTo>
                    <a:pt x="22037" y="179030"/>
                  </a:lnTo>
                  <a:lnTo>
                    <a:pt x="25229" y="193760"/>
                  </a:lnTo>
                  <a:lnTo>
                    <a:pt x="28517" y="209076"/>
                  </a:lnTo>
                  <a:lnTo>
                    <a:pt x="31707" y="224786"/>
                  </a:lnTo>
                  <a:lnTo>
                    <a:pt x="34470" y="240486"/>
                  </a:lnTo>
                  <a:lnTo>
                    <a:pt x="36664" y="255931"/>
                  </a:lnTo>
                  <a:lnTo>
                    <a:pt x="38477" y="270895"/>
                  </a:lnTo>
                  <a:lnTo>
                    <a:pt x="40308" y="285096"/>
                  </a:lnTo>
                  <a:lnTo>
                    <a:pt x="42372" y="298388"/>
                  </a:lnTo>
                  <a:lnTo>
                    <a:pt x="43940" y="308266"/>
                  </a:lnTo>
                  <a:lnTo>
                    <a:pt x="44262" y="311439"/>
                  </a:lnTo>
                  <a:lnTo>
                    <a:pt x="43995" y="308783"/>
                  </a:lnTo>
                  <a:lnTo>
                    <a:pt x="43584" y="302107"/>
                  </a:lnTo>
                  <a:lnTo>
                    <a:pt x="43199" y="292824"/>
                  </a:lnTo>
                  <a:lnTo>
                    <a:pt x="42893" y="281876"/>
                  </a:lnTo>
                  <a:lnTo>
                    <a:pt x="42833" y="270024"/>
                  </a:lnTo>
                  <a:lnTo>
                    <a:pt x="43313" y="257954"/>
                  </a:lnTo>
                  <a:lnTo>
                    <a:pt x="44453" y="246043"/>
                  </a:lnTo>
                  <a:lnTo>
                    <a:pt x="46369" y="234577"/>
                  </a:lnTo>
                  <a:lnTo>
                    <a:pt x="49258" y="223864"/>
                  </a:lnTo>
                  <a:lnTo>
                    <a:pt x="53138" y="214001"/>
                  </a:lnTo>
                  <a:lnTo>
                    <a:pt x="58201" y="205393"/>
                  </a:lnTo>
                  <a:lnTo>
                    <a:pt x="64880" y="198812"/>
                  </a:lnTo>
                  <a:lnTo>
                    <a:pt x="73257" y="194507"/>
                  </a:lnTo>
                  <a:lnTo>
                    <a:pt x="82796" y="192582"/>
                  </a:lnTo>
                  <a:lnTo>
                    <a:pt x="92575" y="193251"/>
                  </a:lnTo>
                  <a:lnTo>
                    <a:pt x="102032" y="196369"/>
                  </a:lnTo>
                  <a:lnTo>
                    <a:pt x="110819" y="201528"/>
                  </a:lnTo>
                  <a:lnTo>
                    <a:pt x="118641" y="208262"/>
                  </a:lnTo>
                  <a:lnTo>
                    <a:pt x="125452" y="216158"/>
                  </a:lnTo>
                  <a:lnTo>
                    <a:pt x="131381" y="225050"/>
                  </a:lnTo>
                  <a:lnTo>
                    <a:pt x="136613" y="234994"/>
                  </a:lnTo>
                  <a:lnTo>
                    <a:pt x="141325" y="245937"/>
                  </a:lnTo>
                  <a:lnTo>
                    <a:pt x="145663" y="257555"/>
                  </a:lnTo>
                  <a:lnTo>
                    <a:pt x="149738" y="269354"/>
                  </a:lnTo>
                  <a:lnTo>
                    <a:pt x="153631" y="281018"/>
                  </a:lnTo>
                  <a:lnTo>
                    <a:pt x="157441" y="291989"/>
                  </a:lnTo>
                  <a:lnTo>
                    <a:pt x="161770" y="302459"/>
                  </a:lnTo>
                  <a:lnTo>
                    <a:pt x="168118" y="313343"/>
                  </a:lnTo>
                  <a:lnTo>
                    <a:pt x="178984" y="32638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91584" y="3172003"/>
              <a:ext cx="119191" cy="157232"/>
            </a:xfrm>
            <a:custGeom>
              <a:avLst/>
              <a:gdLst/>
              <a:ahLst/>
              <a:cxnLst/>
              <a:rect l="0" t="0" r="0" b="0"/>
              <a:pathLst>
                <a:path w="119191" h="157232">
                  <a:moveTo>
                    <a:pt x="92635" y="15631"/>
                  </a:moveTo>
                  <a:lnTo>
                    <a:pt x="86633" y="9897"/>
                  </a:lnTo>
                  <a:lnTo>
                    <a:pt x="79788" y="5614"/>
                  </a:lnTo>
                  <a:lnTo>
                    <a:pt x="71405" y="2416"/>
                  </a:lnTo>
                  <a:lnTo>
                    <a:pt x="61950" y="401"/>
                  </a:lnTo>
                  <a:lnTo>
                    <a:pt x="52285" y="0"/>
                  </a:lnTo>
                  <a:lnTo>
                    <a:pt x="42935" y="1316"/>
                  </a:lnTo>
                  <a:lnTo>
                    <a:pt x="34235" y="4311"/>
                  </a:lnTo>
                  <a:lnTo>
                    <a:pt x="26480" y="8984"/>
                  </a:lnTo>
                  <a:lnTo>
                    <a:pt x="19721" y="15168"/>
                  </a:lnTo>
                  <a:lnTo>
                    <a:pt x="13999" y="22741"/>
                  </a:lnTo>
                  <a:lnTo>
                    <a:pt x="9439" y="31719"/>
                  </a:lnTo>
                  <a:lnTo>
                    <a:pt x="5996" y="41977"/>
                  </a:lnTo>
                  <a:lnTo>
                    <a:pt x="3495" y="53288"/>
                  </a:lnTo>
                  <a:lnTo>
                    <a:pt x="1724" y="65404"/>
                  </a:lnTo>
                  <a:lnTo>
                    <a:pt x="501" y="78100"/>
                  </a:lnTo>
                  <a:lnTo>
                    <a:pt x="0" y="90878"/>
                  </a:lnTo>
                  <a:lnTo>
                    <a:pt x="719" y="102997"/>
                  </a:lnTo>
                  <a:lnTo>
                    <a:pt x="2840" y="114108"/>
                  </a:lnTo>
                  <a:lnTo>
                    <a:pt x="6400" y="124212"/>
                  </a:lnTo>
                  <a:lnTo>
                    <a:pt x="11465" y="133466"/>
                  </a:lnTo>
                  <a:lnTo>
                    <a:pt x="17911" y="142045"/>
                  </a:lnTo>
                  <a:lnTo>
                    <a:pt x="25494" y="149470"/>
                  </a:lnTo>
                  <a:lnTo>
                    <a:pt x="33946" y="154648"/>
                  </a:lnTo>
                  <a:lnTo>
                    <a:pt x="43035" y="157167"/>
                  </a:lnTo>
                  <a:lnTo>
                    <a:pt x="52576" y="157231"/>
                  </a:lnTo>
                  <a:lnTo>
                    <a:pt x="62432" y="155297"/>
                  </a:lnTo>
                  <a:lnTo>
                    <a:pt x="72497" y="151845"/>
                  </a:lnTo>
                  <a:lnTo>
                    <a:pt x="82374" y="147123"/>
                  </a:lnTo>
                  <a:lnTo>
                    <a:pt x="91399" y="141147"/>
                  </a:lnTo>
                  <a:lnTo>
                    <a:pt x="99279" y="134019"/>
                  </a:lnTo>
                  <a:lnTo>
                    <a:pt x="105891" y="125778"/>
                  </a:lnTo>
                  <a:lnTo>
                    <a:pt x="111116" y="116337"/>
                  </a:lnTo>
                  <a:lnTo>
                    <a:pt x="115034" y="105765"/>
                  </a:lnTo>
                  <a:lnTo>
                    <a:pt x="117700" y="94410"/>
                  </a:lnTo>
                  <a:lnTo>
                    <a:pt x="119056" y="82796"/>
                  </a:lnTo>
                  <a:lnTo>
                    <a:pt x="119190" y="71250"/>
                  </a:lnTo>
                  <a:lnTo>
                    <a:pt x="118147" y="60058"/>
                  </a:lnTo>
                  <a:lnTo>
                    <a:pt x="115853" y="49543"/>
                  </a:lnTo>
                  <a:lnTo>
                    <a:pt x="112384" y="39814"/>
                  </a:lnTo>
                  <a:lnTo>
                    <a:pt x="107860" y="31100"/>
                  </a:lnTo>
                  <a:lnTo>
                    <a:pt x="101708" y="22989"/>
                  </a:lnTo>
                  <a:lnTo>
                    <a:pt x="91153" y="14767"/>
                  </a:lnTo>
                  <a:lnTo>
                    <a:pt x="71578" y="5102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557918" y="3008649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8"/>
                  </a:lnTo>
                  <a:lnTo>
                    <a:pt x="6783" y="108273"/>
                  </a:lnTo>
                  <a:lnTo>
                    <a:pt x="8048" y="122824"/>
                  </a:lnTo>
                  <a:lnTo>
                    <a:pt x="9505" y="138203"/>
                  </a:lnTo>
                  <a:lnTo>
                    <a:pt x="11336" y="154215"/>
                  </a:lnTo>
                  <a:lnTo>
                    <a:pt x="13567" y="170527"/>
                  </a:lnTo>
                  <a:lnTo>
                    <a:pt x="16143" y="186697"/>
                  </a:lnTo>
                  <a:lnTo>
                    <a:pt x="18985" y="202494"/>
                  </a:lnTo>
                  <a:lnTo>
                    <a:pt x="21860" y="217880"/>
                  </a:lnTo>
                  <a:lnTo>
                    <a:pt x="24405" y="232905"/>
                  </a:lnTo>
                  <a:lnTo>
                    <a:pt x="26444" y="247627"/>
                  </a:lnTo>
                  <a:lnTo>
                    <a:pt x="27985" y="261512"/>
                  </a:lnTo>
                  <a:lnTo>
                    <a:pt x="29268" y="274802"/>
                  </a:lnTo>
                  <a:lnTo>
                    <a:pt x="30404" y="288666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30238" y="3146916"/>
              <a:ext cx="148779" cy="191894"/>
            </a:xfrm>
            <a:custGeom>
              <a:avLst/>
              <a:gdLst/>
              <a:ahLst/>
              <a:cxnLst/>
              <a:rect l="0" t="0" r="0" b="0"/>
              <a:pathLst>
                <a:path w="148779" h="191894">
                  <a:moveTo>
                    <a:pt x="22436" y="93360"/>
                  </a:moveTo>
                  <a:lnTo>
                    <a:pt x="31237" y="90426"/>
                  </a:lnTo>
                  <a:lnTo>
                    <a:pt x="39584" y="87644"/>
                  </a:lnTo>
                  <a:lnTo>
                    <a:pt x="48283" y="84740"/>
                  </a:lnTo>
                  <a:lnTo>
                    <a:pt x="57403" y="81527"/>
                  </a:lnTo>
                  <a:lnTo>
                    <a:pt x="66898" y="77713"/>
                  </a:lnTo>
                  <a:lnTo>
                    <a:pt x="76682" y="73192"/>
                  </a:lnTo>
                  <a:lnTo>
                    <a:pt x="86350" y="67855"/>
                  </a:lnTo>
                  <a:lnTo>
                    <a:pt x="95227" y="61520"/>
                  </a:lnTo>
                  <a:lnTo>
                    <a:pt x="102994" y="54186"/>
                  </a:lnTo>
                  <a:lnTo>
                    <a:pt x="109188" y="46160"/>
                  </a:lnTo>
                  <a:lnTo>
                    <a:pt x="113068" y="37935"/>
                  </a:lnTo>
                  <a:lnTo>
                    <a:pt x="114446" y="29818"/>
                  </a:lnTo>
                  <a:lnTo>
                    <a:pt x="113438" y="22082"/>
                  </a:lnTo>
                  <a:lnTo>
                    <a:pt x="110186" y="15040"/>
                  </a:lnTo>
                  <a:lnTo>
                    <a:pt x="105003" y="8802"/>
                  </a:lnTo>
                  <a:lnTo>
                    <a:pt x="98289" y="3783"/>
                  </a:lnTo>
                  <a:lnTo>
                    <a:pt x="90430" y="767"/>
                  </a:lnTo>
                  <a:lnTo>
                    <a:pt x="81747" y="0"/>
                  </a:lnTo>
                  <a:lnTo>
                    <a:pt x="72650" y="1265"/>
                  </a:lnTo>
                  <a:lnTo>
                    <a:pt x="63624" y="4165"/>
                  </a:lnTo>
                  <a:lnTo>
                    <a:pt x="54925" y="8302"/>
                  </a:lnTo>
                  <a:lnTo>
                    <a:pt x="46611" y="13499"/>
                  </a:lnTo>
                  <a:lnTo>
                    <a:pt x="38640" y="19803"/>
                  </a:lnTo>
                  <a:lnTo>
                    <a:pt x="30946" y="27154"/>
                  </a:lnTo>
                  <a:lnTo>
                    <a:pt x="23626" y="35546"/>
                  </a:lnTo>
                  <a:lnTo>
                    <a:pt x="16928" y="45089"/>
                  </a:lnTo>
                  <a:lnTo>
                    <a:pt x="10948" y="55730"/>
                  </a:lnTo>
                  <a:lnTo>
                    <a:pt x="5949" y="67131"/>
                  </a:lnTo>
                  <a:lnTo>
                    <a:pt x="2421" y="78776"/>
                  </a:lnTo>
                  <a:lnTo>
                    <a:pt x="495" y="90351"/>
                  </a:lnTo>
                  <a:lnTo>
                    <a:pt x="0" y="101902"/>
                  </a:lnTo>
                  <a:lnTo>
                    <a:pt x="647" y="113724"/>
                  </a:lnTo>
                  <a:lnTo>
                    <a:pt x="2158" y="125965"/>
                  </a:lnTo>
                  <a:lnTo>
                    <a:pt x="4458" y="138305"/>
                  </a:lnTo>
                  <a:lnTo>
                    <a:pt x="7671" y="150064"/>
                  </a:lnTo>
                  <a:lnTo>
                    <a:pt x="11802" y="160891"/>
                  </a:lnTo>
                  <a:lnTo>
                    <a:pt x="17050" y="170449"/>
                  </a:lnTo>
                  <a:lnTo>
                    <a:pt x="23861" y="178265"/>
                  </a:lnTo>
                  <a:lnTo>
                    <a:pt x="32337" y="184254"/>
                  </a:lnTo>
                  <a:lnTo>
                    <a:pt x="42285" y="188479"/>
                  </a:lnTo>
                  <a:lnTo>
                    <a:pt x="53404" y="190963"/>
                  </a:lnTo>
                  <a:lnTo>
                    <a:pt x="65397" y="191893"/>
                  </a:lnTo>
                  <a:lnTo>
                    <a:pt x="77854" y="191403"/>
                  </a:lnTo>
                  <a:lnTo>
                    <a:pt x="90282" y="189488"/>
                  </a:lnTo>
                  <a:lnTo>
                    <a:pt x="102401" y="186287"/>
                  </a:lnTo>
                  <a:lnTo>
                    <a:pt x="113693" y="182341"/>
                  </a:lnTo>
                  <a:lnTo>
                    <a:pt x="124421" y="178129"/>
                  </a:lnTo>
                  <a:lnTo>
                    <a:pt x="135523" y="173283"/>
                  </a:lnTo>
                  <a:lnTo>
                    <a:pt x="148778" y="16706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989586" y="3175533"/>
              <a:ext cx="126343" cy="142148"/>
            </a:xfrm>
            <a:custGeom>
              <a:avLst/>
              <a:gdLst/>
              <a:ahLst/>
              <a:cxnLst/>
              <a:rect l="0" t="0" r="0" b="0"/>
              <a:pathLst>
                <a:path w="126343" h="142148">
                  <a:moveTo>
                    <a:pt x="0" y="22629"/>
                  </a:moveTo>
                  <a:lnTo>
                    <a:pt x="67" y="34297"/>
                  </a:lnTo>
                  <a:lnTo>
                    <a:pt x="707" y="44786"/>
                  </a:lnTo>
                  <a:lnTo>
                    <a:pt x="2000" y="55092"/>
                  </a:lnTo>
                  <a:lnTo>
                    <a:pt x="3687" y="65566"/>
                  </a:lnTo>
                  <a:lnTo>
                    <a:pt x="5354" y="76559"/>
                  </a:lnTo>
                  <a:lnTo>
                    <a:pt x="6772" y="88201"/>
                  </a:lnTo>
                  <a:lnTo>
                    <a:pt x="8043" y="100456"/>
                  </a:lnTo>
                  <a:lnTo>
                    <a:pt x="9502" y="113210"/>
                  </a:lnTo>
                  <a:lnTo>
                    <a:pt x="11295" y="126280"/>
                  </a:lnTo>
                  <a:lnTo>
                    <a:pt x="12039" y="137217"/>
                  </a:lnTo>
                  <a:lnTo>
                    <a:pt x="10545" y="142147"/>
                  </a:lnTo>
                  <a:lnTo>
                    <a:pt x="8269" y="140584"/>
                  </a:lnTo>
                  <a:lnTo>
                    <a:pt x="6119" y="133943"/>
                  </a:lnTo>
                  <a:lnTo>
                    <a:pt x="4377" y="123896"/>
                  </a:lnTo>
                  <a:lnTo>
                    <a:pt x="3064" y="111898"/>
                  </a:lnTo>
                  <a:lnTo>
                    <a:pt x="2119" y="98880"/>
                  </a:lnTo>
                  <a:lnTo>
                    <a:pt x="1622" y="85513"/>
                  </a:lnTo>
                  <a:lnTo>
                    <a:pt x="1806" y="72367"/>
                  </a:lnTo>
                  <a:lnTo>
                    <a:pt x="2746" y="59704"/>
                  </a:lnTo>
                  <a:lnTo>
                    <a:pt x="4528" y="47720"/>
                  </a:lnTo>
                  <a:lnTo>
                    <a:pt x="7326" y="36654"/>
                  </a:lnTo>
                  <a:lnTo>
                    <a:pt x="11145" y="26546"/>
                  </a:lnTo>
                  <a:lnTo>
                    <a:pt x="16169" y="17603"/>
                  </a:lnTo>
                  <a:lnTo>
                    <a:pt x="22822" y="10266"/>
                  </a:lnTo>
                  <a:lnTo>
                    <a:pt x="31180" y="4638"/>
                  </a:lnTo>
                  <a:lnTo>
                    <a:pt x="40707" y="1012"/>
                  </a:lnTo>
                  <a:lnTo>
                    <a:pt x="50478" y="0"/>
                  </a:lnTo>
                  <a:lnTo>
                    <a:pt x="59934" y="1698"/>
                  </a:lnTo>
                  <a:lnTo>
                    <a:pt x="68890" y="5922"/>
                  </a:lnTo>
                  <a:lnTo>
                    <a:pt x="77358" y="12487"/>
                  </a:lnTo>
                  <a:lnTo>
                    <a:pt x="85412" y="21048"/>
                  </a:lnTo>
                  <a:lnTo>
                    <a:pt x="92820" y="31182"/>
                  </a:lnTo>
                  <a:lnTo>
                    <a:pt x="99051" y="42492"/>
                  </a:lnTo>
                  <a:lnTo>
                    <a:pt x="103917" y="54645"/>
                  </a:lnTo>
                  <a:lnTo>
                    <a:pt x="107695" y="67225"/>
                  </a:lnTo>
                  <a:lnTo>
                    <a:pt x="110929" y="79743"/>
                  </a:lnTo>
                  <a:lnTo>
                    <a:pt x="113993" y="91925"/>
                  </a:lnTo>
                  <a:lnTo>
                    <a:pt x="116911" y="103262"/>
                  </a:lnTo>
                  <a:lnTo>
                    <a:pt x="119735" y="114026"/>
                  </a:lnTo>
                  <a:lnTo>
                    <a:pt x="122718" y="125157"/>
                  </a:lnTo>
                  <a:lnTo>
                    <a:pt x="126342" y="138443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159096" y="3156048"/>
              <a:ext cx="106918" cy="178584"/>
            </a:xfrm>
            <a:custGeom>
              <a:avLst/>
              <a:gdLst/>
              <a:ahLst/>
              <a:cxnLst/>
              <a:rect l="0" t="0" r="0" b="0"/>
              <a:pathLst>
                <a:path w="106918" h="178584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51"/>
                  </a:lnTo>
                  <a:lnTo>
                    <a:pt x="1683" y="38831"/>
                  </a:lnTo>
                  <a:lnTo>
                    <a:pt x="835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23" y="100763"/>
                  </a:lnTo>
                  <a:lnTo>
                    <a:pt x="3118" y="112626"/>
                  </a:lnTo>
                  <a:lnTo>
                    <a:pt x="5327" y="124131"/>
                  </a:lnTo>
                  <a:lnTo>
                    <a:pt x="7933" y="135345"/>
                  </a:lnTo>
                  <a:lnTo>
                    <a:pt x="11157" y="146013"/>
                  </a:lnTo>
                  <a:lnTo>
                    <a:pt x="15531" y="155578"/>
                  </a:lnTo>
                  <a:lnTo>
                    <a:pt x="21254" y="163819"/>
                  </a:lnTo>
                  <a:lnTo>
                    <a:pt x="28216" y="170505"/>
                  </a:lnTo>
                  <a:lnTo>
                    <a:pt x="36185" y="175248"/>
                  </a:lnTo>
                  <a:lnTo>
                    <a:pt x="44908" y="178014"/>
                  </a:lnTo>
                  <a:lnTo>
                    <a:pt x="53848" y="178583"/>
                  </a:lnTo>
                  <a:lnTo>
                    <a:pt x="62230" y="176397"/>
                  </a:lnTo>
                  <a:lnTo>
                    <a:pt x="69675" y="171411"/>
                  </a:lnTo>
                  <a:lnTo>
                    <a:pt x="76162" y="164167"/>
                  </a:lnTo>
                  <a:lnTo>
                    <a:pt x="81834" y="155486"/>
                  </a:lnTo>
                  <a:lnTo>
                    <a:pt x="86874" y="145983"/>
                  </a:lnTo>
                  <a:lnTo>
                    <a:pt x="91448" y="135861"/>
                  </a:lnTo>
                  <a:lnTo>
                    <a:pt x="95688" y="125016"/>
                  </a:lnTo>
                  <a:lnTo>
                    <a:pt x="99687" y="113431"/>
                  </a:lnTo>
                  <a:lnTo>
                    <a:pt x="103187" y="101366"/>
                  </a:lnTo>
                  <a:lnTo>
                    <a:pt x="105627" y="89260"/>
                  </a:lnTo>
                  <a:lnTo>
                    <a:pt x="106788" y="77372"/>
                  </a:lnTo>
                  <a:lnTo>
                    <a:pt x="106917" y="65653"/>
                  </a:lnTo>
                  <a:lnTo>
                    <a:pt x="106568" y="52366"/>
                  </a:lnTo>
                  <a:lnTo>
                    <a:pt x="105709" y="32995"/>
                  </a:lnTo>
                  <a:lnTo>
                    <a:pt x="104231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305442" y="3200912"/>
              <a:ext cx="210570" cy="155179"/>
            </a:xfrm>
            <a:custGeom>
              <a:avLst/>
              <a:gdLst/>
              <a:ahLst/>
              <a:cxnLst/>
              <a:rect l="0" t="0" r="0" b="0"/>
              <a:pathLst>
                <a:path w="210570" h="155179">
                  <a:moveTo>
                    <a:pt x="0" y="7779"/>
                  </a:moveTo>
                  <a:lnTo>
                    <a:pt x="67" y="22314"/>
                  </a:lnTo>
                  <a:lnTo>
                    <a:pt x="706" y="34944"/>
                  </a:lnTo>
                  <a:lnTo>
                    <a:pt x="2003" y="46849"/>
                  </a:lnTo>
                  <a:lnTo>
                    <a:pt x="3863" y="58331"/>
                  </a:lnTo>
                  <a:lnTo>
                    <a:pt x="6180" y="69523"/>
                  </a:lnTo>
                  <a:lnTo>
                    <a:pt x="8829" y="80440"/>
                  </a:lnTo>
                  <a:lnTo>
                    <a:pt x="11116" y="88670"/>
                  </a:lnTo>
                  <a:lnTo>
                    <a:pt x="12224" y="90965"/>
                  </a:lnTo>
                  <a:lnTo>
                    <a:pt x="12424" y="87982"/>
                  </a:lnTo>
                  <a:lnTo>
                    <a:pt x="12202" y="81267"/>
                  </a:lnTo>
                  <a:lnTo>
                    <a:pt x="12024" y="72225"/>
                  </a:lnTo>
                  <a:lnTo>
                    <a:pt x="12335" y="62016"/>
                  </a:lnTo>
                  <a:lnTo>
                    <a:pt x="13317" y="51338"/>
                  </a:lnTo>
                  <a:lnTo>
                    <a:pt x="15105" y="40691"/>
                  </a:lnTo>
                  <a:lnTo>
                    <a:pt x="17897" y="30520"/>
                  </a:lnTo>
                  <a:lnTo>
                    <a:pt x="21702" y="21019"/>
                  </a:lnTo>
                  <a:lnTo>
                    <a:pt x="26544" y="12651"/>
                  </a:lnTo>
                  <a:lnTo>
                    <a:pt x="32542" y="6230"/>
                  </a:lnTo>
                  <a:lnTo>
                    <a:pt x="39646" y="2026"/>
                  </a:lnTo>
                  <a:lnTo>
                    <a:pt x="47516" y="0"/>
                  </a:lnTo>
                  <a:lnTo>
                    <a:pt x="55637" y="68"/>
                  </a:lnTo>
                  <a:lnTo>
                    <a:pt x="63683" y="1969"/>
                  </a:lnTo>
                  <a:lnTo>
                    <a:pt x="71372" y="5496"/>
                  </a:lnTo>
                  <a:lnTo>
                    <a:pt x="78383" y="10595"/>
                  </a:lnTo>
                  <a:lnTo>
                    <a:pt x="84614" y="17094"/>
                  </a:lnTo>
                  <a:lnTo>
                    <a:pt x="90136" y="24726"/>
                  </a:lnTo>
                  <a:lnTo>
                    <a:pt x="95088" y="33218"/>
                  </a:lnTo>
                  <a:lnTo>
                    <a:pt x="99604" y="42341"/>
                  </a:lnTo>
                  <a:lnTo>
                    <a:pt x="103639" y="52077"/>
                  </a:lnTo>
                  <a:lnTo>
                    <a:pt x="106978" y="62597"/>
                  </a:lnTo>
                  <a:lnTo>
                    <a:pt x="109563" y="73832"/>
                  </a:lnTo>
                  <a:lnTo>
                    <a:pt x="111617" y="82087"/>
                  </a:lnTo>
                  <a:lnTo>
                    <a:pt x="113260" y="83072"/>
                  </a:lnTo>
                  <a:lnTo>
                    <a:pt x="114336" y="78527"/>
                  </a:lnTo>
                  <a:lnTo>
                    <a:pt x="115136" y="70664"/>
                  </a:lnTo>
                  <a:lnTo>
                    <a:pt x="116141" y="61107"/>
                  </a:lnTo>
                  <a:lnTo>
                    <a:pt x="117606" y="50801"/>
                  </a:lnTo>
                  <a:lnTo>
                    <a:pt x="119893" y="40539"/>
                  </a:lnTo>
                  <a:lnTo>
                    <a:pt x="123556" y="31142"/>
                  </a:lnTo>
                  <a:lnTo>
                    <a:pt x="128755" y="22969"/>
                  </a:lnTo>
                  <a:lnTo>
                    <a:pt x="135176" y="16473"/>
                  </a:lnTo>
                  <a:lnTo>
                    <a:pt x="142241" y="12378"/>
                  </a:lnTo>
                  <a:lnTo>
                    <a:pt x="149544" y="10853"/>
                  </a:lnTo>
                  <a:lnTo>
                    <a:pt x="156885" y="11930"/>
                  </a:lnTo>
                  <a:lnTo>
                    <a:pt x="164185" y="15759"/>
                  </a:lnTo>
                  <a:lnTo>
                    <a:pt x="171420" y="22147"/>
                  </a:lnTo>
                  <a:lnTo>
                    <a:pt x="178431" y="30654"/>
                  </a:lnTo>
                  <a:lnTo>
                    <a:pt x="184919" y="40788"/>
                  </a:lnTo>
                  <a:lnTo>
                    <a:pt x="190762" y="52116"/>
                  </a:lnTo>
                  <a:lnTo>
                    <a:pt x="195840" y="64294"/>
                  </a:lnTo>
                  <a:lnTo>
                    <a:pt x="199952" y="77067"/>
                  </a:lnTo>
                  <a:lnTo>
                    <a:pt x="203088" y="90234"/>
                  </a:lnTo>
                  <a:lnTo>
                    <a:pt x="205386" y="103253"/>
                  </a:lnTo>
                  <a:lnTo>
                    <a:pt x="207269" y="116602"/>
                  </a:lnTo>
                  <a:lnTo>
                    <a:pt x="208902" y="132570"/>
                  </a:lnTo>
                  <a:lnTo>
                    <a:pt x="210569" y="15517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558125" y="3008649"/>
              <a:ext cx="165597" cy="352412"/>
            </a:xfrm>
            <a:custGeom>
              <a:avLst/>
              <a:gdLst/>
              <a:ahLst/>
              <a:cxnLst/>
              <a:rect l="0" t="0" r="0" b="0"/>
              <a:pathLst>
                <a:path w="165597" h="352412">
                  <a:moveTo>
                    <a:pt x="0" y="0"/>
                  </a:moveTo>
                  <a:lnTo>
                    <a:pt x="2867" y="14669"/>
                  </a:lnTo>
                  <a:lnTo>
                    <a:pt x="5009" y="28581"/>
                  </a:lnTo>
                  <a:lnTo>
                    <a:pt x="6616" y="43069"/>
                  </a:lnTo>
                  <a:lnTo>
                    <a:pt x="7970" y="57925"/>
                  </a:lnTo>
                  <a:lnTo>
                    <a:pt x="9466" y="72454"/>
                  </a:lnTo>
                  <a:lnTo>
                    <a:pt x="11313" y="86276"/>
                  </a:lnTo>
                  <a:lnTo>
                    <a:pt x="13380" y="99661"/>
                  </a:lnTo>
                  <a:lnTo>
                    <a:pt x="15313" y="113321"/>
                  </a:lnTo>
                  <a:lnTo>
                    <a:pt x="16913" y="127659"/>
                  </a:lnTo>
                  <a:lnTo>
                    <a:pt x="18310" y="142747"/>
                  </a:lnTo>
                  <a:lnTo>
                    <a:pt x="19854" y="158494"/>
                  </a:lnTo>
                  <a:lnTo>
                    <a:pt x="21740" y="174757"/>
                  </a:lnTo>
                  <a:lnTo>
                    <a:pt x="23838" y="191238"/>
                  </a:lnTo>
                  <a:lnTo>
                    <a:pt x="25793" y="207522"/>
                  </a:lnTo>
                  <a:lnTo>
                    <a:pt x="27409" y="223392"/>
                  </a:lnTo>
                  <a:lnTo>
                    <a:pt x="28816" y="238657"/>
                  </a:lnTo>
                  <a:lnTo>
                    <a:pt x="30367" y="253067"/>
                  </a:lnTo>
                  <a:lnTo>
                    <a:pt x="32245" y="266508"/>
                  </a:lnTo>
                  <a:lnTo>
                    <a:pt x="33848" y="276663"/>
                  </a:lnTo>
                  <a:lnTo>
                    <a:pt x="34715" y="280563"/>
                  </a:lnTo>
                  <a:lnTo>
                    <a:pt x="35635" y="279209"/>
                  </a:lnTo>
                  <a:lnTo>
                    <a:pt x="37013" y="274387"/>
                  </a:lnTo>
                  <a:lnTo>
                    <a:pt x="38903" y="267417"/>
                  </a:lnTo>
                  <a:lnTo>
                    <a:pt x="41240" y="259134"/>
                  </a:lnTo>
                  <a:lnTo>
                    <a:pt x="44091" y="250206"/>
                  </a:lnTo>
                  <a:lnTo>
                    <a:pt x="47672" y="241244"/>
                  </a:lnTo>
                  <a:lnTo>
                    <a:pt x="52042" y="232568"/>
                  </a:lnTo>
                  <a:lnTo>
                    <a:pt x="57281" y="224427"/>
                  </a:lnTo>
                  <a:lnTo>
                    <a:pt x="63552" y="217098"/>
                  </a:lnTo>
                  <a:lnTo>
                    <a:pt x="70847" y="210656"/>
                  </a:lnTo>
                  <a:lnTo>
                    <a:pt x="79019" y="205328"/>
                  </a:lnTo>
                  <a:lnTo>
                    <a:pt x="87874" y="201571"/>
                  </a:lnTo>
                  <a:lnTo>
                    <a:pt x="97227" y="199497"/>
                  </a:lnTo>
                  <a:lnTo>
                    <a:pt x="106608" y="199240"/>
                  </a:lnTo>
                  <a:lnTo>
                    <a:pt x="115293" y="201110"/>
                  </a:lnTo>
                  <a:lnTo>
                    <a:pt x="122948" y="205074"/>
                  </a:lnTo>
                  <a:lnTo>
                    <a:pt x="129747" y="210819"/>
                  </a:lnTo>
                  <a:lnTo>
                    <a:pt x="136163" y="217955"/>
                  </a:lnTo>
                  <a:lnTo>
                    <a:pt x="142511" y="226125"/>
                  </a:lnTo>
                  <a:lnTo>
                    <a:pt x="148608" y="235201"/>
                  </a:lnTo>
                  <a:lnTo>
                    <a:pt x="153877" y="245269"/>
                  </a:lnTo>
                  <a:lnTo>
                    <a:pt x="158053" y="256300"/>
                  </a:lnTo>
                  <a:lnTo>
                    <a:pt x="161180" y="268148"/>
                  </a:lnTo>
                  <a:lnTo>
                    <a:pt x="163436" y="280632"/>
                  </a:lnTo>
                  <a:lnTo>
                    <a:pt x="165012" y="293575"/>
                  </a:lnTo>
                  <a:lnTo>
                    <a:pt x="165596" y="306350"/>
                  </a:lnTo>
                  <a:lnTo>
                    <a:pt x="164407" y="317935"/>
                  </a:lnTo>
                  <a:lnTo>
                    <a:pt x="161156" y="327865"/>
                  </a:lnTo>
                  <a:lnTo>
                    <a:pt x="155854" y="336022"/>
                  </a:lnTo>
                  <a:lnTo>
                    <a:pt x="148551" y="342366"/>
                  </a:lnTo>
                  <a:lnTo>
                    <a:pt x="139492" y="347074"/>
                  </a:lnTo>
                  <a:lnTo>
                    <a:pt x="129190" y="350288"/>
                  </a:lnTo>
                  <a:lnTo>
                    <a:pt x="118299" y="352021"/>
                  </a:lnTo>
                  <a:lnTo>
                    <a:pt x="107247" y="352411"/>
                  </a:lnTo>
                  <a:lnTo>
                    <a:pt x="96388" y="351542"/>
                  </a:lnTo>
                  <a:lnTo>
                    <a:pt x="86097" y="349365"/>
                  </a:lnTo>
                  <a:lnTo>
                    <a:pt x="76515" y="345974"/>
                  </a:lnTo>
                  <a:lnTo>
                    <a:pt x="67702" y="341503"/>
                  </a:lnTo>
                  <a:lnTo>
                    <a:pt x="58767" y="335391"/>
                  </a:lnTo>
                  <a:lnTo>
                    <a:pt x="47811" y="324870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684467" y="3189192"/>
              <a:ext cx="189514" cy="157020"/>
            </a:xfrm>
            <a:custGeom>
              <a:avLst/>
              <a:gdLst/>
              <a:ahLst/>
              <a:cxnLst/>
              <a:rect l="0" t="0" r="0" b="0"/>
              <a:pathLst>
                <a:path w="189514" h="157020">
                  <a:moveTo>
                    <a:pt x="0" y="72141"/>
                  </a:moveTo>
                  <a:lnTo>
                    <a:pt x="8869" y="75008"/>
                  </a:lnTo>
                  <a:lnTo>
                    <a:pt x="17856" y="77150"/>
                  </a:lnTo>
                  <a:lnTo>
                    <a:pt x="27851" y="78753"/>
                  </a:lnTo>
                  <a:lnTo>
                    <a:pt x="38831" y="79934"/>
                  </a:lnTo>
                  <a:lnTo>
                    <a:pt x="50643" y="80782"/>
                  </a:lnTo>
                  <a:lnTo>
                    <a:pt x="63096" y="81371"/>
                  </a:lnTo>
                  <a:lnTo>
                    <a:pt x="75862" y="81439"/>
                  </a:lnTo>
                  <a:lnTo>
                    <a:pt x="88494" y="80427"/>
                  </a:lnTo>
                  <a:lnTo>
                    <a:pt x="100753" y="78109"/>
                  </a:lnTo>
                  <a:lnTo>
                    <a:pt x="112271" y="74416"/>
                  </a:lnTo>
                  <a:lnTo>
                    <a:pt x="122480" y="69263"/>
                  </a:lnTo>
                  <a:lnTo>
                    <a:pt x="131183" y="62762"/>
                  </a:lnTo>
                  <a:lnTo>
                    <a:pt x="138027" y="55312"/>
                  </a:lnTo>
                  <a:lnTo>
                    <a:pt x="142350" y="47482"/>
                  </a:lnTo>
                  <a:lnTo>
                    <a:pt x="144030" y="39628"/>
                  </a:lnTo>
                  <a:lnTo>
                    <a:pt x="143227" y="31901"/>
                  </a:lnTo>
                  <a:lnTo>
                    <a:pt x="140113" y="24333"/>
                  </a:lnTo>
                  <a:lnTo>
                    <a:pt x="135021" y="16923"/>
                  </a:lnTo>
                  <a:lnTo>
                    <a:pt x="128370" y="10134"/>
                  </a:lnTo>
                  <a:lnTo>
                    <a:pt x="120553" y="4858"/>
                  </a:lnTo>
                  <a:lnTo>
                    <a:pt x="111898" y="1465"/>
                  </a:lnTo>
                  <a:lnTo>
                    <a:pt x="102819" y="0"/>
                  </a:lnTo>
                  <a:lnTo>
                    <a:pt x="93806" y="455"/>
                  </a:lnTo>
                  <a:lnTo>
                    <a:pt x="85125" y="2623"/>
                  </a:lnTo>
                  <a:lnTo>
                    <a:pt x="77161" y="6501"/>
                  </a:lnTo>
                  <a:lnTo>
                    <a:pt x="70491" y="12369"/>
                  </a:lnTo>
                  <a:lnTo>
                    <a:pt x="65306" y="20201"/>
                  </a:lnTo>
                  <a:lnTo>
                    <a:pt x="61639" y="29713"/>
                  </a:lnTo>
                  <a:lnTo>
                    <a:pt x="59535" y="40537"/>
                  </a:lnTo>
                  <a:lnTo>
                    <a:pt x="58859" y="52332"/>
                  </a:lnTo>
                  <a:lnTo>
                    <a:pt x="59351" y="64657"/>
                  </a:lnTo>
                  <a:lnTo>
                    <a:pt x="60735" y="76995"/>
                  </a:lnTo>
                  <a:lnTo>
                    <a:pt x="62780" y="89063"/>
                  </a:lnTo>
                  <a:lnTo>
                    <a:pt x="65626" y="100623"/>
                  </a:lnTo>
                  <a:lnTo>
                    <a:pt x="69745" y="111392"/>
                  </a:lnTo>
                  <a:lnTo>
                    <a:pt x="75297" y="121300"/>
                  </a:lnTo>
                  <a:lnTo>
                    <a:pt x="82145" y="130276"/>
                  </a:lnTo>
                  <a:lnTo>
                    <a:pt x="90036" y="138167"/>
                  </a:lnTo>
                  <a:lnTo>
                    <a:pt x="98717" y="144988"/>
                  </a:lnTo>
                  <a:lnTo>
                    <a:pt x="107969" y="150570"/>
                  </a:lnTo>
                  <a:lnTo>
                    <a:pt x="117624" y="154497"/>
                  </a:lnTo>
                  <a:lnTo>
                    <a:pt x="127554" y="156685"/>
                  </a:lnTo>
                  <a:lnTo>
                    <a:pt x="137510" y="157019"/>
                  </a:lnTo>
                  <a:lnTo>
                    <a:pt x="147121" y="155198"/>
                  </a:lnTo>
                  <a:lnTo>
                    <a:pt x="156205" y="151282"/>
                  </a:lnTo>
                  <a:lnTo>
                    <a:pt x="164469" y="146052"/>
                  </a:lnTo>
                  <a:lnTo>
                    <a:pt x="172223" y="140314"/>
                  </a:lnTo>
                  <a:lnTo>
                    <a:pt x="180144" y="133567"/>
                  </a:lnTo>
                  <a:lnTo>
                    <a:pt x="189513" y="12478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866821" y="3134991"/>
              <a:ext cx="133502" cy="188999"/>
            </a:xfrm>
            <a:custGeom>
              <a:avLst/>
              <a:gdLst/>
              <a:ahLst/>
              <a:cxnLst/>
              <a:rect l="0" t="0" r="0" b="0"/>
              <a:pathLst>
                <a:path w="133502" h="188999">
                  <a:moveTo>
                    <a:pt x="7159" y="115814"/>
                  </a:moveTo>
                  <a:lnTo>
                    <a:pt x="7226" y="127482"/>
                  </a:lnTo>
                  <a:lnTo>
                    <a:pt x="7866" y="137971"/>
                  </a:lnTo>
                  <a:lnTo>
                    <a:pt x="9163" y="148272"/>
                  </a:lnTo>
                  <a:lnTo>
                    <a:pt x="11023" y="158574"/>
                  </a:lnTo>
                  <a:lnTo>
                    <a:pt x="13340" y="168918"/>
                  </a:lnTo>
                  <a:lnTo>
                    <a:pt x="15989" y="179236"/>
                  </a:lnTo>
                  <a:lnTo>
                    <a:pt x="18272" y="187031"/>
                  </a:lnTo>
                  <a:lnTo>
                    <a:pt x="19208" y="188998"/>
                  </a:lnTo>
                  <a:lnTo>
                    <a:pt x="18759" y="185804"/>
                  </a:lnTo>
                  <a:lnTo>
                    <a:pt x="17278" y="178962"/>
                  </a:lnTo>
                  <a:lnTo>
                    <a:pt x="15103" y="169846"/>
                  </a:lnTo>
                  <a:lnTo>
                    <a:pt x="12468" y="159593"/>
                  </a:lnTo>
                  <a:lnTo>
                    <a:pt x="9542" y="148880"/>
                  </a:lnTo>
                  <a:lnTo>
                    <a:pt x="6585" y="137870"/>
                  </a:lnTo>
                  <a:lnTo>
                    <a:pt x="3976" y="126394"/>
                  </a:lnTo>
                  <a:lnTo>
                    <a:pt x="1892" y="114369"/>
                  </a:lnTo>
                  <a:lnTo>
                    <a:pt x="492" y="102001"/>
                  </a:lnTo>
                  <a:lnTo>
                    <a:pt x="0" y="89688"/>
                  </a:lnTo>
                  <a:lnTo>
                    <a:pt x="463" y="77669"/>
                  </a:lnTo>
                  <a:lnTo>
                    <a:pt x="2248" y="66326"/>
                  </a:lnTo>
                  <a:lnTo>
                    <a:pt x="6107" y="56240"/>
                  </a:lnTo>
                  <a:lnTo>
                    <a:pt x="12257" y="47609"/>
                  </a:lnTo>
                  <a:lnTo>
                    <a:pt x="20301" y="40305"/>
                  </a:lnTo>
                  <a:lnTo>
                    <a:pt x="29529" y="34076"/>
                  </a:lnTo>
                  <a:lnTo>
                    <a:pt x="39399" y="28658"/>
                  </a:lnTo>
                  <a:lnTo>
                    <a:pt x="49598" y="23830"/>
                  </a:lnTo>
                  <a:lnTo>
                    <a:pt x="59963" y="19419"/>
                  </a:lnTo>
                  <a:lnTo>
                    <a:pt x="70405" y="15301"/>
                  </a:lnTo>
                  <a:lnTo>
                    <a:pt x="80815" y="11538"/>
                  </a:lnTo>
                  <a:lnTo>
                    <a:pt x="92269" y="7989"/>
                  </a:lnTo>
                  <a:lnTo>
                    <a:pt x="108007" y="4339"/>
                  </a:lnTo>
                  <a:lnTo>
                    <a:pt x="133501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000322" y="3166577"/>
              <a:ext cx="148153" cy="207832"/>
            </a:xfrm>
            <a:custGeom>
              <a:avLst/>
              <a:gdLst/>
              <a:ahLst/>
              <a:cxnLst/>
              <a:rect l="0" t="0" r="0" b="0"/>
              <a:pathLst>
                <a:path w="148153" h="207832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41" y="2004"/>
                  </a:lnTo>
                  <a:lnTo>
                    <a:pt x="104639" y="3863"/>
                  </a:lnTo>
                  <a:lnTo>
                    <a:pt x="94296" y="6180"/>
                  </a:lnTo>
                  <a:lnTo>
                    <a:pt x="83911" y="8851"/>
                  </a:lnTo>
                  <a:lnTo>
                    <a:pt x="73656" y="11947"/>
                  </a:lnTo>
                  <a:lnTo>
                    <a:pt x="63845" y="15703"/>
                  </a:lnTo>
                  <a:lnTo>
                    <a:pt x="54619" y="20196"/>
                  </a:lnTo>
                  <a:lnTo>
                    <a:pt x="45949" y="25518"/>
                  </a:lnTo>
                  <a:lnTo>
                    <a:pt x="37741" y="31847"/>
                  </a:lnTo>
                  <a:lnTo>
                    <a:pt x="29906" y="39173"/>
                  </a:lnTo>
                  <a:lnTo>
                    <a:pt x="23171" y="47024"/>
                  </a:lnTo>
                  <a:lnTo>
                    <a:pt x="18995" y="54600"/>
                  </a:lnTo>
                  <a:lnTo>
                    <a:pt x="17971" y="61459"/>
                  </a:lnTo>
                  <a:lnTo>
                    <a:pt x="19897" y="67196"/>
                  </a:lnTo>
                  <a:lnTo>
                    <a:pt x="24236" y="71293"/>
                  </a:lnTo>
                  <a:lnTo>
                    <a:pt x="30415" y="73645"/>
                  </a:lnTo>
                  <a:lnTo>
                    <a:pt x="37931" y="74784"/>
                  </a:lnTo>
                  <a:lnTo>
                    <a:pt x="46398" y="75641"/>
                  </a:lnTo>
                  <a:lnTo>
                    <a:pt x="55524" y="76788"/>
                  </a:lnTo>
                  <a:lnTo>
                    <a:pt x="65105" y="78583"/>
                  </a:lnTo>
                  <a:lnTo>
                    <a:pt x="74995" y="81325"/>
                  </a:lnTo>
                  <a:lnTo>
                    <a:pt x="85091" y="85067"/>
                  </a:lnTo>
                  <a:lnTo>
                    <a:pt x="95158" y="89683"/>
                  </a:lnTo>
                  <a:lnTo>
                    <a:pt x="104847" y="94990"/>
                  </a:lnTo>
                  <a:lnTo>
                    <a:pt x="113989" y="100819"/>
                  </a:lnTo>
                  <a:lnTo>
                    <a:pt x="122432" y="107187"/>
                  </a:lnTo>
                  <a:lnTo>
                    <a:pt x="129958" y="114292"/>
                  </a:lnTo>
                  <a:lnTo>
                    <a:pt x="136530" y="122183"/>
                  </a:lnTo>
                  <a:lnTo>
                    <a:pt x="141944" y="130770"/>
                  </a:lnTo>
                  <a:lnTo>
                    <a:pt x="145757" y="139913"/>
                  </a:lnTo>
                  <a:lnTo>
                    <a:pt x="147869" y="149467"/>
                  </a:lnTo>
                  <a:lnTo>
                    <a:pt x="148152" y="159153"/>
                  </a:lnTo>
                  <a:lnTo>
                    <a:pt x="146297" y="168577"/>
                  </a:lnTo>
                  <a:lnTo>
                    <a:pt x="142341" y="177532"/>
                  </a:lnTo>
                  <a:lnTo>
                    <a:pt x="136429" y="185680"/>
                  </a:lnTo>
                  <a:lnTo>
                    <a:pt x="128651" y="192474"/>
                  </a:lnTo>
                  <a:lnTo>
                    <a:pt x="119235" y="197746"/>
                  </a:lnTo>
                  <a:lnTo>
                    <a:pt x="108509" y="201641"/>
                  </a:lnTo>
                  <a:lnTo>
                    <a:pt x="96794" y="204430"/>
                  </a:lnTo>
                  <a:lnTo>
                    <a:pt x="84365" y="206379"/>
                  </a:lnTo>
                  <a:lnTo>
                    <a:pt x="71598" y="207556"/>
                  </a:lnTo>
                  <a:lnTo>
                    <a:pt x="58955" y="207831"/>
                  </a:lnTo>
                  <a:lnTo>
                    <a:pt x="46687" y="207209"/>
                  </a:lnTo>
                  <a:lnTo>
                    <a:pt x="35294" y="205972"/>
                  </a:lnTo>
                  <a:lnTo>
                    <a:pt x="24486" y="204477"/>
                  </a:lnTo>
                  <a:lnTo>
                    <a:pt x="13320" y="20259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200364" y="3366618"/>
              <a:ext cx="47696" cy="126343"/>
            </a:xfrm>
            <a:custGeom>
              <a:avLst/>
              <a:gdLst/>
              <a:ahLst/>
              <a:cxnLst/>
              <a:rect l="0" t="0" r="0" b="0"/>
              <a:pathLst>
                <a:path w="47696" h="126343">
                  <a:moveTo>
                    <a:pt x="21057" y="0"/>
                  </a:moveTo>
                  <a:lnTo>
                    <a:pt x="26857" y="8802"/>
                  </a:lnTo>
                  <a:lnTo>
                    <a:pt x="31781" y="17148"/>
                  </a:lnTo>
                  <a:lnTo>
                    <a:pt x="36280" y="25851"/>
                  </a:lnTo>
                  <a:lnTo>
                    <a:pt x="40327" y="35145"/>
                  </a:lnTo>
                  <a:lnTo>
                    <a:pt x="43692" y="45288"/>
                  </a:lnTo>
                  <a:lnTo>
                    <a:pt x="46288" y="56325"/>
                  </a:lnTo>
                  <a:lnTo>
                    <a:pt x="47695" y="67818"/>
                  </a:lnTo>
                  <a:lnTo>
                    <a:pt x="47129" y="78992"/>
                  </a:lnTo>
                  <a:lnTo>
                    <a:pt x="44340" y="89419"/>
                  </a:lnTo>
                  <a:lnTo>
                    <a:pt x="39621" y="98735"/>
                  </a:lnTo>
                  <a:lnTo>
                    <a:pt x="32868" y="107382"/>
                  </a:lnTo>
                  <a:lnTo>
                    <a:pt x="21249" y="11611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582103" y="3008649"/>
              <a:ext cx="28873" cy="368499"/>
            </a:xfrm>
            <a:custGeom>
              <a:avLst/>
              <a:gdLst/>
              <a:ahLst/>
              <a:cxnLst/>
              <a:rect l="0" t="0" r="0" b="0"/>
              <a:pathLst>
                <a:path w="28873" h="368499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71"/>
                  </a:lnTo>
                  <a:lnTo>
                    <a:pt x="201" y="50665"/>
                  </a:lnTo>
                  <a:lnTo>
                    <a:pt x="0" y="66289"/>
                  </a:lnTo>
                  <a:lnTo>
                    <a:pt x="651" y="83256"/>
                  </a:lnTo>
                  <a:lnTo>
                    <a:pt x="1889" y="101012"/>
                  </a:lnTo>
                  <a:lnTo>
                    <a:pt x="3253" y="118684"/>
                  </a:lnTo>
                  <a:lnTo>
                    <a:pt x="4467" y="135793"/>
                  </a:lnTo>
                  <a:lnTo>
                    <a:pt x="5602" y="152549"/>
                  </a:lnTo>
                  <a:lnTo>
                    <a:pt x="6970" y="169632"/>
                  </a:lnTo>
                  <a:lnTo>
                    <a:pt x="8738" y="187419"/>
                  </a:lnTo>
                  <a:lnTo>
                    <a:pt x="10755" y="205809"/>
                  </a:lnTo>
                  <a:lnTo>
                    <a:pt x="12656" y="224393"/>
                  </a:lnTo>
                  <a:lnTo>
                    <a:pt x="14237" y="242892"/>
                  </a:lnTo>
                  <a:lnTo>
                    <a:pt x="15621" y="260875"/>
                  </a:lnTo>
                  <a:lnTo>
                    <a:pt x="17156" y="277717"/>
                  </a:lnTo>
                  <a:lnTo>
                    <a:pt x="19037" y="293183"/>
                  </a:lnTo>
                  <a:lnTo>
                    <a:pt x="21140" y="307312"/>
                  </a:lnTo>
                  <a:lnTo>
                    <a:pt x="23319" y="321831"/>
                  </a:lnTo>
                  <a:lnTo>
                    <a:pt x="25769" y="340248"/>
                  </a:lnTo>
                  <a:lnTo>
                    <a:pt x="28872" y="36849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421462" y="3145520"/>
              <a:ext cx="305327" cy="73700"/>
            </a:xfrm>
            <a:custGeom>
              <a:avLst/>
              <a:gdLst/>
              <a:ahLst/>
              <a:cxnLst/>
              <a:rect l="0" t="0" r="0" b="0"/>
              <a:pathLst>
                <a:path w="305327" h="73700">
                  <a:moveTo>
                    <a:pt x="305326" y="0"/>
                  </a:moveTo>
                  <a:lnTo>
                    <a:pt x="296525" y="2934"/>
                  </a:lnTo>
                  <a:lnTo>
                    <a:pt x="288179" y="5716"/>
                  </a:lnTo>
                  <a:lnTo>
                    <a:pt x="279471" y="8615"/>
                  </a:lnTo>
                  <a:lnTo>
                    <a:pt x="270004" y="11656"/>
                  </a:lnTo>
                  <a:lnTo>
                    <a:pt x="259212" y="14821"/>
                  </a:lnTo>
                  <a:lnTo>
                    <a:pt x="246914" y="18085"/>
                  </a:lnTo>
                  <a:lnTo>
                    <a:pt x="233249" y="21423"/>
                  </a:lnTo>
                  <a:lnTo>
                    <a:pt x="218482" y="24814"/>
                  </a:lnTo>
                  <a:lnTo>
                    <a:pt x="202884" y="28243"/>
                  </a:lnTo>
                  <a:lnTo>
                    <a:pt x="186682" y="31698"/>
                  </a:lnTo>
                  <a:lnTo>
                    <a:pt x="170055" y="35170"/>
                  </a:lnTo>
                  <a:lnTo>
                    <a:pt x="153139" y="38650"/>
                  </a:lnTo>
                  <a:lnTo>
                    <a:pt x="136185" y="41970"/>
                  </a:lnTo>
                  <a:lnTo>
                    <a:pt x="119572" y="44820"/>
                  </a:lnTo>
                  <a:lnTo>
                    <a:pt x="103473" y="47073"/>
                  </a:lnTo>
                  <a:lnTo>
                    <a:pt x="88052" y="48925"/>
                  </a:lnTo>
                  <a:lnTo>
                    <a:pt x="73534" y="50783"/>
                  </a:lnTo>
                  <a:lnTo>
                    <a:pt x="59963" y="52888"/>
                  </a:lnTo>
                  <a:lnTo>
                    <a:pt x="47474" y="55341"/>
                  </a:lnTo>
                  <a:lnTo>
                    <a:pt x="35059" y="58539"/>
                  </a:lnTo>
                  <a:lnTo>
                    <a:pt x="20509" y="6388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84674" y="2945478"/>
              <a:ext cx="273742" cy="399687"/>
            </a:xfrm>
            <a:custGeom>
              <a:avLst/>
              <a:gdLst/>
              <a:ahLst/>
              <a:cxnLst/>
              <a:rect l="0" t="0" r="0" b="0"/>
              <a:pathLst>
                <a:path w="273742" h="399687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5" y="41070"/>
                  </a:lnTo>
                  <a:lnTo>
                    <a:pt x="3865" y="54239"/>
                  </a:lnTo>
                  <a:lnTo>
                    <a:pt x="6181" y="67099"/>
                  </a:lnTo>
                  <a:lnTo>
                    <a:pt x="8843" y="79509"/>
                  </a:lnTo>
                  <a:lnTo>
                    <a:pt x="11593" y="91795"/>
                  </a:lnTo>
                  <a:lnTo>
                    <a:pt x="14052" y="104645"/>
                  </a:lnTo>
                  <a:lnTo>
                    <a:pt x="16038" y="118394"/>
                  </a:lnTo>
                  <a:lnTo>
                    <a:pt x="17709" y="132731"/>
                  </a:lnTo>
                  <a:lnTo>
                    <a:pt x="19446" y="146902"/>
                  </a:lnTo>
                  <a:lnTo>
                    <a:pt x="21463" y="160480"/>
                  </a:lnTo>
                  <a:lnTo>
                    <a:pt x="23651" y="173699"/>
                  </a:lnTo>
                  <a:lnTo>
                    <a:pt x="25666" y="187247"/>
                  </a:lnTo>
                  <a:lnTo>
                    <a:pt x="27324" y="201502"/>
                  </a:lnTo>
                  <a:lnTo>
                    <a:pt x="28759" y="216193"/>
                  </a:lnTo>
                  <a:lnTo>
                    <a:pt x="30330" y="230610"/>
                  </a:lnTo>
                  <a:lnTo>
                    <a:pt x="32233" y="244357"/>
                  </a:lnTo>
                  <a:lnTo>
                    <a:pt x="34343" y="257691"/>
                  </a:lnTo>
                  <a:lnTo>
                    <a:pt x="36305" y="271317"/>
                  </a:lnTo>
                  <a:lnTo>
                    <a:pt x="37921" y="285627"/>
                  </a:lnTo>
                  <a:lnTo>
                    <a:pt x="39160" y="300527"/>
                  </a:lnTo>
                  <a:lnTo>
                    <a:pt x="40065" y="315616"/>
                  </a:lnTo>
                  <a:lnTo>
                    <a:pt x="40682" y="330527"/>
                  </a:lnTo>
                  <a:lnTo>
                    <a:pt x="40136" y="341781"/>
                  </a:lnTo>
                  <a:lnTo>
                    <a:pt x="38099" y="345205"/>
                  </a:lnTo>
                  <a:lnTo>
                    <a:pt x="36112" y="342262"/>
                  </a:lnTo>
                  <a:lnTo>
                    <a:pt x="34809" y="335340"/>
                  </a:lnTo>
                  <a:lnTo>
                    <a:pt x="34444" y="326318"/>
                  </a:lnTo>
                  <a:lnTo>
                    <a:pt x="35022" y="316308"/>
                  </a:lnTo>
                  <a:lnTo>
                    <a:pt x="36567" y="305876"/>
                  </a:lnTo>
                  <a:lnTo>
                    <a:pt x="39211" y="295287"/>
                  </a:lnTo>
                  <a:lnTo>
                    <a:pt x="42930" y="284674"/>
                  </a:lnTo>
                  <a:lnTo>
                    <a:pt x="47886" y="274738"/>
                  </a:lnTo>
                  <a:lnTo>
                    <a:pt x="54496" y="266722"/>
                  </a:lnTo>
                  <a:lnTo>
                    <a:pt x="62824" y="261149"/>
                  </a:lnTo>
                  <a:lnTo>
                    <a:pt x="72331" y="258051"/>
                  </a:lnTo>
                  <a:lnTo>
                    <a:pt x="82089" y="257325"/>
                  </a:lnTo>
                  <a:lnTo>
                    <a:pt x="91537" y="258661"/>
                  </a:lnTo>
                  <a:lnTo>
                    <a:pt x="100487" y="261962"/>
                  </a:lnTo>
                  <a:lnTo>
                    <a:pt x="108952" y="267435"/>
                  </a:lnTo>
                  <a:lnTo>
                    <a:pt x="117007" y="274994"/>
                  </a:lnTo>
                  <a:lnTo>
                    <a:pt x="124587" y="284150"/>
                  </a:lnTo>
                  <a:lnTo>
                    <a:pt x="131465" y="294204"/>
                  </a:lnTo>
                  <a:lnTo>
                    <a:pt x="137573" y="304671"/>
                  </a:lnTo>
                  <a:lnTo>
                    <a:pt x="142831" y="315460"/>
                  </a:lnTo>
                  <a:lnTo>
                    <a:pt x="147065" y="326763"/>
                  </a:lnTo>
                  <a:lnTo>
                    <a:pt x="150287" y="338657"/>
                  </a:lnTo>
                  <a:lnTo>
                    <a:pt x="152807" y="350932"/>
                  </a:lnTo>
                  <a:lnTo>
                    <a:pt x="155122" y="363179"/>
                  </a:lnTo>
                  <a:lnTo>
                    <a:pt x="157519" y="375086"/>
                  </a:lnTo>
                  <a:lnTo>
                    <a:pt x="159495" y="383937"/>
                  </a:lnTo>
                  <a:lnTo>
                    <a:pt x="160641" y="386324"/>
                  </a:lnTo>
                  <a:lnTo>
                    <a:pt x="161748" y="383179"/>
                  </a:lnTo>
                  <a:lnTo>
                    <a:pt x="163573" y="376730"/>
                  </a:lnTo>
                  <a:lnTo>
                    <a:pt x="166817" y="369227"/>
                  </a:lnTo>
                  <a:lnTo>
                    <a:pt x="171690" y="361937"/>
                  </a:lnTo>
                  <a:lnTo>
                    <a:pt x="178038" y="355163"/>
                  </a:lnTo>
                  <a:lnTo>
                    <a:pt x="185574" y="348655"/>
                  </a:lnTo>
                  <a:lnTo>
                    <a:pt x="194005" y="342186"/>
                  </a:lnTo>
                  <a:lnTo>
                    <a:pt x="203085" y="335813"/>
                  </a:lnTo>
                  <a:lnTo>
                    <a:pt x="212623" y="329813"/>
                  </a:lnTo>
                  <a:lnTo>
                    <a:pt x="222475" y="324313"/>
                  </a:lnTo>
                  <a:lnTo>
                    <a:pt x="232376" y="318971"/>
                  </a:lnTo>
                  <a:lnTo>
                    <a:pt x="241951" y="313090"/>
                  </a:lnTo>
                  <a:lnTo>
                    <a:pt x="251006" y="306316"/>
                  </a:lnTo>
                  <a:lnTo>
                    <a:pt x="259054" y="298630"/>
                  </a:lnTo>
                  <a:lnTo>
                    <a:pt x="265249" y="290167"/>
                  </a:lnTo>
                  <a:lnTo>
                    <a:pt x="269296" y="281099"/>
                  </a:lnTo>
                  <a:lnTo>
                    <a:pt x="271215" y="271587"/>
                  </a:lnTo>
                  <a:lnTo>
                    <a:pt x="271074" y="261757"/>
                  </a:lnTo>
                  <a:lnTo>
                    <a:pt x="269124" y="251713"/>
                  </a:lnTo>
                  <a:lnTo>
                    <a:pt x="265563" y="241852"/>
                  </a:lnTo>
                  <a:lnTo>
                    <a:pt x="260441" y="232838"/>
                  </a:lnTo>
                  <a:lnTo>
                    <a:pt x="253928" y="224970"/>
                  </a:lnTo>
                  <a:lnTo>
                    <a:pt x="246285" y="218537"/>
                  </a:lnTo>
                  <a:lnTo>
                    <a:pt x="237787" y="213963"/>
                  </a:lnTo>
                  <a:lnTo>
                    <a:pt x="228667" y="211306"/>
                  </a:lnTo>
                  <a:lnTo>
                    <a:pt x="219275" y="210640"/>
                  </a:lnTo>
                  <a:lnTo>
                    <a:pt x="210050" y="212230"/>
                  </a:lnTo>
                  <a:lnTo>
                    <a:pt x="201222" y="216006"/>
                  </a:lnTo>
                  <a:lnTo>
                    <a:pt x="192990" y="221793"/>
                  </a:lnTo>
                  <a:lnTo>
                    <a:pt x="185607" y="229489"/>
                  </a:lnTo>
                  <a:lnTo>
                    <a:pt x="179127" y="238848"/>
                  </a:lnTo>
                  <a:lnTo>
                    <a:pt x="173605" y="249537"/>
                  </a:lnTo>
                  <a:lnTo>
                    <a:pt x="169186" y="261227"/>
                  </a:lnTo>
                  <a:lnTo>
                    <a:pt x="165845" y="273638"/>
                  </a:lnTo>
                  <a:lnTo>
                    <a:pt x="163584" y="286394"/>
                  </a:lnTo>
                  <a:lnTo>
                    <a:pt x="162506" y="299030"/>
                  </a:lnTo>
                  <a:lnTo>
                    <a:pt x="162558" y="311305"/>
                  </a:lnTo>
                  <a:lnTo>
                    <a:pt x="163557" y="323175"/>
                  </a:lnTo>
                  <a:lnTo>
                    <a:pt x="165291" y="334686"/>
                  </a:lnTo>
                  <a:lnTo>
                    <a:pt x="167575" y="345905"/>
                  </a:lnTo>
                  <a:lnTo>
                    <a:pt x="170581" y="356575"/>
                  </a:lnTo>
                  <a:lnTo>
                    <a:pt x="174809" y="366143"/>
                  </a:lnTo>
                  <a:lnTo>
                    <a:pt x="180434" y="374395"/>
                  </a:lnTo>
                  <a:lnTo>
                    <a:pt x="187332" y="381428"/>
                  </a:lnTo>
                  <a:lnTo>
                    <a:pt x="195256" y="387468"/>
                  </a:lnTo>
                  <a:lnTo>
                    <a:pt x="203953" y="392741"/>
                  </a:lnTo>
                  <a:lnTo>
                    <a:pt x="213047" y="396962"/>
                  </a:lnTo>
                  <a:lnTo>
                    <a:pt x="222064" y="399368"/>
                  </a:lnTo>
                  <a:lnTo>
                    <a:pt x="230748" y="399686"/>
                  </a:lnTo>
                  <a:lnTo>
                    <a:pt x="238882" y="397933"/>
                  </a:lnTo>
                  <a:lnTo>
                    <a:pt x="246199" y="394165"/>
                  </a:lnTo>
                  <a:lnTo>
                    <a:pt x="252635" y="388641"/>
                  </a:lnTo>
                  <a:lnTo>
                    <a:pt x="258143" y="382177"/>
                  </a:lnTo>
                  <a:lnTo>
                    <a:pt x="263142" y="375402"/>
                  </a:lnTo>
                  <a:lnTo>
                    <a:pt x="268072" y="367728"/>
                  </a:lnTo>
                  <a:lnTo>
                    <a:pt x="273741" y="35796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979473" y="3159832"/>
              <a:ext cx="147399" cy="185730"/>
            </a:xfrm>
            <a:custGeom>
              <a:avLst/>
              <a:gdLst/>
              <a:ahLst/>
              <a:cxnLst/>
              <a:rect l="0" t="0" r="0" b="0"/>
              <a:pathLst>
                <a:path w="147399" h="185730">
                  <a:moveTo>
                    <a:pt x="0" y="59387"/>
                  </a:moveTo>
                  <a:lnTo>
                    <a:pt x="67" y="71122"/>
                  </a:lnTo>
                  <a:lnTo>
                    <a:pt x="707" y="82251"/>
                  </a:lnTo>
                  <a:lnTo>
                    <a:pt x="2003" y="93850"/>
                  </a:lnTo>
                  <a:lnTo>
                    <a:pt x="3863" y="106011"/>
                  </a:lnTo>
                  <a:lnTo>
                    <a:pt x="6179" y="118671"/>
                  </a:lnTo>
                  <a:lnTo>
                    <a:pt x="8809" y="131632"/>
                  </a:lnTo>
                  <a:lnTo>
                    <a:pt x="10411" y="141450"/>
                  </a:lnTo>
                  <a:lnTo>
                    <a:pt x="9751" y="144193"/>
                  </a:lnTo>
                  <a:lnTo>
                    <a:pt x="7991" y="141463"/>
                  </a:lnTo>
                  <a:lnTo>
                    <a:pt x="6085" y="135048"/>
                  </a:lnTo>
                  <a:lnTo>
                    <a:pt x="4439" y="126141"/>
                  </a:lnTo>
                  <a:lnTo>
                    <a:pt x="3320" y="115384"/>
                  </a:lnTo>
                  <a:lnTo>
                    <a:pt x="3013" y="103014"/>
                  </a:lnTo>
                  <a:lnTo>
                    <a:pt x="3582" y="89285"/>
                  </a:lnTo>
                  <a:lnTo>
                    <a:pt x="4929" y="74806"/>
                  </a:lnTo>
                  <a:lnTo>
                    <a:pt x="6895" y="60462"/>
                  </a:lnTo>
                  <a:lnTo>
                    <a:pt x="9334" y="46749"/>
                  </a:lnTo>
                  <a:lnTo>
                    <a:pt x="12444" y="34098"/>
                  </a:lnTo>
                  <a:lnTo>
                    <a:pt x="16741" y="23052"/>
                  </a:lnTo>
                  <a:lnTo>
                    <a:pt x="22408" y="13750"/>
                  </a:lnTo>
                  <a:lnTo>
                    <a:pt x="29163" y="6487"/>
                  </a:lnTo>
                  <a:lnTo>
                    <a:pt x="36460" y="1873"/>
                  </a:lnTo>
                  <a:lnTo>
                    <a:pt x="43924" y="0"/>
                  </a:lnTo>
                  <a:lnTo>
                    <a:pt x="51374" y="842"/>
                  </a:lnTo>
                  <a:lnTo>
                    <a:pt x="58749" y="4513"/>
                  </a:lnTo>
                  <a:lnTo>
                    <a:pt x="66034" y="10792"/>
                  </a:lnTo>
                  <a:lnTo>
                    <a:pt x="73077" y="19055"/>
                  </a:lnTo>
                  <a:lnTo>
                    <a:pt x="79588" y="28494"/>
                  </a:lnTo>
                  <a:lnTo>
                    <a:pt x="85451" y="38542"/>
                  </a:lnTo>
                  <a:lnTo>
                    <a:pt x="90712" y="49047"/>
                  </a:lnTo>
                  <a:lnTo>
                    <a:pt x="95479" y="60157"/>
                  </a:lnTo>
                  <a:lnTo>
                    <a:pt x="99873" y="71922"/>
                  </a:lnTo>
                  <a:lnTo>
                    <a:pt x="103994" y="84110"/>
                  </a:lnTo>
                  <a:lnTo>
                    <a:pt x="107923" y="96300"/>
                  </a:lnTo>
                  <a:lnTo>
                    <a:pt x="111718" y="108243"/>
                  </a:lnTo>
                  <a:lnTo>
                    <a:pt x="115419" y="119875"/>
                  </a:lnTo>
                  <a:lnTo>
                    <a:pt x="119059" y="131219"/>
                  </a:lnTo>
                  <a:lnTo>
                    <a:pt x="122657" y="142318"/>
                  </a:lnTo>
                  <a:lnTo>
                    <a:pt x="126265" y="152774"/>
                  </a:lnTo>
                  <a:lnTo>
                    <a:pt x="130437" y="162776"/>
                  </a:lnTo>
                  <a:lnTo>
                    <a:pt x="136656" y="173204"/>
                  </a:lnTo>
                  <a:lnTo>
                    <a:pt x="147398" y="18572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401016" y="2987592"/>
              <a:ext cx="10127" cy="368499"/>
            </a:xfrm>
            <a:custGeom>
              <a:avLst/>
              <a:gdLst/>
              <a:ahLst/>
              <a:cxnLst/>
              <a:rect l="0" t="0" r="0" b="0"/>
              <a:pathLst>
                <a:path w="10127" h="368499">
                  <a:moveTo>
                    <a:pt x="10126" y="0"/>
                  </a:moveTo>
                  <a:lnTo>
                    <a:pt x="7258" y="8936"/>
                  </a:lnTo>
                  <a:lnTo>
                    <a:pt x="5117" y="18563"/>
                  </a:lnTo>
                  <a:lnTo>
                    <a:pt x="3514" y="29859"/>
                  </a:lnTo>
                  <a:lnTo>
                    <a:pt x="2333" y="42873"/>
                  </a:lnTo>
                  <a:lnTo>
                    <a:pt x="1484" y="57648"/>
                  </a:lnTo>
                  <a:lnTo>
                    <a:pt x="888" y="74027"/>
                  </a:lnTo>
                  <a:lnTo>
                    <a:pt x="473" y="91714"/>
                  </a:lnTo>
                  <a:lnTo>
                    <a:pt x="189" y="110398"/>
                  </a:lnTo>
                  <a:lnTo>
                    <a:pt x="0" y="129798"/>
                  </a:lnTo>
                  <a:lnTo>
                    <a:pt x="42" y="149210"/>
                  </a:lnTo>
                  <a:lnTo>
                    <a:pt x="602" y="167556"/>
                  </a:lnTo>
                  <a:lnTo>
                    <a:pt x="1791" y="184348"/>
                  </a:lnTo>
                  <a:lnTo>
                    <a:pt x="3405" y="200098"/>
                  </a:lnTo>
                  <a:lnTo>
                    <a:pt x="5026" y="215976"/>
                  </a:lnTo>
                  <a:lnTo>
                    <a:pt x="6412" y="232662"/>
                  </a:lnTo>
                  <a:lnTo>
                    <a:pt x="7493" y="250163"/>
                  </a:lnTo>
                  <a:lnTo>
                    <a:pt x="8292" y="268077"/>
                  </a:lnTo>
                  <a:lnTo>
                    <a:pt x="8865" y="286082"/>
                  </a:lnTo>
                  <a:lnTo>
                    <a:pt x="9267" y="303467"/>
                  </a:lnTo>
                  <a:lnTo>
                    <a:pt x="9589" y="320894"/>
                  </a:lnTo>
                  <a:lnTo>
                    <a:pt x="9858" y="341007"/>
                  </a:lnTo>
                  <a:lnTo>
                    <a:pt x="10126" y="36849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253213" y="3113934"/>
              <a:ext cx="252684" cy="63172"/>
            </a:xfrm>
            <a:custGeom>
              <a:avLst/>
              <a:gdLst/>
              <a:ahLst/>
              <a:cxnLst/>
              <a:rect l="0" t="0" r="0" b="0"/>
              <a:pathLst>
                <a:path w="252684" h="63172">
                  <a:moveTo>
                    <a:pt x="252683" y="0"/>
                  </a:moveTo>
                  <a:lnTo>
                    <a:pt x="241016" y="2934"/>
                  </a:lnTo>
                  <a:lnTo>
                    <a:pt x="230527" y="5716"/>
                  </a:lnTo>
                  <a:lnTo>
                    <a:pt x="220220" y="8616"/>
                  </a:lnTo>
                  <a:lnTo>
                    <a:pt x="209746" y="11656"/>
                  </a:lnTo>
                  <a:lnTo>
                    <a:pt x="198754" y="14821"/>
                  </a:lnTo>
                  <a:lnTo>
                    <a:pt x="187112" y="18081"/>
                  </a:lnTo>
                  <a:lnTo>
                    <a:pt x="174858" y="21246"/>
                  </a:lnTo>
                  <a:lnTo>
                    <a:pt x="162103" y="23988"/>
                  </a:lnTo>
                  <a:lnTo>
                    <a:pt x="148967" y="26169"/>
                  </a:lnTo>
                  <a:lnTo>
                    <a:pt x="135553" y="27971"/>
                  </a:lnTo>
                  <a:lnTo>
                    <a:pt x="121943" y="29795"/>
                  </a:lnTo>
                  <a:lnTo>
                    <a:pt x="108200" y="31877"/>
                  </a:lnTo>
                  <a:lnTo>
                    <a:pt x="94531" y="34277"/>
                  </a:lnTo>
                  <a:lnTo>
                    <a:pt x="81274" y="36968"/>
                  </a:lnTo>
                  <a:lnTo>
                    <a:pt x="68583" y="39892"/>
                  </a:lnTo>
                  <a:lnTo>
                    <a:pt x="56506" y="43031"/>
                  </a:lnTo>
                  <a:lnTo>
                    <a:pt x="43676" y="46830"/>
                  </a:lnTo>
                  <a:lnTo>
                    <a:pt x="26734" y="5273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495368" y="2934950"/>
              <a:ext cx="294799" cy="431669"/>
            </a:xfrm>
            <a:custGeom>
              <a:avLst/>
              <a:gdLst/>
              <a:ahLst/>
              <a:cxnLst/>
              <a:rect l="0" t="0" r="0" b="0"/>
              <a:pathLst>
                <a:path w="294799" h="431669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4" y="32468"/>
                  </a:lnTo>
                  <a:lnTo>
                    <a:pt x="3864" y="43115"/>
                  </a:lnTo>
                  <a:lnTo>
                    <a:pt x="6181" y="54755"/>
                  </a:lnTo>
                  <a:lnTo>
                    <a:pt x="8846" y="67651"/>
                  </a:lnTo>
                  <a:lnTo>
                    <a:pt x="11770" y="81730"/>
                  </a:lnTo>
                  <a:lnTo>
                    <a:pt x="14878" y="96782"/>
                  </a:lnTo>
                  <a:lnTo>
                    <a:pt x="18113" y="112578"/>
                  </a:lnTo>
                  <a:lnTo>
                    <a:pt x="21437" y="129082"/>
                  </a:lnTo>
                  <a:lnTo>
                    <a:pt x="24821" y="146446"/>
                  </a:lnTo>
                  <a:lnTo>
                    <a:pt x="28242" y="164671"/>
                  </a:lnTo>
                  <a:lnTo>
                    <a:pt x="31522" y="183315"/>
                  </a:lnTo>
                  <a:lnTo>
                    <a:pt x="34346" y="201605"/>
                  </a:lnTo>
                  <a:lnTo>
                    <a:pt x="36581" y="219133"/>
                  </a:lnTo>
                  <a:lnTo>
                    <a:pt x="38421" y="236004"/>
                  </a:lnTo>
                  <a:lnTo>
                    <a:pt x="40271" y="252634"/>
                  </a:lnTo>
                  <a:lnTo>
                    <a:pt x="42365" y="269305"/>
                  </a:lnTo>
                  <a:lnTo>
                    <a:pt x="44604" y="286130"/>
                  </a:lnTo>
                  <a:lnTo>
                    <a:pt x="46654" y="303125"/>
                  </a:lnTo>
                  <a:lnTo>
                    <a:pt x="48330" y="320266"/>
                  </a:lnTo>
                  <a:lnTo>
                    <a:pt x="49607" y="337355"/>
                  </a:lnTo>
                  <a:lnTo>
                    <a:pt x="50540" y="354055"/>
                  </a:lnTo>
                  <a:lnTo>
                    <a:pt x="51178" y="370172"/>
                  </a:lnTo>
                  <a:lnTo>
                    <a:pt x="50753" y="384244"/>
                  </a:lnTo>
                  <a:lnTo>
                    <a:pt x="48451" y="393279"/>
                  </a:lnTo>
                  <a:lnTo>
                    <a:pt x="45136" y="396076"/>
                  </a:lnTo>
                  <a:lnTo>
                    <a:pt x="41824" y="393684"/>
                  </a:lnTo>
                  <a:lnTo>
                    <a:pt x="39020" y="387543"/>
                  </a:lnTo>
                  <a:lnTo>
                    <a:pt x="36845" y="378818"/>
                  </a:lnTo>
                  <a:lnTo>
                    <a:pt x="35242" y="368342"/>
                  </a:lnTo>
                  <a:lnTo>
                    <a:pt x="34097" y="356687"/>
                  </a:lnTo>
                  <a:lnTo>
                    <a:pt x="33296" y="344242"/>
                  </a:lnTo>
                  <a:lnTo>
                    <a:pt x="32743" y="331268"/>
                  </a:lnTo>
                  <a:lnTo>
                    <a:pt x="32375" y="317946"/>
                  </a:lnTo>
                  <a:lnTo>
                    <a:pt x="32465" y="304554"/>
                  </a:lnTo>
                  <a:lnTo>
                    <a:pt x="33588" y="291480"/>
                  </a:lnTo>
                  <a:lnTo>
                    <a:pt x="35988" y="278921"/>
                  </a:lnTo>
                  <a:lnTo>
                    <a:pt x="39906" y="267367"/>
                  </a:lnTo>
                  <a:lnTo>
                    <a:pt x="45744" y="257665"/>
                  </a:lnTo>
                  <a:lnTo>
                    <a:pt x="53518" y="250119"/>
                  </a:lnTo>
                  <a:lnTo>
                    <a:pt x="62637" y="245036"/>
                  </a:lnTo>
                  <a:lnTo>
                    <a:pt x="72127" y="242964"/>
                  </a:lnTo>
                  <a:lnTo>
                    <a:pt x="81386" y="243907"/>
                  </a:lnTo>
                  <a:lnTo>
                    <a:pt x="90038" y="247436"/>
                  </a:lnTo>
                  <a:lnTo>
                    <a:pt x="97769" y="252993"/>
                  </a:lnTo>
                  <a:lnTo>
                    <a:pt x="104519" y="260056"/>
                  </a:lnTo>
                  <a:lnTo>
                    <a:pt x="110408" y="268200"/>
                  </a:lnTo>
                  <a:lnTo>
                    <a:pt x="115612" y="277102"/>
                  </a:lnTo>
                  <a:lnTo>
                    <a:pt x="120305" y="286527"/>
                  </a:lnTo>
                  <a:lnTo>
                    <a:pt x="124632" y="296312"/>
                  </a:lnTo>
                  <a:lnTo>
                    <a:pt x="128699" y="306340"/>
                  </a:lnTo>
                  <a:lnTo>
                    <a:pt x="132586" y="316532"/>
                  </a:lnTo>
                  <a:lnTo>
                    <a:pt x="136351" y="326836"/>
                  </a:lnTo>
                  <a:lnTo>
                    <a:pt x="140032" y="337214"/>
                  </a:lnTo>
                  <a:lnTo>
                    <a:pt x="143671" y="347598"/>
                  </a:lnTo>
                  <a:lnTo>
                    <a:pt x="147756" y="356392"/>
                  </a:lnTo>
                  <a:lnTo>
                    <a:pt x="152415" y="360851"/>
                  </a:lnTo>
                  <a:lnTo>
                    <a:pt x="156999" y="360674"/>
                  </a:lnTo>
                  <a:lnTo>
                    <a:pt x="161686" y="357368"/>
                  </a:lnTo>
                  <a:lnTo>
                    <a:pt x="166740" y="352301"/>
                  </a:lnTo>
                  <a:lnTo>
                    <a:pt x="172565" y="346467"/>
                  </a:lnTo>
                  <a:lnTo>
                    <a:pt x="179742" y="340625"/>
                  </a:lnTo>
                  <a:lnTo>
                    <a:pt x="188446" y="335139"/>
                  </a:lnTo>
                  <a:lnTo>
                    <a:pt x="198370" y="330095"/>
                  </a:lnTo>
                  <a:lnTo>
                    <a:pt x="208940" y="325454"/>
                  </a:lnTo>
                  <a:lnTo>
                    <a:pt x="219747" y="321133"/>
                  </a:lnTo>
                  <a:lnTo>
                    <a:pt x="230593" y="316885"/>
                  </a:lnTo>
                  <a:lnTo>
                    <a:pt x="241400" y="312338"/>
                  </a:lnTo>
                  <a:lnTo>
                    <a:pt x="252139" y="307304"/>
                  </a:lnTo>
                  <a:lnTo>
                    <a:pt x="262484" y="301616"/>
                  </a:lnTo>
                  <a:lnTo>
                    <a:pt x="271833" y="295039"/>
                  </a:lnTo>
                  <a:lnTo>
                    <a:pt x="279923" y="287538"/>
                  </a:lnTo>
                  <a:lnTo>
                    <a:pt x="286338" y="279229"/>
                  </a:lnTo>
                  <a:lnTo>
                    <a:pt x="290367" y="270282"/>
                  </a:lnTo>
                  <a:lnTo>
                    <a:pt x="291851" y="260862"/>
                  </a:lnTo>
                  <a:lnTo>
                    <a:pt x="291083" y="251267"/>
                  </a:lnTo>
                  <a:lnTo>
                    <a:pt x="288525" y="241906"/>
                  </a:lnTo>
                  <a:lnTo>
                    <a:pt x="284616" y="232993"/>
                  </a:lnTo>
                  <a:lnTo>
                    <a:pt x="279403" y="224873"/>
                  </a:lnTo>
                  <a:lnTo>
                    <a:pt x="272556" y="218098"/>
                  </a:lnTo>
                  <a:lnTo>
                    <a:pt x="264037" y="212848"/>
                  </a:lnTo>
                  <a:lnTo>
                    <a:pt x="254386" y="209307"/>
                  </a:lnTo>
                  <a:lnTo>
                    <a:pt x="244524" y="207821"/>
                  </a:lnTo>
                  <a:lnTo>
                    <a:pt x="235004" y="208377"/>
                  </a:lnTo>
                  <a:lnTo>
                    <a:pt x="226003" y="210681"/>
                  </a:lnTo>
                  <a:lnTo>
                    <a:pt x="217505" y="214353"/>
                  </a:lnTo>
                  <a:lnTo>
                    <a:pt x="209426" y="219049"/>
                  </a:lnTo>
                  <a:lnTo>
                    <a:pt x="201830" y="224808"/>
                  </a:lnTo>
                  <a:lnTo>
                    <a:pt x="194940" y="232029"/>
                  </a:lnTo>
                  <a:lnTo>
                    <a:pt x="188824" y="240813"/>
                  </a:lnTo>
                  <a:lnTo>
                    <a:pt x="183563" y="250982"/>
                  </a:lnTo>
                  <a:lnTo>
                    <a:pt x="179325" y="262258"/>
                  </a:lnTo>
                  <a:lnTo>
                    <a:pt x="176106" y="274363"/>
                  </a:lnTo>
                  <a:lnTo>
                    <a:pt x="173756" y="287068"/>
                  </a:lnTo>
                  <a:lnTo>
                    <a:pt x="172089" y="300194"/>
                  </a:lnTo>
                  <a:lnTo>
                    <a:pt x="170932" y="313609"/>
                  </a:lnTo>
                  <a:lnTo>
                    <a:pt x="170305" y="327057"/>
                  </a:lnTo>
                  <a:lnTo>
                    <a:pt x="170408" y="340166"/>
                  </a:lnTo>
                  <a:lnTo>
                    <a:pt x="171297" y="352757"/>
                  </a:lnTo>
                  <a:lnTo>
                    <a:pt x="173046" y="364671"/>
                  </a:lnTo>
                  <a:lnTo>
                    <a:pt x="175822" y="375679"/>
                  </a:lnTo>
                  <a:lnTo>
                    <a:pt x="179623" y="385746"/>
                  </a:lnTo>
                  <a:lnTo>
                    <a:pt x="184465" y="394830"/>
                  </a:lnTo>
                  <a:lnTo>
                    <a:pt x="190464" y="402793"/>
                  </a:lnTo>
                  <a:lnTo>
                    <a:pt x="197578" y="409667"/>
                  </a:lnTo>
                  <a:lnTo>
                    <a:pt x="205796" y="415454"/>
                  </a:lnTo>
                  <a:lnTo>
                    <a:pt x="215214" y="420051"/>
                  </a:lnTo>
                  <a:lnTo>
                    <a:pt x="225763" y="423515"/>
                  </a:lnTo>
                  <a:lnTo>
                    <a:pt x="237033" y="426035"/>
                  </a:lnTo>
                  <a:lnTo>
                    <a:pt x="249672" y="428090"/>
                  </a:lnTo>
                  <a:lnTo>
                    <a:pt x="267025" y="429865"/>
                  </a:lnTo>
                  <a:lnTo>
                    <a:pt x="294798" y="43166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003661" y="2924007"/>
              <a:ext cx="176061" cy="505783"/>
            </a:xfrm>
            <a:custGeom>
              <a:avLst/>
              <a:gdLst/>
              <a:ahLst/>
              <a:cxnLst/>
              <a:rect l="0" t="0" r="0" b="0"/>
              <a:pathLst>
                <a:path w="176061" h="505783">
                  <a:moveTo>
                    <a:pt x="70775" y="505782"/>
                  </a:moveTo>
                  <a:lnTo>
                    <a:pt x="65041" y="499714"/>
                  </a:lnTo>
                  <a:lnTo>
                    <a:pt x="60757" y="492229"/>
                  </a:lnTo>
                  <a:lnTo>
                    <a:pt x="57548" y="482545"/>
                  </a:lnTo>
                  <a:lnTo>
                    <a:pt x="55013" y="471057"/>
                  </a:lnTo>
                  <a:lnTo>
                    <a:pt x="52668" y="458426"/>
                  </a:lnTo>
                  <a:lnTo>
                    <a:pt x="50224" y="445147"/>
                  </a:lnTo>
                  <a:lnTo>
                    <a:pt x="47743" y="431353"/>
                  </a:lnTo>
                  <a:lnTo>
                    <a:pt x="45526" y="416897"/>
                  </a:lnTo>
                  <a:lnTo>
                    <a:pt x="43732" y="401746"/>
                  </a:lnTo>
                  <a:lnTo>
                    <a:pt x="42204" y="386303"/>
                  </a:lnTo>
                  <a:lnTo>
                    <a:pt x="40571" y="371310"/>
                  </a:lnTo>
                  <a:lnTo>
                    <a:pt x="38621" y="357149"/>
                  </a:lnTo>
                  <a:lnTo>
                    <a:pt x="36311" y="343860"/>
                  </a:lnTo>
                  <a:lnTo>
                    <a:pt x="33683" y="331321"/>
                  </a:lnTo>
                  <a:lnTo>
                    <a:pt x="30800" y="319358"/>
                  </a:lnTo>
                  <a:lnTo>
                    <a:pt x="27728" y="307491"/>
                  </a:lnTo>
                  <a:lnTo>
                    <a:pt x="24520" y="294985"/>
                  </a:lnTo>
                  <a:lnTo>
                    <a:pt x="21221" y="281485"/>
                  </a:lnTo>
                  <a:lnTo>
                    <a:pt x="18023" y="266991"/>
                  </a:lnTo>
                  <a:lnTo>
                    <a:pt x="15257" y="251656"/>
                  </a:lnTo>
                  <a:lnTo>
                    <a:pt x="13060" y="235673"/>
                  </a:lnTo>
                  <a:lnTo>
                    <a:pt x="11245" y="219212"/>
                  </a:lnTo>
                  <a:lnTo>
                    <a:pt x="9413" y="202411"/>
                  </a:lnTo>
                  <a:lnTo>
                    <a:pt x="7329" y="185376"/>
                  </a:lnTo>
                  <a:lnTo>
                    <a:pt x="5098" y="168345"/>
                  </a:lnTo>
                  <a:lnTo>
                    <a:pt x="3053" y="151677"/>
                  </a:lnTo>
                  <a:lnTo>
                    <a:pt x="1385" y="135534"/>
                  </a:lnTo>
                  <a:lnTo>
                    <a:pt x="283" y="119744"/>
                  </a:lnTo>
                  <a:lnTo>
                    <a:pt x="0" y="103915"/>
                  </a:lnTo>
                  <a:lnTo>
                    <a:pt x="599" y="87831"/>
                  </a:lnTo>
                  <a:lnTo>
                    <a:pt x="2136" y="71926"/>
                  </a:lnTo>
                  <a:lnTo>
                    <a:pt x="4763" y="57152"/>
                  </a:lnTo>
                  <a:lnTo>
                    <a:pt x="8461" y="43961"/>
                  </a:lnTo>
                  <a:lnTo>
                    <a:pt x="13232" y="32477"/>
                  </a:lnTo>
                  <a:lnTo>
                    <a:pt x="19183" y="22753"/>
                  </a:lnTo>
                  <a:lnTo>
                    <a:pt x="26259" y="14631"/>
                  </a:lnTo>
                  <a:lnTo>
                    <a:pt x="34282" y="8142"/>
                  </a:lnTo>
                  <a:lnTo>
                    <a:pt x="43037" y="3591"/>
                  </a:lnTo>
                  <a:lnTo>
                    <a:pt x="52337" y="968"/>
                  </a:lnTo>
                  <a:lnTo>
                    <a:pt x="62191" y="0"/>
                  </a:lnTo>
                  <a:lnTo>
                    <a:pt x="72792" y="330"/>
                  </a:lnTo>
                  <a:lnTo>
                    <a:pt x="84177" y="1627"/>
                  </a:lnTo>
                  <a:lnTo>
                    <a:pt x="96095" y="3783"/>
                  </a:lnTo>
                  <a:lnTo>
                    <a:pt x="108094" y="6900"/>
                  </a:lnTo>
                  <a:lnTo>
                    <a:pt x="119897" y="10953"/>
                  </a:lnTo>
                  <a:lnTo>
                    <a:pt x="131161" y="15687"/>
                  </a:lnTo>
                  <a:lnTo>
                    <a:pt x="142603" y="21268"/>
                  </a:lnTo>
                  <a:lnTo>
                    <a:pt x="156344" y="29301"/>
                  </a:lnTo>
                  <a:lnTo>
                    <a:pt x="176060" y="4252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95451" y="3198162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201635" y="2867"/>
                  </a:lnTo>
                  <a:lnTo>
                    <a:pt x="192007" y="5009"/>
                  </a:lnTo>
                  <a:lnTo>
                    <a:pt x="180725" y="6617"/>
                  </a:lnTo>
                  <a:lnTo>
                    <a:pt x="168231" y="7970"/>
                  </a:lnTo>
                  <a:lnTo>
                    <a:pt x="155399" y="9467"/>
                  </a:lnTo>
                  <a:lnTo>
                    <a:pt x="142776" y="11318"/>
                  </a:lnTo>
                  <a:lnTo>
                    <a:pt x="130393" y="13557"/>
                  </a:lnTo>
                  <a:lnTo>
                    <a:pt x="117950" y="16138"/>
                  </a:lnTo>
                  <a:lnTo>
                    <a:pt x="105251" y="18983"/>
                  </a:lnTo>
                  <a:lnTo>
                    <a:pt x="92249" y="21860"/>
                  </a:lnTo>
                  <a:lnTo>
                    <a:pt x="78976" y="24404"/>
                  </a:lnTo>
                  <a:lnTo>
                    <a:pt x="65497" y="26444"/>
                  </a:lnTo>
                  <a:lnTo>
                    <a:pt x="52282" y="27985"/>
                  </a:lnTo>
                  <a:lnTo>
                    <a:pt x="38787" y="29268"/>
                  </a:lnTo>
                  <a:lnTo>
                    <a:pt x="22707" y="304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103259" y="3172938"/>
              <a:ext cx="118576" cy="192950"/>
            </a:xfrm>
            <a:custGeom>
              <a:avLst/>
              <a:gdLst/>
              <a:ahLst/>
              <a:cxnLst/>
              <a:rect l="0" t="0" r="0" b="0"/>
              <a:pathLst>
                <a:path w="118576" h="192950">
                  <a:moveTo>
                    <a:pt x="2762" y="67338"/>
                  </a:moveTo>
                  <a:lnTo>
                    <a:pt x="5695" y="76140"/>
                  </a:lnTo>
                  <a:lnTo>
                    <a:pt x="8478" y="84486"/>
                  </a:lnTo>
                  <a:lnTo>
                    <a:pt x="11377" y="93185"/>
                  </a:lnTo>
                  <a:lnTo>
                    <a:pt x="14418" y="102306"/>
                  </a:lnTo>
                  <a:lnTo>
                    <a:pt x="17583" y="111801"/>
                  </a:lnTo>
                  <a:lnTo>
                    <a:pt x="20847" y="121593"/>
                  </a:lnTo>
                  <a:lnTo>
                    <a:pt x="24185" y="131607"/>
                  </a:lnTo>
                  <a:lnTo>
                    <a:pt x="27575" y="141781"/>
                  </a:lnTo>
                  <a:lnTo>
                    <a:pt x="31004" y="152067"/>
                  </a:lnTo>
                  <a:lnTo>
                    <a:pt x="34459" y="162432"/>
                  </a:lnTo>
                  <a:lnTo>
                    <a:pt x="37931" y="172849"/>
                  </a:lnTo>
                  <a:lnTo>
                    <a:pt x="41387" y="183230"/>
                  </a:lnTo>
                  <a:lnTo>
                    <a:pt x="43795" y="190971"/>
                  </a:lnTo>
                  <a:lnTo>
                    <a:pt x="43805" y="192949"/>
                  </a:lnTo>
                  <a:lnTo>
                    <a:pt x="41691" y="190341"/>
                  </a:lnTo>
                  <a:lnTo>
                    <a:pt x="38187" y="184615"/>
                  </a:lnTo>
                  <a:lnTo>
                    <a:pt x="34076" y="176581"/>
                  </a:lnTo>
                  <a:lnTo>
                    <a:pt x="29833" y="166805"/>
                  </a:lnTo>
                  <a:lnTo>
                    <a:pt x="25661" y="155742"/>
                  </a:lnTo>
                  <a:lnTo>
                    <a:pt x="21623" y="143755"/>
                  </a:lnTo>
                  <a:lnTo>
                    <a:pt x="17717" y="131123"/>
                  </a:lnTo>
                  <a:lnTo>
                    <a:pt x="13923" y="118208"/>
                  </a:lnTo>
                  <a:lnTo>
                    <a:pt x="10213" y="105461"/>
                  </a:lnTo>
                  <a:lnTo>
                    <a:pt x="6574" y="93108"/>
                  </a:lnTo>
                  <a:lnTo>
                    <a:pt x="3315" y="81186"/>
                  </a:lnTo>
                  <a:lnTo>
                    <a:pt x="1037" y="69638"/>
                  </a:lnTo>
                  <a:lnTo>
                    <a:pt x="0" y="58391"/>
                  </a:lnTo>
                  <a:lnTo>
                    <a:pt x="457" y="47531"/>
                  </a:lnTo>
                  <a:lnTo>
                    <a:pt x="2818" y="37304"/>
                  </a:lnTo>
                  <a:lnTo>
                    <a:pt x="7118" y="27801"/>
                  </a:lnTo>
                  <a:lnTo>
                    <a:pt x="13260" y="19283"/>
                  </a:lnTo>
                  <a:lnTo>
                    <a:pt x="21195" y="12240"/>
                  </a:lnTo>
                  <a:lnTo>
                    <a:pt x="30710" y="6806"/>
                  </a:lnTo>
                  <a:lnTo>
                    <a:pt x="41334" y="2971"/>
                  </a:lnTo>
                  <a:lnTo>
                    <a:pt x="52449" y="755"/>
                  </a:lnTo>
                  <a:lnTo>
                    <a:pt x="63651" y="0"/>
                  </a:lnTo>
                  <a:lnTo>
                    <a:pt x="74507" y="275"/>
                  </a:lnTo>
                  <a:lnTo>
                    <a:pt x="85630" y="1004"/>
                  </a:lnTo>
                  <a:lnTo>
                    <a:pt x="99109" y="2247"/>
                  </a:lnTo>
                  <a:lnTo>
                    <a:pt x="118575" y="416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215964" y="3252311"/>
              <a:ext cx="184856" cy="160364"/>
            </a:xfrm>
            <a:custGeom>
              <a:avLst/>
              <a:gdLst/>
              <a:ahLst/>
              <a:cxnLst/>
              <a:rect l="0" t="0" r="0" b="0"/>
              <a:pathLst>
                <a:path w="184856" h="160364">
                  <a:moveTo>
                    <a:pt x="111155" y="40608"/>
                  </a:moveTo>
                  <a:lnTo>
                    <a:pt x="108088" y="31873"/>
                  </a:lnTo>
                  <a:lnTo>
                    <a:pt x="104025" y="24167"/>
                  </a:lnTo>
                  <a:lnTo>
                    <a:pt x="98532" y="16779"/>
                  </a:lnTo>
                  <a:lnTo>
                    <a:pt x="91773" y="10036"/>
                  </a:lnTo>
                  <a:lnTo>
                    <a:pt x="83974" y="4802"/>
                  </a:lnTo>
                  <a:lnTo>
                    <a:pt x="75381" y="1441"/>
                  </a:lnTo>
                  <a:lnTo>
                    <a:pt x="66369" y="0"/>
                  </a:lnTo>
                  <a:lnTo>
                    <a:pt x="57413" y="472"/>
                  </a:lnTo>
                  <a:lnTo>
                    <a:pt x="48771" y="2646"/>
                  </a:lnTo>
                  <a:lnTo>
                    <a:pt x="40666" y="6359"/>
                  </a:lnTo>
                  <a:lnTo>
                    <a:pt x="33370" y="11584"/>
                  </a:lnTo>
                  <a:lnTo>
                    <a:pt x="26943" y="18167"/>
                  </a:lnTo>
                  <a:lnTo>
                    <a:pt x="21289" y="25855"/>
                  </a:lnTo>
                  <a:lnTo>
                    <a:pt x="16248" y="34385"/>
                  </a:lnTo>
                  <a:lnTo>
                    <a:pt x="11671" y="43534"/>
                  </a:lnTo>
                  <a:lnTo>
                    <a:pt x="7596" y="53286"/>
                  </a:lnTo>
                  <a:lnTo>
                    <a:pt x="4231" y="63818"/>
                  </a:lnTo>
                  <a:lnTo>
                    <a:pt x="1641" y="75159"/>
                  </a:lnTo>
                  <a:lnTo>
                    <a:pt x="71" y="87046"/>
                  </a:lnTo>
                  <a:lnTo>
                    <a:pt x="0" y="99025"/>
                  </a:lnTo>
                  <a:lnTo>
                    <a:pt x="1548" y="110819"/>
                  </a:lnTo>
                  <a:lnTo>
                    <a:pt x="4539" y="122179"/>
                  </a:lnTo>
                  <a:lnTo>
                    <a:pt x="8680" y="132807"/>
                  </a:lnTo>
                  <a:lnTo>
                    <a:pt x="13684" y="142603"/>
                  </a:lnTo>
                  <a:lnTo>
                    <a:pt x="19314" y="150994"/>
                  </a:lnTo>
                  <a:lnTo>
                    <a:pt x="25384" y="156894"/>
                  </a:lnTo>
                  <a:lnTo>
                    <a:pt x="31759" y="159933"/>
                  </a:lnTo>
                  <a:lnTo>
                    <a:pt x="38343" y="160363"/>
                  </a:lnTo>
                  <a:lnTo>
                    <a:pt x="45068" y="158683"/>
                  </a:lnTo>
                  <a:lnTo>
                    <a:pt x="51887" y="155400"/>
                  </a:lnTo>
                  <a:lnTo>
                    <a:pt x="58601" y="150624"/>
                  </a:lnTo>
                  <a:lnTo>
                    <a:pt x="64884" y="144078"/>
                  </a:lnTo>
                  <a:lnTo>
                    <a:pt x="70586" y="135756"/>
                  </a:lnTo>
                  <a:lnTo>
                    <a:pt x="75567" y="125899"/>
                  </a:lnTo>
                  <a:lnTo>
                    <a:pt x="79614" y="114833"/>
                  </a:lnTo>
                  <a:lnTo>
                    <a:pt x="82711" y="102874"/>
                  </a:lnTo>
                  <a:lnTo>
                    <a:pt x="85147" y="90438"/>
                  </a:lnTo>
                  <a:lnTo>
                    <a:pt x="87405" y="78023"/>
                  </a:lnTo>
                  <a:lnTo>
                    <a:pt x="89787" y="65967"/>
                  </a:lnTo>
                  <a:lnTo>
                    <a:pt x="92520" y="56740"/>
                  </a:lnTo>
                  <a:lnTo>
                    <a:pt x="95600" y="53444"/>
                  </a:lnTo>
                  <a:lnTo>
                    <a:pt x="98892" y="55218"/>
                  </a:lnTo>
                  <a:lnTo>
                    <a:pt x="102673" y="60339"/>
                  </a:lnTo>
                  <a:lnTo>
                    <a:pt x="107113" y="67522"/>
                  </a:lnTo>
                  <a:lnTo>
                    <a:pt x="112189" y="75958"/>
                  </a:lnTo>
                  <a:lnTo>
                    <a:pt x="117807" y="85153"/>
                  </a:lnTo>
                  <a:lnTo>
                    <a:pt x="124007" y="94488"/>
                  </a:lnTo>
                  <a:lnTo>
                    <a:pt x="130986" y="103172"/>
                  </a:lnTo>
                  <a:lnTo>
                    <a:pt x="138776" y="110833"/>
                  </a:lnTo>
                  <a:lnTo>
                    <a:pt x="147015" y="117324"/>
                  </a:lnTo>
                  <a:lnTo>
                    <a:pt x="155939" y="123165"/>
                  </a:lnTo>
                  <a:lnTo>
                    <a:pt x="167453" y="128867"/>
                  </a:lnTo>
                  <a:lnTo>
                    <a:pt x="184855" y="13536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353425" y="3240276"/>
              <a:ext cx="142153" cy="162225"/>
            </a:xfrm>
            <a:custGeom>
              <a:avLst/>
              <a:gdLst/>
              <a:ahLst/>
              <a:cxnLst/>
              <a:rect l="0" t="0" r="0" b="0"/>
              <a:pathLst>
                <a:path w="142153" h="162225">
                  <a:moveTo>
                    <a:pt x="89510" y="0"/>
                  </a:moveTo>
                  <a:lnTo>
                    <a:pt x="77909" y="134"/>
                  </a:lnTo>
                  <a:lnTo>
                    <a:pt x="68060" y="1415"/>
                  </a:lnTo>
                  <a:lnTo>
                    <a:pt x="59054" y="4008"/>
                  </a:lnTo>
                  <a:lnTo>
                    <a:pt x="50613" y="7727"/>
                  </a:lnTo>
                  <a:lnTo>
                    <a:pt x="42585" y="12360"/>
                  </a:lnTo>
                  <a:lnTo>
                    <a:pt x="34867" y="17702"/>
                  </a:lnTo>
                  <a:lnTo>
                    <a:pt x="27535" y="23895"/>
                  </a:lnTo>
                  <a:lnTo>
                    <a:pt x="20832" y="31406"/>
                  </a:lnTo>
                  <a:lnTo>
                    <a:pt x="14846" y="40384"/>
                  </a:lnTo>
                  <a:lnTo>
                    <a:pt x="9673" y="50682"/>
                  </a:lnTo>
                  <a:lnTo>
                    <a:pt x="5496" y="62044"/>
                  </a:lnTo>
                  <a:lnTo>
                    <a:pt x="2327" y="74202"/>
                  </a:lnTo>
                  <a:lnTo>
                    <a:pt x="352" y="86772"/>
                  </a:lnTo>
                  <a:lnTo>
                    <a:pt x="0" y="99276"/>
                  </a:lnTo>
                  <a:lnTo>
                    <a:pt x="1362" y="111451"/>
                  </a:lnTo>
                  <a:lnTo>
                    <a:pt x="4395" y="122911"/>
                  </a:lnTo>
                  <a:lnTo>
                    <a:pt x="9096" y="133082"/>
                  </a:lnTo>
                  <a:lnTo>
                    <a:pt x="15300" y="141770"/>
                  </a:lnTo>
                  <a:lnTo>
                    <a:pt x="22888" y="148942"/>
                  </a:lnTo>
                  <a:lnTo>
                    <a:pt x="31875" y="154552"/>
                  </a:lnTo>
                  <a:lnTo>
                    <a:pt x="42137" y="158726"/>
                  </a:lnTo>
                  <a:lnTo>
                    <a:pt x="53279" y="161396"/>
                  </a:lnTo>
                  <a:lnTo>
                    <a:pt x="64750" y="162224"/>
                  </a:lnTo>
                  <a:lnTo>
                    <a:pt x="76200" y="161185"/>
                  </a:lnTo>
                  <a:lnTo>
                    <a:pt x="87327" y="158370"/>
                  </a:lnTo>
                  <a:lnTo>
                    <a:pt x="97798" y="153816"/>
                  </a:lnTo>
                  <a:lnTo>
                    <a:pt x="107498" y="147728"/>
                  </a:lnTo>
                  <a:lnTo>
                    <a:pt x="116192" y="140867"/>
                  </a:lnTo>
                  <a:lnTo>
                    <a:pt x="124290" y="133776"/>
                  </a:lnTo>
                  <a:lnTo>
                    <a:pt x="132499" y="125835"/>
                  </a:lnTo>
                  <a:lnTo>
                    <a:pt x="142152" y="11581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506507" y="2924421"/>
              <a:ext cx="20656" cy="463255"/>
            </a:xfrm>
            <a:custGeom>
              <a:avLst/>
              <a:gdLst/>
              <a:ahLst/>
              <a:cxnLst/>
              <a:rect l="0" t="0" r="0" b="0"/>
              <a:pathLst>
                <a:path w="20656" h="463255">
                  <a:moveTo>
                    <a:pt x="10127" y="0"/>
                  </a:moveTo>
                  <a:lnTo>
                    <a:pt x="7260" y="11869"/>
                  </a:lnTo>
                  <a:lnTo>
                    <a:pt x="5118" y="24279"/>
                  </a:lnTo>
                  <a:lnTo>
                    <a:pt x="3514" y="38461"/>
                  </a:lnTo>
                  <a:lnTo>
                    <a:pt x="2334" y="53996"/>
                  </a:lnTo>
                  <a:lnTo>
                    <a:pt x="1486" y="69992"/>
                  </a:lnTo>
                  <a:lnTo>
                    <a:pt x="888" y="85875"/>
                  </a:lnTo>
                  <a:lnTo>
                    <a:pt x="473" y="101423"/>
                  </a:lnTo>
                  <a:lnTo>
                    <a:pt x="190" y="116610"/>
                  </a:lnTo>
                  <a:lnTo>
                    <a:pt x="0" y="131479"/>
                  </a:lnTo>
                  <a:lnTo>
                    <a:pt x="43" y="145936"/>
                  </a:lnTo>
                  <a:lnTo>
                    <a:pt x="603" y="159738"/>
                  </a:lnTo>
                  <a:lnTo>
                    <a:pt x="1793" y="172810"/>
                  </a:lnTo>
                  <a:lnTo>
                    <a:pt x="3405" y="185389"/>
                  </a:lnTo>
                  <a:lnTo>
                    <a:pt x="5026" y="197909"/>
                  </a:lnTo>
                  <a:lnTo>
                    <a:pt x="6412" y="210633"/>
                  </a:lnTo>
                  <a:lnTo>
                    <a:pt x="7493" y="223637"/>
                  </a:lnTo>
                  <a:lnTo>
                    <a:pt x="8293" y="236907"/>
                  </a:lnTo>
                  <a:lnTo>
                    <a:pt x="8871" y="250389"/>
                  </a:lnTo>
                  <a:lnTo>
                    <a:pt x="9445" y="263866"/>
                  </a:lnTo>
                  <a:lnTo>
                    <a:pt x="10370" y="276988"/>
                  </a:lnTo>
                  <a:lnTo>
                    <a:pt x="11809" y="289595"/>
                  </a:lnTo>
                  <a:lnTo>
                    <a:pt x="13590" y="301856"/>
                  </a:lnTo>
                  <a:lnTo>
                    <a:pt x="15324" y="314161"/>
                  </a:lnTo>
                  <a:lnTo>
                    <a:pt x="16785" y="326744"/>
                  </a:lnTo>
                  <a:lnTo>
                    <a:pt x="17918" y="339825"/>
                  </a:lnTo>
                  <a:lnTo>
                    <a:pt x="18753" y="353678"/>
                  </a:lnTo>
                  <a:lnTo>
                    <a:pt x="19348" y="368364"/>
                  </a:lnTo>
                  <a:lnTo>
                    <a:pt x="19766" y="383610"/>
                  </a:lnTo>
                  <a:lnTo>
                    <a:pt x="20099" y="400707"/>
                  </a:lnTo>
                  <a:lnTo>
                    <a:pt x="20378" y="424514"/>
                  </a:lnTo>
                  <a:lnTo>
                    <a:pt x="20655" y="463254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306063" y="3059893"/>
              <a:ext cx="336913" cy="54042"/>
            </a:xfrm>
            <a:custGeom>
              <a:avLst/>
              <a:gdLst/>
              <a:ahLst/>
              <a:cxnLst/>
              <a:rect l="0" t="0" r="0" b="0"/>
              <a:pathLst>
                <a:path w="336913" h="54042">
                  <a:moveTo>
                    <a:pt x="336912" y="11927"/>
                  </a:moveTo>
                  <a:lnTo>
                    <a:pt x="328043" y="6261"/>
                  </a:lnTo>
                  <a:lnTo>
                    <a:pt x="319056" y="2617"/>
                  </a:lnTo>
                  <a:lnTo>
                    <a:pt x="309056" y="703"/>
                  </a:lnTo>
                  <a:lnTo>
                    <a:pt x="297903" y="29"/>
                  </a:lnTo>
                  <a:lnTo>
                    <a:pt x="285444" y="0"/>
                  </a:lnTo>
                  <a:lnTo>
                    <a:pt x="271742" y="223"/>
                  </a:lnTo>
                  <a:lnTo>
                    <a:pt x="257324" y="665"/>
                  </a:lnTo>
                  <a:lnTo>
                    <a:pt x="243043" y="1555"/>
                  </a:lnTo>
                  <a:lnTo>
                    <a:pt x="229361" y="3002"/>
                  </a:lnTo>
                  <a:lnTo>
                    <a:pt x="216061" y="4971"/>
                  </a:lnTo>
                  <a:lnTo>
                    <a:pt x="202451" y="7371"/>
                  </a:lnTo>
                  <a:lnTo>
                    <a:pt x="188144" y="10099"/>
                  </a:lnTo>
                  <a:lnTo>
                    <a:pt x="173074" y="13068"/>
                  </a:lnTo>
                  <a:lnTo>
                    <a:pt x="157339" y="16207"/>
                  </a:lnTo>
                  <a:lnTo>
                    <a:pt x="141084" y="19465"/>
                  </a:lnTo>
                  <a:lnTo>
                    <a:pt x="124607" y="22804"/>
                  </a:lnTo>
                  <a:lnTo>
                    <a:pt x="108327" y="26198"/>
                  </a:lnTo>
                  <a:lnTo>
                    <a:pt x="92460" y="29631"/>
                  </a:lnTo>
                  <a:lnTo>
                    <a:pt x="77196" y="33088"/>
                  </a:lnTo>
                  <a:lnTo>
                    <a:pt x="62787" y="36563"/>
                  </a:lnTo>
                  <a:lnTo>
                    <a:pt x="49292" y="40045"/>
                  </a:lnTo>
                  <a:lnTo>
                    <a:pt x="37051" y="43379"/>
                  </a:lnTo>
                  <a:lnTo>
                    <a:pt x="25577" y="46591"/>
                  </a:lnTo>
                  <a:lnTo>
                    <a:pt x="13858" y="49966"/>
                  </a:lnTo>
                  <a:lnTo>
                    <a:pt x="0" y="5404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596253" y="3261333"/>
              <a:ext cx="36194" cy="178986"/>
            </a:xfrm>
            <a:custGeom>
              <a:avLst/>
              <a:gdLst/>
              <a:ahLst/>
              <a:cxnLst/>
              <a:rect l="0" t="0" r="0" b="0"/>
              <a:pathLst>
                <a:path w="36194" h="178986">
                  <a:moveTo>
                    <a:pt x="4608" y="0"/>
                  </a:moveTo>
                  <a:lnTo>
                    <a:pt x="1809" y="8801"/>
                  </a:lnTo>
                  <a:lnTo>
                    <a:pt x="306" y="17148"/>
                  </a:lnTo>
                  <a:lnTo>
                    <a:pt x="0" y="25852"/>
                  </a:lnTo>
                  <a:lnTo>
                    <a:pt x="680" y="35146"/>
                  </a:lnTo>
                  <a:lnTo>
                    <a:pt x="2147" y="45289"/>
                  </a:lnTo>
                  <a:lnTo>
                    <a:pt x="4216" y="56334"/>
                  </a:lnTo>
                  <a:lnTo>
                    <a:pt x="6725" y="68173"/>
                  </a:lnTo>
                  <a:lnTo>
                    <a:pt x="9548" y="80644"/>
                  </a:lnTo>
                  <a:lnTo>
                    <a:pt x="12590" y="93582"/>
                  </a:lnTo>
                  <a:lnTo>
                    <a:pt x="15783" y="106692"/>
                  </a:lnTo>
                  <a:lnTo>
                    <a:pt x="19080" y="119565"/>
                  </a:lnTo>
                  <a:lnTo>
                    <a:pt x="22441" y="131987"/>
                  </a:lnTo>
                  <a:lnTo>
                    <a:pt x="25693" y="143484"/>
                  </a:lnTo>
                  <a:lnTo>
                    <a:pt x="28843" y="154372"/>
                  </a:lnTo>
                  <a:lnTo>
                    <a:pt x="32167" y="165603"/>
                  </a:lnTo>
                  <a:lnTo>
                    <a:pt x="36193" y="17898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600862" y="31560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668399" y="3208691"/>
              <a:ext cx="96236" cy="212886"/>
            </a:xfrm>
            <a:custGeom>
              <a:avLst/>
              <a:gdLst/>
              <a:ahLst/>
              <a:cxnLst/>
              <a:rect l="0" t="0" r="0" b="0"/>
              <a:pathLst>
                <a:path w="96236" h="212886">
                  <a:moveTo>
                    <a:pt x="79862" y="21057"/>
                  </a:moveTo>
                  <a:lnTo>
                    <a:pt x="71128" y="24124"/>
                  </a:lnTo>
                  <a:lnTo>
                    <a:pt x="63421" y="28187"/>
                  </a:lnTo>
                  <a:lnTo>
                    <a:pt x="56019" y="33675"/>
                  </a:lnTo>
                  <a:lnTo>
                    <a:pt x="48758" y="40263"/>
                  </a:lnTo>
                  <a:lnTo>
                    <a:pt x="41579" y="47412"/>
                  </a:lnTo>
                  <a:lnTo>
                    <a:pt x="34458" y="54760"/>
                  </a:lnTo>
                  <a:lnTo>
                    <a:pt x="27541" y="62293"/>
                  </a:lnTo>
                  <a:lnTo>
                    <a:pt x="21122" y="70250"/>
                  </a:lnTo>
                  <a:lnTo>
                    <a:pt x="15329" y="78756"/>
                  </a:lnTo>
                  <a:lnTo>
                    <a:pt x="10288" y="88111"/>
                  </a:lnTo>
                  <a:lnTo>
                    <a:pt x="6199" y="98841"/>
                  </a:lnTo>
                  <a:lnTo>
                    <a:pt x="3084" y="111096"/>
                  </a:lnTo>
                  <a:lnTo>
                    <a:pt x="974" y="124396"/>
                  </a:lnTo>
                  <a:lnTo>
                    <a:pt x="0" y="137854"/>
                  </a:lnTo>
                  <a:lnTo>
                    <a:pt x="126" y="150934"/>
                  </a:lnTo>
                  <a:lnTo>
                    <a:pt x="1346" y="163307"/>
                  </a:lnTo>
                  <a:lnTo>
                    <a:pt x="3759" y="174690"/>
                  </a:lnTo>
                  <a:lnTo>
                    <a:pt x="7317" y="185036"/>
                  </a:lnTo>
                  <a:lnTo>
                    <a:pt x="12163" y="194152"/>
                  </a:lnTo>
                  <a:lnTo>
                    <a:pt x="18697" y="201612"/>
                  </a:lnTo>
                  <a:lnTo>
                    <a:pt x="26974" y="207329"/>
                  </a:lnTo>
                  <a:lnTo>
                    <a:pt x="36447" y="211187"/>
                  </a:lnTo>
                  <a:lnTo>
                    <a:pt x="46184" y="212885"/>
                  </a:lnTo>
                  <a:lnTo>
                    <a:pt x="55612" y="212468"/>
                  </a:lnTo>
                  <a:lnTo>
                    <a:pt x="64379" y="210087"/>
                  </a:lnTo>
                  <a:lnTo>
                    <a:pt x="72187" y="205832"/>
                  </a:lnTo>
                  <a:lnTo>
                    <a:pt x="78985" y="199930"/>
                  </a:lnTo>
                  <a:lnTo>
                    <a:pt x="84736" y="192547"/>
                  </a:lnTo>
                  <a:lnTo>
                    <a:pt x="89316" y="183696"/>
                  </a:lnTo>
                  <a:lnTo>
                    <a:pt x="92767" y="173523"/>
                  </a:lnTo>
                  <a:lnTo>
                    <a:pt x="95106" y="162269"/>
                  </a:lnTo>
                  <a:lnTo>
                    <a:pt x="96235" y="150191"/>
                  </a:lnTo>
                  <a:lnTo>
                    <a:pt x="96218" y="137512"/>
                  </a:lnTo>
                  <a:lnTo>
                    <a:pt x="95242" y="124405"/>
                  </a:lnTo>
                  <a:lnTo>
                    <a:pt x="93524" y="111000"/>
                  </a:lnTo>
                  <a:lnTo>
                    <a:pt x="91255" y="97395"/>
                  </a:lnTo>
                  <a:lnTo>
                    <a:pt x="88428" y="83819"/>
                  </a:lnTo>
                  <a:lnTo>
                    <a:pt x="84854" y="70623"/>
                  </a:lnTo>
                  <a:lnTo>
                    <a:pt x="80491" y="57978"/>
                  </a:lnTo>
                  <a:lnTo>
                    <a:pt x="75545" y="46129"/>
                  </a:lnTo>
                  <a:lnTo>
                    <a:pt x="69800" y="34223"/>
                  </a:lnTo>
                  <a:lnTo>
                    <a:pt x="61633" y="20096"/>
                  </a:lnTo>
                  <a:lnTo>
                    <a:pt x="48276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779847" y="3233347"/>
              <a:ext cx="126342" cy="249086"/>
            </a:xfrm>
            <a:custGeom>
              <a:avLst/>
              <a:gdLst/>
              <a:ahLst/>
              <a:cxnLst/>
              <a:rect l="0" t="0" r="0" b="0"/>
              <a:pathLst>
                <a:path w="126342" h="249086">
                  <a:moveTo>
                    <a:pt x="0" y="38515"/>
                  </a:moveTo>
                  <a:lnTo>
                    <a:pt x="2866" y="47383"/>
                  </a:lnTo>
                  <a:lnTo>
                    <a:pt x="5009" y="56370"/>
                  </a:lnTo>
                  <a:lnTo>
                    <a:pt x="6616" y="66361"/>
                  </a:lnTo>
                  <a:lnTo>
                    <a:pt x="7970" y="77169"/>
                  </a:lnTo>
                  <a:lnTo>
                    <a:pt x="9466" y="88332"/>
                  </a:lnTo>
                  <a:lnTo>
                    <a:pt x="11317" y="99542"/>
                  </a:lnTo>
                  <a:lnTo>
                    <a:pt x="13557" y="110827"/>
                  </a:lnTo>
                  <a:lnTo>
                    <a:pt x="16137" y="122460"/>
                  </a:lnTo>
                  <a:lnTo>
                    <a:pt x="18986" y="134574"/>
                  </a:lnTo>
                  <a:lnTo>
                    <a:pt x="22035" y="146997"/>
                  </a:lnTo>
                  <a:lnTo>
                    <a:pt x="25228" y="159342"/>
                  </a:lnTo>
                  <a:lnTo>
                    <a:pt x="28497" y="171314"/>
                  </a:lnTo>
                  <a:lnTo>
                    <a:pt x="30940" y="180211"/>
                  </a:lnTo>
                  <a:lnTo>
                    <a:pt x="31495" y="182633"/>
                  </a:lnTo>
                  <a:lnTo>
                    <a:pt x="30562" y="179490"/>
                  </a:lnTo>
                  <a:lnTo>
                    <a:pt x="28673" y="172362"/>
                  </a:lnTo>
                  <a:lnTo>
                    <a:pt x="26189" y="162274"/>
                  </a:lnTo>
                  <a:lnTo>
                    <a:pt x="23341" y="149984"/>
                  </a:lnTo>
                  <a:lnTo>
                    <a:pt x="20428" y="136255"/>
                  </a:lnTo>
                  <a:lnTo>
                    <a:pt x="17842" y="121859"/>
                  </a:lnTo>
                  <a:lnTo>
                    <a:pt x="15767" y="107270"/>
                  </a:lnTo>
                  <a:lnTo>
                    <a:pt x="14201" y="92702"/>
                  </a:lnTo>
                  <a:lnTo>
                    <a:pt x="13065" y="78229"/>
                  </a:lnTo>
                  <a:lnTo>
                    <a:pt x="12273" y="63870"/>
                  </a:lnTo>
                  <a:lnTo>
                    <a:pt x="12062" y="49937"/>
                  </a:lnTo>
                  <a:lnTo>
                    <a:pt x="12975" y="37025"/>
                  </a:lnTo>
                  <a:lnTo>
                    <a:pt x="15230" y="25389"/>
                  </a:lnTo>
                  <a:lnTo>
                    <a:pt x="19051" y="15440"/>
                  </a:lnTo>
                  <a:lnTo>
                    <a:pt x="24820" y="7885"/>
                  </a:lnTo>
                  <a:lnTo>
                    <a:pt x="32551" y="2886"/>
                  </a:lnTo>
                  <a:lnTo>
                    <a:pt x="41640" y="308"/>
                  </a:lnTo>
                  <a:lnTo>
                    <a:pt x="51110" y="0"/>
                  </a:lnTo>
                  <a:lnTo>
                    <a:pt x="60356" y="1645"/>
                  </a:lnTo>
                  <a:lnTo>
                    <a:pt x="68998" y="4999"/>
                  </a:lnTo>
                  <a:lnTo>
                    <a:pt x="76724" y="9982"/>
                  </a:lnTo>
                  <a:lnTo>
                    <a:pt x="83470" y="16408"/>
                  </a:lnTo>
                  <a:lnTo>
                    <a:pt x="89355" y="24160"/>
                  </a:lnTo>
                  <a:lnTo>
                    <a:pt x="94558" y="33265"/>
                  </a:lnTo>
                  <a:lnTo>
                    <a:pt x="99252" y="43618"/>
                  </a:lnTo>
                  <a:lnTo>
                    <a:pt x="103576" y="55163"/>
                  </a:lnTo>
                  <a:lnTo>
                    <a:pt x="107643" y="67970"/>
                  </a:lnTo>
                  <a:lnTo>
                    <a:pt x="111524" y="81952"/>
                  </a:lnTo>
                  <a:lnTo>
                    <a:pt x="115117" y="96748"/>
                  </a:lnTo>
                  <a:lnTo>
                    <a:pt x="118150" y="111825"/>
                  </a:lnTo>
                  <a:lnTo>
                    <a:pt x="120521" y="126853"/>
                  </a:lnTo>
                  <a:lnTo>
                    <a:pt x="122282" y="141706"/>
                  </a:lnTo>
                  <a:lnTo>
                    <a:pt x="123546" y="156366"/>
                  </a:lnTo>
                  <a:lnTo>
                    <a:pt x="124433" y="170848"/>
                  </a:lnTo>
                  <a:lnTo>
                    <a:pt x="125049" y="184969"/>
                  </a:lnTo>
                  <a:lnTo>
                    <a:pt x="125537" y="199930"/>
                  </a:lnTo>
                  <a:lnTo>
                    <a:pt x="125944" y="219283"/>
                  </a:lnTo>
                  <a:lnTo>
                    <a:pt x="126341" y="249085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885132" y="3173511"/>
              <a:ext cx="181214" cy="393150"/>
            </a:xfrm>
            <a:custGeom>
              <a:avLst/>
              <a:gdLst/>
              <a:ahLst/>
              <a:cxnLst/>
              <a:rect l="0" t="0" r="0" b="0"/>
              <a:pathLst>
                <a:path w="181214" h="393150">
                  <a:moveTo>
                    <a:pt x="136870" y="3594"/>
                  </a:moveTo>
                  <a:lnTo>
                    <a:pt x="128069" y="861"/>
                  </a:lnTo>
                  <a:lnTo>
                    <a:pt x="119722" y="0"/>
                  </a:lnTo>
                  <a:lnTo>
                    <a:pt x="111023" y="990"/>
                  </a:lnTo>
                  <a:lnTo>
                    <a:pt x="101903" y="3529"/>
                  </a:lnTo>
                  <a:lnTo>
                    <a:pt x="92408" y="7313"/>
                  </a:lnTo>
                  <a:lnTo>
                    <a:pt x="82622" y="12053"/>
                  </a:lnTo>
                  <a:lnTo>
                    <a:pt x="72780" y="17659"/>
                  </a:lnTo>
                  <a:lnTo>
                    <a:pt x="63254" y="24238"/>
                  </a:lnTo>
                  <a:lnTo>
                    <a:pt x="54230" y="31773"/>
                  </a:lnTo>
                  <a:lnTo>
                    <a:pt x="46036" y="40288"/>
                  </a:lnTo>
                  <a:lnTo>
                    <a:pt x="39210" y="49913"/>
                  </a:lnTo>
                  <a:lnTo>
                    <a:pt x="33933" y="60601"/>
                  </a:lnTo>
                  <a:lnTo>
                    <a:pt x="30543" y="71692"/>
                  </a:lnTo>
                  <a:lnTo>
                    <a:pt x="29690" y="82065"/>
                  </a:lnTo>
                  <a:lnTo>
                    <a:pt x="31490" y="91146"/>
                  </a:lnTo>
                  <a:lnTo>
                    <a:pt x="35614" y="98884"/>
                  </a:lnTo>
                  <a:lnTo>
                    <a:pt x="41577" y="105472"/>
                  </a:lnTo>
                  <a:lnTo>
                    <a:pt x="48918" y="111162"/>
                  </a:lnTo>
                  <a:lnTo>
                    <a:pt x="57248" y="116188"/>
                  </a:lnTo>
                  <a:lnTo>
                    <a:pt x="66275" y="120741"/>
                  </a:lnTo>
                  <a:lnTo>
                    <a:pt x="75785" y="124961"/>
                  </a:lnTo>
                  <a:lnTo>
                    <a:pt x="85627" y="128952"/>
                  </a:lnTo>
                  <a:lnTo>
                    <a:pt x="95692" y="132786"/>
                  </a:lnTo>
                  <a:lnTo>
                    <a:pt x="105906" y="136523"/>
                  </a:lnTo>
                  <a:lnTo>
                    <a:pt x="116055" y="140524"/>
                  </a:lnTo>
                  <a:lnTo>
                    <a:pt x="125796" y="145428"/>
                  </a:lnTo>
                  <a:lnTo>
                    <a:pt x="134972" y="151510"/>
                  </a:lnTo>
                  <a:lnTo>
                    <a:pt x="143441" y="158715"/>
                  </a:lnTo>
                  <a:lnTo>
                    <a:pt x="150984" y="166846"/>
                  </a:lnTo>
                  <a:lnTo>
                    <a:pt x="157575" y="175691"/>
                  </a:lnTo>
                  <a:lnTo>
                    <a:pt x="163341" y="185224"/>
                  </a:lnTo>
                  <a:lnTo>
                    <a:pt x="168456" y="195600"/>
                  </a:lnTo>
                  <a:lnTo>
                    <a:pt x="173077" y="206836"/>
                  </a:lnTo>
                  <a:lnTo>
                    <a:pt x="177013" y="218821"/>
                  </a:lnTo>
                  <a:lnTo>
                    <a:pt x="179752" y="231398"/>
                  </a:lnTo>
                  <a:lnTo>
                    <a:pt x="181113" y="244411"/>
                  </a:lnTo>
                  <a:lnTo>
                    <a:pt x="181213" y="257573"/>
                  </a:lnTo>
                  <a:lnTo>
                    <a:pt x="180291" y="270483"/>
                  </a:lnTo>
                  <a:lnTo>
                    <a:pt x="178589" y="282938"/>
                  </a:lnTo>
                  <a:lnTo>
                    <a:pt x="175989" y="294758"/>
                  </a:lnTo>
                  <a:lnTo>
                    <a:pt x="172040" y="305703"/>
                  </a:lnTo>
                  <a:lnTo>
                    <a:pt x="166603" y="315733"/>
                  </a:lnTo>
                  <a:lnTo>
                    <a:pt x="159663" y="324960"/>
                  </a:lnTo>
                  <a:lnTo>
                    <a:pt x="151179" y="333553"/>
                  </a:lnTo>
                  <a:lnTo>
                    <a:pt x="141286" y="341666"/>
                  </a:lnTo>
                  <a:lnTo>
                    <a:pt x="130408" y="349270"/>
                  </a:lnTo>
                  <a:lnTo>
                    <a:pt x="119121" y="356158"/>
                  </a:lnTo>
                  <a:lnTo>
                    <a:pt x="107789" y="362270"/>
                  </a:lnTo>
                  <a:lnTo>
                    <a:pt x="96403" y="367528"/>
                  </a:lnTo>
                  <a:lnTo>
                    <a:pt x="84694" y="371761"/>
                  </a:lnTo>
                  <a:lnTo>
                    <a:pt x="72528" y="374983"/>
                  </a:lnTo>
                  <a:lnTo>
                    <a:pt x="60135" y="377536"/>
                  </a:lnTo>
                  <a:lnTo>
                    <a:pt x="46603" y="380361"/>
                  </a:lnTo>
                  <a:lnTo>
                    <a:pt x="28505" y="384826"/>
                  </a:lnTo>
                  <a:lnTo>
                    <a:pt x="0" y="39314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106230" y="344031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5" name="Freeform 164"/>
          <p:cNvSpPr/>
          <p:nvPr/>
        </p:nvSpPr>
        <p:spPr>
          <a:xfrm>
            <a:off x="9149264" y="2274155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361418" y="217742"/>
            <a:ext cx="9271829" cy="831752"/>
            <a:chOff x="361418" y="217742"/>
            <a:chExt cx="9271829" cy="831752"/>
          </a:xfrm>
        </p:grpSpPr>
        <p:sp>
          <p:nvSpPr>
            <p:cNvPr id="2" name="Freeform 1"/>
            <p:cNvSpPr/>
            <p:nvPr/>
          </p:nvSpPr>
          <p:spPr>
            <a:xfrm>
              <a:off x="361418" y="349900"/>
              <a:ext cx="440748" cy="474715"/>
            </a:xfrm>
            <a:custGeom>
              <a:avLst/>
              <a:gdLst/>
              <a:ahLst/>
              <a:cxnLst/>
              <a:rect l="0" t="0" r="0" b="0"/>
              <a:pathLst>
                <a:path w="440748" h="474715">
                  <a:moveTo>
                    <a:pt x="206791" y="25769"/>
                  </a:moveTo>
                  <a:lnTo>
                    <a:pt x="197990" y="22970"/>
                  </a:lnTo>
                  <a:lnTo>
                    <a:pt x="189643" y="21468"/>
                  </a:lnTo>
                  <a:lnTo>
                    <a:pt x="180944" y="21166"/>
                  </a:lnTo>
                  <a:lnTo>
                    <a:pt x="171824" y="22018"/>
                  </a:lnTo>
                  <a:lnTo>
                    <a:pt x="162329" y="24134"/>
                  </a:lnTo>
                  <a:lnTo>
                    <a:pt x="152537" y="27452"/>
                  </a:lnTo>
                  <a:lnTo>
                    <a:pt x="142523" y="31614"/>
                  </a:lnTo>
                  <a:lnTo>
                    <a:pt x="132349" y="36085"/>
                  </a:lnTo>
                  <a:lnTo>
                    <a:pt x="122067" y="40539"/>
                  </a:lnTo>
                  <a:lnTo>
                    <a:pt x="111875" y="45170"/>
                  </a:lnTo>
                  <a:lnTo>
                    <a:pt x="102106" y="50571"/>
                  </a:lnTo>
                  <a:lnTo>
                    <a:pt x="92906" y="57022"/>
                  </a:lnTo>
                  <a:lnTo>
                    <a:pt x="84253" y="64491"/>
                  </a:lnTo>
                  <a:lnTo>
                    <a:pt x="76054" y="72809"/>
                  </a:lnTo>
                  <a:lnTo>
                    <a:pt x="68204" y="81778"/>
                  </a:lnTo>
                  <a:lnTo>
                    <a:pt x="60609" y="91226"/>
                  </a:lnTo>
                  <a:lnTo>
                    <a:pt x="53195" y="101012"/>
                  </a:lnTo>
                  <a:lnTo>
                    <a:pt x="45912" y="111041"/>
                  </a:lnTo>
                  <a:lnTo>
                    <a:pt x="38884" y="121401"/>
                  </a:lnTo>
                  <a:lnTo>
                    <a:pt x="32391" y="132347"/>
                  </a:lnTo>
                  <a:lnTo>
                    <a:pt x="26543" y="143975"/>
                  </a:lnTo>
                  <a:lnTo>
                    <a:pt x="21294" y="156225"/>
                  </a:lnTo>
                  <a:lnTo>
                    <a:pt x="16535" y="168981"/>
                  </a:lnTo>
                  <a:lnTo>
                    <a:pt x="12151" y="182119"/>
                  </a:lnTo>
                  <a:lnTo>
                    <a:pt x="8207" y="195534"/>
                  </a:lnTo>
                  <a:lnTo>
                    <a:pt x="4930" y="209147"/>
                  </a:lnTo>
                  <a:lnTo>
                    <a:pt x="2395" y="222895"/>
                  </a:lnTo>
                  <a:lnTo>
                    <a:pt x="693" y="236738"/>
                  </a:lnTo>
                  <a:lnTo>
                    <a:pt x="0" y="250644"/>
                  </a:lnTo>
                  <a:lnTo>
                    <a:pt x="318" y="264594"/>
                  </a:lnTo>
                  <a:lnTo>
                    <a:pt x="1667" y="278573"/>
                  </a:lnTo>
                  <a:lnTo>
                    <a:pt x="4168" y="292571"/>
                  </a:lnTo>
                  <a:lnTo>
                    <a:pt x="7776" y="306578"/>
                  </a:lnTo>
                  <a:lnTo>
                    <a:pt x="12316" y="320425"/>
                  </a:lnTo>
                  <a:lnTo>
                    <a:pt x="17580" y="333803"/>
                  </a:lnTo>
                  <a:lnTo>
                    <a:pt x="23378" y="346576"/>
                  </a:lnTo>
                  <a:lnTo>
                    <a:pt x="29558" y="358610"/>
                  </a:lnTo>
                  <a:lnTo>
                    <a:pt x="36005" y="369700"/>
                  </a:lnTo>
                  <a:lnTo>
                    <a:pt x="42637" y="379826"/>
                  </a:lnTo>
                  <a:lnTo>
                    <a:pt x="49395" y="389119"/>
                  </a:lnTo>
                  <a:lnTo>
                    <a:pt x="56238" y="397755"/>
                  </a:lnTo>
                  <a:lnTo>
                    <a:pt x="63140" y="405902"/>
                  </a:lnTo>
                  <a:lnTo>
                    <a:pt x="70080" y="413698"/>
                  </a:lnTo>
                  <a:lnTo>
                    <a:pt x="77046" y="421247"/>
                  </a:lnTo>
                  <a:lnTo>
                    <a:pt x="84034" y="428621"/>
                  </a:lnTo>
                  <a:lnTo>
                    <a:pt x="91202" y="435710"/>
                  </a:lnTo>
                  <a:lnTo>
                    <a:pt x="98854" y="442243"/>
                  </a:lnTo>
                  <a:lnTo>
                    <a:pt x="107120" y="448119"/>
                  </a:lnTo>
                  <a:lnTo>
                    <a:pt x="116131" y="453386"/>
                  </a:lnTo>
                  <a:lnTo>
                    <a:pt x="126090" y="458157"/>
                  </a:lnTo>
                  <a:lnTo>
                    <a:pt x="137020" y="462548"/>
                  </a:lnTo>
                  <a:lnTo>
                    <a:pt x="148953" y="466498"/>
                  </a:lnTo>
                  <a:lnTo>
                    <a:pt x="162020" y="469779"/>
                  </a:lnTo>
                  <a:lnTo>
                    <a:pt x="176172" y="472316"/>
                  </a:lnTo>
                  <a:lnTo>
                    <a:pt x="190912" y="474020"/>
                  </a:lnTo>
                  <a:lnTo>
                    <a:pt x="205419" y="474714"/>
                  </a:lnTo>
                  <a:lnTo>
                    <a:pt x="219247" y="474402"/>
                  </a:lnTo>
                  <a:lnTo>
                    <a:pt x="232309" y="473226"/>
                  </a:lnTo>
                  <a:lnTo>
                    <a:pt x="244695" y="471373"/>
                  </a:lnTo>
                  <a:lnTo>
                    <a:pt x="256546" y="469010"/>
                  </a:lnTo>
                  <a:lnTo>
                    <a:pt x="267997" y="465949"/>
                  </a:lnTo>
                  <a:lnTo>
                    <a:pt x="279161" y="461685"/>
                  </a:lnTo>
                  <a:lnTo>
                    <a:pt x="290123" y="456037"/>
                  </a:lnTo>
                  <a:lnTo>
                    <a:pt x="300945" y="449124"/>
                  </a:lnTo>
                  <a:lnTo>
                    <a:pt x="311672" y="441189"/>
                  </a:lnTo>
                  <a:lnTo>
                    <a:pt x="322330" y="432479"/>
                  </a:lnTo>
                  <a:lnTo>
                    <a:pt x="332775" y="423208"/>
                  </a:lnTo>
                  <a:lnTo>
                    <a:pt x="342715" y="413539"/>
                  </a:lnTo>
                  <a:lnTo>
                    <a:pt x="352031" y="403595"/>
                  </a:lnTo>
                  <a:lnTo>
                    <a:pt x="360760" y="393462"/>
                  </a:lnTo>
                  <a:lnTo>
                    <a:pt x="369010" y="383199"/>
                  </a:lnTo>
                  <a:lnTo>
                    <a:pt x="376895" y="372849"/>
                  </a:lnTo>
                  <a:lnTo>
                    <a:pt x="384513" y="362440"/>
                  </a:lnTo>
                  <a:lnTo>
                    <a:pt x="391942" y="351992"/>
                  </a:lnTo>
                  <a:lnTo>
                    <a:pt x="399236" y="341512"/>
                  </a:lnTo>
                  <a:lnTo>
                    <a:pt x="406270" y="330847"/>
                  </a:lnTo>
                  <a:lnTo>
                    <a:pt x="412768" y="319694"/>
                  </a:lnTo>
                  <a:lnTo>
                    <a:pt x="418619" y="307928"/>
                  </a:lnTo>
                  <a:lnTo>
                    <a:pt x="423870" y="295585"/>
                  </a:lnTo>
                  <a:lnTo>
                    <a:pt x="428631" y="282767"/>
                  </a:lnTo>
                  <a:lnTo>
                    <a:pt x="433010" y="269582"/>
                  </a:lnTo>
                  <a:lnTo>
                    <a:pt x="436782" y="255966"/>
                  </a:lnTo>
                  <a:lnTo>
                    <a:pt x="439411" y="241687"/>
                  </a:lnTo>
                  <a:lnTo>
                    <a:pt x="440697" y="226677"/>
                  </a:lnTo>
                  <a:lnTo>
                    <a:pt x="440747" y="211173"/>
                  </a:lnTo>
                  <a:lnTo>
                    <a:pt x="439793" y="195613"/>
                  </a:lnTo>
                  <a:lnTo>
                    <a:pt x="438077" y="180262"/>
                  </a:lnTo>
                  <a:lnTo>
                    <a:pt x="435808" y="165360"/>
                  </a:lnTo>
                  <a:lnTo>
                    <a:pt x="433147" y="151201"/>
                  </a:lnTo>
                  <a:lnTo>
                    <a:pt x="430210" y="137863"/>
                  </a:lnTo>
                  <a:lnTo>
                    <a:pt x="426917" y="125263"/>
                  </a:lnTo>
                  <a:lnTo>
                    <a:pt x="423022" y="113253"/>
                  </a:lnTo>
                  <a:lnTo>
                    <a:pt x="418431" y="101692"/>
                  </a:lnTo>
                  <a:lnTo>
                    <a:pt x="413041" y="90621"/>
                  </a:lnTo>
                  <a:lnTo>
                    <a:pt x="406666" y="80251"/>
                  </a:lnTo>
                  <a:lnTo>
                    <a:pt x="399300" y="70644"/>
                  </a:lnTo>
                  <a:lnTo>
                    <a:pt x="391082" y="61717"/>
                  </a:lnTo>
                  <a:lnTo>
                    <a:pt x="382195" y="53334"/>
                  </a:lnTo>
                  <a:lnTo>
                    <a:pt x="372811" y="45360"/>
                  </a:lnTo>
                  <a:lnTo>
                    <a:pt x="363071" y="37682"/>
                  </a:lnTo>
                  <a:lnTo>
                    <a:pt x="353080" y="30212"/>
                  </a:lnTo>
                  <a:lnTo>
                    <a:pt x="342911" y="22896"/>
                  </a:lnTo>
                  <a:lnTo>
                    <a:pt x="332456" y="16017"/>
                  </a:lnTo>
                  <a:lnTo>
                    <a:pt x="321444" y="10155"/>
                  </a:lnTo>
                  <a:lnTo>
                    <a:pt x="309773" y="5554"/>
                  </a:lnTo>
                  <a:lnTo>
                    <a:pt x="297494" y="2296"/>
                  </a:lnTo>
                  <a:lnTo>
                    <a:pt x="284718" y="477"/>
                  </a:lnTo>
                  <a:lnTo>
                    <a:pt x="271572" y="0"/>
                  </a:lnTo>
                  <a:lnTo>
                    <a:pt x="258320" y="797"/>
                  </a:lnTo>
                  <a:lnTo>
                    <a:pt x="245350" y="2919"/>
                  </a:lnTo>
                  <a:lnTo>
                    <a:pt x="232850" y="6274"/>
                  </a:lnTo>
                  <a:lnTo>
                    <a:pt x="220831" y="10813"/>
                  </a:lnTo>
                  <a:lnTo>
                    <a:pt x="209219" y="16607"/>
                  </a:lnTo>
                  <a:lnTo>
                    <a:pt x="197929" y="23575"/>
                  </a:lnTo>
                  <a:lnTo>
                    <a:pt x="187041" y="31355"/>
                  </a:lnTo>
                  <a:lnTo>
                    <a:pt x="176795" y="39415"/>
                  </a:lnTo>
                  <a:lnTo>
                    <a:pt x="167275" y="47421"/>
                  </a:lnTo>
                  <a:lnTo>
                    <a:pt x="158519" y="55138"/>
                  </a:lnTo>
                  <a:lnTo>
                    <a:pt x="149637" y="63201"/>
                  </a:lnTo>
                  <a:lnTo>
                    <a:pt x="138731" y="73430"/>
                  </a:lnTo>
                  <a:lnTo>
                    <a:pt x="122563" y="889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59413" y="623784"/>
              <a:ext cx="119409" cy="151054"/>
            </a:xfrm>
            <a:custGeom>
              <a:avLst/>
              <a:gdLst/>
              <a:ahLst/>
              <a:cxnLst/>
              <a:rect l="0" t="0" r="0" b="0"/>
              <a:pathLst>
                <a:path w="119409" h="151054">
                  <a:moveTo>
                    <a:pt x="3594" y="67740"/>
                  </a:moveTo>
                  <a:lnTo>
                    <a:pt x="862" y="76475"/>
                  </a:lnTo>
                  <a:lnTo>
                    <a:pt x="0" y="84181"/>
                  </a:lnTo>
                  <a:lnTo>
                    <a:pt x="985" y="91588"/>
                  </a:lnTo>
                  <a:lnTo>
                    <a:pt x="3352" y="99022"/>
                  </a:lnTo>
                  <a:lnTo>
                    <a:pt x="6487" y="106849"/>
                  </a:lnTo>
                  <a:lnTo>
                    <a:pt x="9970" y="115227"/>
                  </a:lnTo>
                  <a:lnTo>
                    <a:pt x="13577" y="124143"/>
                  </a:lnTo>
                  <a:lnTo>
                    <a:pt x="17211" y="133507"/>
                  </a:lnTo>
                  <a:lnTo>
                    <a:pt x="20803" y="143134"/>
                  </a:lnTo>
                  <a:lnTo>
                    <a:pt x="23326" y="150148"/>
                  </a:lnTo>
                  <a:lnTo>
                    <a:pt x="23432" y="151053"/>
                  </a:lnTo>
                  <a:lnTo>
                    <a:pt x="21382" y="146924"/>
                  </a:lnTo>
                  <a:lnTo>
                    <a:pt x="18088" y="139388"/>
                  </a:lnTo>
                  <a:lnTo>
                    <a:pt x="14648" y="129617"/>
                  </a:lnTo>
                  <a:lnTo>
                    <a:pt x="11664" y="118392"/>
                  </a:lnTo>
                  <a:lnTo>
                    <a:pt x="9152" y="106380"/>
                  </a:lnTo>
                  <a:lnTo>
                    <a:pt x="6766" y="94217"/>
                  </a:lnTo>
                  <a:lnTo>
                    <a:pt x="4280" y="82250"/>
                  </a:lnTo>
                  <a:lnTo>
                    <a:pt x="2098" y="70750"/>
                  </a:lnTo>
                  <a:lnTo>
                    <a:pt x="1142" y="60015"/>
                  </a:lnTo>
                  <a:lnTo>
                    <a:pt x="1837" y="50125"/>
                  </a:lnTo>
                  <a:lnTo>
                    <a:pt x="4287" y="40990"/>
                  </a:lnTo>
                  <a:lnTo>
                    <a:pt x="8530" y="32458"/>
                  </a:lnTo>
                  <a:lnTo>
                    <a:pt x="14394" y="24390"/>
                  </a:lnTo>
                  <a:lnTo>
                    <a:pt x="21738" y="16986"/>
                  </a:lnTo>
                  <a:lnTo>
                    <a:pt x="30555" y="10764"/>
                  </a:lnTo>
                  <a:lnTo>
                    <a:pt x="40698" y="5918"/>
                  </a:lnTo>
                  <a:lnTo>
                    <a:pt x="51761" y="2494"/>
                  </a:lnTo>
                  <a:lnTo>
                    <a:pt x="63176" y="562"/>
                  </a:lnTo>
                  <a:lnTo>
                    <a:pt x="74579" y="0"/>
                  </a:lnTo>
                  <a:lnTo>
                    <a:pt x="85374" y="408"/>
                  </a:lnTo>
                  <a:lnTo>
                    <a:pt x="95706" y="1240"/>
                  </a:lnTo>
                  <a:lnTo>
                    <a:pt x="106477" y="2567"/>
                  </a:lnTo>
                  <a:lnTo>
                    <a:pt x="119408" y="45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1242" y="418352"/>
              <a:ext cx="306077" cy="352356"/>
            </a:xfrm>
            <a:custGeom>
              <a:avLst/>
              <a:gdLst/>
              <a:ahLst/>
              <a:cxnLst/>
              <a:rect l="0" t="0" r="0" b="0"/>
              <a:pathLst>
                <a:path w="306077" h="352356">
                  <a:moveTo>
                    <a:pt x="95506" y="252115"/>
                  </a:moveTo>
                  <a:lnTo>
                    <a:pt x="86638" y="246449"/>
                  </a:lnTo>
                  <a:lnTo>
                    <a:pt x="77651" y="242805"/>
                  </a:lnTo>
                  <a:lnTo>
                    <a:pt x="67665" y="240900"/>
                  </a:lnTo>
                  <a:lnTo>
                    <a:pt x="57030" y="240572"/>
                  </a:lnTo>
                  <a:lnTo>
                    <a:pt x="46515" y="241839"/>
                  </a:lnTo>
                  <a:lnTo>
                    <a:pt x="36568" y="244568"/>
                  </a:lnTo>
                  <a:lnTo>
                    <a:pt x="27454" y="248662"/>
                  </a:lnTo>
                  <a:lnTo>
                    <a:pt x="19414" y="254145"/>
                  </a:lnTo>
                  <a:lnTo>
                    <a:pt x="12467" y="260908"/>
                  </a:lnTo>
                  <a:lnTo>
                    <a:pt x="6786" y="268887"/>
                  </a:lnTo>
                  <a:lnTo>
                    <a:pt x="2787" y="278144"/>
                  </a:lnTo>
                  <a:lnTo>
                    <a:pt x="543" y="288590"/>
                  </a:lnTo>
                  <a:lnTo>
                    <a:pt x="0" y="299858"/>
                  </a:lnTo>
                  <a:lnTo>
                    <a:pt x="1147" y="311413"/>
                  </a:lnTo>
                  <a:lnTo>
                    <a:pt x="3816" y="322905"/>
                  </a:lnTo>
                  <a:lnTo>
                    <a:pt x="8047" y="333552"/>
                  </a:lnTo>
                  <a:lnTo>
                    <a:pt x="14159" y="342105"/>
                  </a:lnTo>
                  <a:lnTo>
                    <a:pt x="22151" y="348066"/>
                  </a:lnTo>
                  <a:lnTo>
                    <a:pt x="31431" y="351439"/>
                  </a:lnTo>
                  <a:lnTo>
                    <a:pt x="41036" y="352355"/>
                  </a:lnTo>
                  <a:lnTo>
                    <a:pt x="50376" y="351155"/>
                  </a:lnTo>
                  <a:lnTo>
                    <a:pt x="59084" y="348116"/>
                  </a:lnTo>
                  <a:lnTo>
                    <a:pt x="66854" y="343352"/>
                  </a:lnTo>
                  <a:lnTo>
                    <a:pt x="73630" y="337083"/>
                  </a:lnTo>
                  <a:lnTo>
                    <a:pt x="79536" y="329606"/>
                  </a:lnTo>
                  <a:lnTo>
                    <a:pt x="84752" y="321219"/>
                  </a:lnTo>
                  <a:lnTo>
                    <a:pt x="89454" y="312171"/>
                  </a:lnTo>
                  <a:lnTo>
                    <a:pt x="93785" y="302656"/>
                  </a:lnTo>
                  <a:lnTo>
                    <a:pt x="97855" y="292815"/>
                  </a:lnTo>
                  <a:lnTo>
                    <a:pt x="101745" y="282748"/>
                  </a:lnTo>
                  <a:lnTo>
                    <a:pt x="105512" y="272359"/>
                  </a:lnTo>
                  <a:lnTo>
                    <a:pt x="109194" y="261393"/>
                  </a:lnTo>
                  <a:lnTo>
                    <a:pt x="112815" y="249748"/>
                  </a:lnTo>
                  <a:lnTo>
                    <a:pt x="116229" y="237315"/>
                  </a:lnTo>
                  <a:lnTo>
                    <a:pt x="119142" y="223905"/>
                  </a:lnTo>
                  <a:lnTo>
                    <a:pt x="121433" y="209514"/>
                  </a:lnTo>
                  <a:lnTo>
                    <a:pt x="123141" y="194443"/>
                  </a:lnTo>
                  <a:lnTo>
                    <a:pt x="124369" y="179180"/>
                  </a:lnTo>
                  <a:lnTo>
                    <a:pt x="125233" y="164027"/>
                  </a:lnTo>
                  <a:lnTo>
                    <a:pt x="125831" y="149091"/>
                  </a:lnTo>
                  <a:lnTo>
                    <a:pt x="126241" y="134376"/>
                  </a:lnTo>
                  <a:lnTo>
                    <a:pt x="126519" y="119848"/>
                  </a:lnTo>
                  <a:lnTo>
                    <a:pt x="126707" y="105464"/>
                  </a:lnTo>
                  <a:lnTo>
                    <a:pt x="126834" y="91186"/>
                  </a:lnTo>
                  <a:lnTo>
                    <a:pt x="126915" y="76979"/>
                  </a:lnTo>
                  <a:lnTo>
                    <a:pt x="126799" y="62656"/>
                  </a:lnTo>
                  <a:lnTo>
                    <a:pt x="126189" y="47894"/>
                  </a:lnTo>
                  <a:lnTo>
                    <a:pt x="124957" y="32583"/>
                  </a:lnTo>
                  <a:lnTo>
                    <a:pt x="122953" y="17895"/>
                  </a:lnTo>
                  <a:lnTo>
                    <a:pt x="119217" y="6131"/>
                  </a:lnTo>
                  <a:lnTo>
                    <a:pt x="113483" y="0"/>
                  </a:lnTo>
                  <a:lnTo>
                    <a:pt x="107801" y="791"/>
                  </a:lnTo>
                  <a:lnTo>
                    <a:pt x="103580" y="6199"/>
                  </a:lnTo>
                  <a:lnTo>
                    <a:pt x="100759" y="14508"/>
                  </a:lnTo>
                  <a:lnTo>
                    <a:pt x="98929" y="24720"/>
                  </a:lnTo>
                  <a:lnTo>
                    <a:pt x="97745" y="36366"/>
                  </a:lnTo>
                  <a:lnTo>
                    <a:pt x="96977" y="49335"/>
                  </a:lnTo>
                  <a:lnTo>
                    <a:pt x="96476" y="63474"/>
                  </a:lnTo>
                  <a:lnTo>
                    <a:pt x="96147" y="78398"/>
                  </a:lnTo>
                  <a:lnTo>
                    <a:pt x="95931" y="93571"/>
                  </a:lnTo>
                  <a:lnTo>
                    <a:pt x="95793" y="108666"/>
                  </a:lnTo>
                  <a:lnTo>
                    <a:pt x="95871" y="123395"/>
                  </a:lnTo>
                  <a:lnTo>
                    <a:pt x="96456" y="137441"/>
                  </a:lnTo>
                  <a:lnTo>
                    <a:pt x="97668" y="150707"/>
                  </a:lnTo>
                  <a:lnTo>
                    <a:pt x="99466" y="163429"/>
                  </a:lnTo>
                  <a:lnTo>
                    <a:pt x="101744" y="176053"/>
                  </a:lnTo>
                  <a:lnTo>
                    <a:pt x="104383" y="188854"/>
                  </a:lnTo>
                  <a:lnTo>
                    <a:pt x="107120" y="202082"/>
                  </a:lnTo>
                  <a:lnTo>
                    <a:pt x="109571" y="216034"/>
                  </a:lnTo>
                  <a:lnTo>
                    <a:pt x="111553" y="230788"/>
                  </a:lnTo>
                  <a:lnTo>
                    <a:pt x="113221" y="245935"/>
                  </a:lnTo>
                  <a:lnTo>
                    <a:pt x="114955" y="260716"/>
                  </a:lnTo>
                  <a:lnTo>
                    <a:pt x="116981" y="274705"/>
                  </a:lnTo>
                  <a:lnTo>
                    <a:pt x="119536" y="287021"/>
                  </a:lnTo>
                  <a:lnTo>
                    <a:pt x="123662" y="296055"/>
                  </a:lnTo>
                  <a:lnTo>
                    <a:pt x="129669" y="301013"/>
                  </a:lnTo>
                  <a:lnTo>
                    <a:pt x="136169" y="302278"/>
                  </a:lnTo>
                  <a:lnTo>
                    <a:pt x="142738" y="300815"/>
                  </a:lnTo>
                  <a:lnTo>
                    <a:pt x="149524" y="297655"/>
                  </a:lnTo>
                  <a:lnTo>
                    <a:pt x="156859" y="293729"/>
                  </a:lnTo>
                  <a:lnTo>
                    <a:pt x="164881" y="289588"/>
                  </a:lnTo>
                  <a:lnTo>
                    <a:pt x="173711" y="285644"/>
                  </a:lnTo>
                  <a:lnTo>
                    <a:pt x="183542" y="282285"/>
                  </a:lnTo>
                  <a:lnTo>
                    <a:pt x="194373" y="279646"/>
                  </a:lnTo>
                  <a:lnTo>
                    <a:pt x="205899" y="277515"/>
                  </a:lnTo>
                  <a:lnTo>
                    <a:pt x="217627" y="275459"/>
                  </a:lnTo>
                  <a:lnTo>
                    <a:pt x="229253" y="273217"/>
                  </a:lnTo>
                  <a:lnTo>
                    <a:pt x="240668" y="270708"/>
                  </a:lnTo>
                  <a:lnTo>
                    <a:pt x="251866" y="267943"/>
                  </a:lnTo>
                  <a:lnTo>
                    <a:pt x="262870" y="264960"/>
                  </a:lnTo>
                  <a:lnTo>
                    <a:pt x="273395" y="261481"/>
                  </a:lnTo>
                  <a:lnTo>
                    <a:pt x="282865" y="256935"/>
                  </a:lnTo>
                  <a:lnTo>
                    <a:pt x="291036" y="251097"/>
                  </a:lnTo>
                  <a:lnTo>
                    <a:pt x="297506" y="244058"/>
                  </a:lnTo>
                  <a:lnTo>
                    <a:pt x="301572" y="236037"/>
                  </a:lnTo>
                  <a:lnTo>
                    <a:pt x="303075" y="227280"/>
                  </a:lnTo>
                  <a:lnTo>
                    <a:pt x="302151" y="218316"/>
                  </a:lnTo>
                  <a:lnTo>
                    <a:pt x="298956" y="209919"/>
                  </a:lnTo>
                  <a:lnTo>
                    <a:pt x="293805" y="202474"/>
                  </a:lnTo>
                  <a:lnTo>
                    <a:pt x="286944" y="196325"/>
                  </a:lnTo>
                  <a:lnTo>
                    <a:pt x="278453" y="191945"/>
                  </a:lnTo>
                  <a:lnTo>
                    <a:pt x="268529" y="189408"/>
                  </a:lnTo>
                  <a:lnTo>
                    <a:pt x="257614" y="188484"/>
                  </a:lnTo>
                  <a:lnTo>
                    <a:pt x="246296" y="188835"/>
                  </a:lnTo>
                  <a:lnTo>
                    <a:pt x="234954" y="190148"/>
                  </a:lnTo>
                  <a:lnTo>
                    <a:pt x="224069" y="192483"/>
                  </a:lnTo>
                  <a:lnTo>
                    <a:pt x="214291" y="196252"/>
                  </a:lnTo>
                  <a:lnTo>
                    <a:pt x="205867" y="201564"/>
                  </a:lnTo>
                  <a:lnTo>
                    <a:pt x="198702" y="208249"/>
                  </a:lnTo>
                  <a:lnTo>
                    <a:pt x="192566" y="216032"/>
                  </a:lnTo>
                  <a:lnTo>
                    <a:pt x="187220" y="224644"/>
                  </a:lnTo>
                  <a:lnTo>
                    <a:pt x="182779" y="234019"/>
                  </a:lnTo>
                  <a:lnTo>
                    <a:pt x="179692" y="244290"/>
                  </a:lnTo>
                  <a:lnTo>
                    <a:pt x="178094" y="255452"/>
                  </a:lnTo>
                  <a:lnTo>
                    <a:pt x="177834" y="267217"/>
                  </a:lnTo>
                  <a:lnTo>
                    <a:pt x="178647" y="279115"/>
                  </a:lnTo>
                  <a:lnTo>
                    <a:pt x="180277" y="290849"/>
                  </a:lnTo>
                  <a:lnTo>
                    <a:pt x="182828" y="301999"/>
                  </a:lnTo>
                  <a:lnTo>
                    <a:pt x="186743" y="311954"/>
                  </a:lnTo>
                  <a:lnTo>
                    <a:pt x="192153" y="320498"/>
                  </a:lnTo>
                  <a:lnTo>
                    <a:pt x="198905" y="327743"/>
                  </a:lnTo>
                  <a:lnTo>
                    <a:pt x="206732" y="333933"/>
                  </a:lnTo>
                  <a:lnTo>
                    <a:pt x="215369" y="339310"/>
                  </a:lnTo>
                  <a:lnTo>
                    <a:pt x="224591" y="343602"/>
                  </a:lnTo>
                  <a:lnTo>
                    <a:pt x="234227" y="346057"/>
                  </a:lnTo>
                  <a:lnTo>
                    <a:pt x="244145" y="346416"/>
                  </a:lnTo>
                  <a:lnTo>
                    <a:pt x="254185" y="344989"/>
                  </a:lnTo>
                  <a:lnTo>
                    <a:pt x="265342" y="342152"/>
                  </a:lnTo>
                  <a:lnTo>
                    <a:pt x="280830" y="336537"/>
                  </a:lnTo>
                  <a:lnTo>
                    <a:pt x="306076" y="3258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10489" y="596768"/>
              <a:ext cx="168457" cy="169039"/>
            </a:xfrm>
            <a:custGeom>
              <a:avLst/>
              <a:gdLst/>
              <a:ahLst/>
              <a:cxnLst/>
              <a:rect l="0" t="0" r="0" b="0"/>
              <a:pathLst>
                <a:path w="168457" h="169039">
                  <a:moveTo>
                    <a:pt x="0" y="84228"/>
                  </a:moveTo>
                  <a:lnTo>
                    <a:pt x="3001" y="95963"/>
                  </a:lnTo>
                  <a:lnTo>
                    <a:pt x="6423" y="107092"/>
                  </a:lnTo>
                  <a:lnTo>
                    <a:pt x="10615" y="118690"/>
                  </a:lnTo>
                  <a:lnTo>
                    <a:pt x="15342" y="130851"/>
                  </a:lnTo>
                  <a:lnTo>
                    <a:pt x="20175" y="143511"/>
                  </a:lnTo>
                  <a:lnTo>
                    <a:pt x="24821" y="156472"/>
                  </a:lnTo>
                  <a:lnTo>
                    <a:pt x="28075" y="166290"/>
                  </a:lnTo>
                  <a:lnTo>
                    <a:pt x="28773" y="169038"/>
                  </a:lnTo>
                  <a:lnTo>
                    <a:pt x="27726" y="166480"/>
                  </a:lnTo>
                  <a:lnTo>
                    <a:pt x="25679" y="160714"/>
                  </a:lnTo>
                  <a:lnTo>
                    <a:pt x="23055" y="153061"/>
                  </a:lnTo>
                  <a:lnTo>
                    <a:pt x="20092" y="144129"/>
                  </a:lnTo>
                  <a:lnTo>
                    <a:pt x="16925" y="134056"/>
                  </a:lnTo>
                  <a:lnTo>
                    <a:pt x="13643" y="122978"/>
                  </a:lnTo>
                  <a:lnTo>
                    <a:pt x="10619" y="111244"/>
                  </a:lnTo>
                  <a:lnTo>
                    <a:pt x="8497" y="99357"/>
                  </a:lnTo>
                  <a:lnTo>
                    <a:pt x="7562" y="87619"/>
                  </a:lnTo>
                  <a:lnTo>
                    <a:pt x="8088" y="76294"/>
                  </a:lnTo>
                  <a:lnTo>
                    <a:pt x="10494" y="65687"/>
                  </a:lnTo>
                  <a:lnTo>
                    <a:pt x="14820" y="55892"/>
                  </a:lnTo>
                  <a:lnTo>
                    <a:pt x="20809" y="46992"/>
                  </a:lnTo>
                  <a:lnTo>
                    <a:pt x="28109" y="39153"/>
                  </a:lnTo>
                  <a:lnTo>
                    <a:pt x="36385" y="32358"/>
                  </a:lnTo>
                  <a:lnTo>
                    <a:pt x="45362" y="26454"/>
                  </a:lnTo>
                  <a:lnTo>
                    <a:pt x="54831" y="21246"/>
                  </a:lnTo>
                  <a:lnTo>
                    <a:pt x="64647" y="16557"/>
                  </a:lnTo>
                  <a:lnTo>
                    <a:pt x="74863" y="12407"/>
                  </a:lnTo>
                  <a:lnTo>
                    <a:pt x="85714" y="8991"/>
                  </a:lnTo>
                  <a:lnTo>
                    <a:pt x="97268" y="6358"/>
                  </a:lnTo>
                  <a:lnTo>
                    <a:pt x="109233" y="4416"/>
                  </a:lnTo>
                  <a:lnTo>
                    <a:pt x="122423" y="2820"/>
                  </a:lnTo>
                  <a:lnTo>
                    <a:pt x="140235" y="142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94883" y="365141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67"/>
                  </a:lnTo>
                  <a:lnTo>
                    <a:pt x="0" y="170086"/>
                  </a:lnTo>
                  <a:lnTo>
                    <a:pt x="0" y="189905"/>
                  </a:lnTo>
                  <a:lnTo>
                    <a:pt x="0" y="209309"/>
                  </a:lnTo>
                  <a:lnTo>
                    <a:pt x="0" y="228271"/>
                  </a:lnTo>
                  <a:lnTo>
                    <a:pt x="0" y="246850"/>
                  </a:lnTo>
                  <a:lnTo>
                    <a:pt x="0" y="265125"/>
                  </a:lnTo>
                  <a:lnTo>
                    <a:pt x="0" y="283009"/>
                  </a:lnTo>
                  <a:lnTo>
                    <a:pt x="0" y="300259"/>
                  </a:lnTo>
                  <a:lnTo>
                    <a:pt x="0" y="316792"/>
                  </a:lnTo>
                  <a:lnTo>
                    <a:pt x="0" y="332676"/>
                  </a:lnTo>
                  <a:lnTo>
                    <a:pt x="0" y="348036"/>
                  </a:lnTo>
                  <a:lnTo>
                    <a:pt x="0" y="362983"/>
                  </a:lnTo>
                  <a:lnTo>
                    <a:pt x="0" y="377020"/>
                  </a:lnTo>
                  <a:lnTo>
                    <a:pt x="0" y="390428"/>
                  </a:lnTo>
                  <a:lnTo>
                    <a:pt x="0" y="40438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89681" y="291441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7662" y="11803"/>
                  </a:lnTo>
                  <a:lnTo>
                    <a:pt x="5519" y="23572"/>
                  </a:lnTo>
                  <a:lnTo>
                    <a:pt x="3916" y="36462"/>
                  </a:lnTo>
                  <a:lnTo>
                    <a:pt x="2736" y="50310"/>
                  </a:lnTo>
                  <a:lnTo>
                    <a:pt x="1887" y="64638"/>
                  </a:lnTo>
                  <a:lnTo>
                    <a:pt x="1290" y="79107"/>
                  </a:lnTo>
                  <a:lnTo>
                    <a:pt x="875" y="93558"/>
                  </a:lnTo>
                  <a:lnTo>
                    <a:pt x="591" y="107933"/>
                  </a:lnTo>
                  <a:lnTo>
                    <a:pt x="398" y="122210"/>
                  </a:lnTo>
                  <a:lnTo>
                    <a:pt x="267" y="135792"/>
                  </a:lnTo>
                  <a:lnTo>
                    <a:pt x="164" y="148844"/>
                  </a:lnTo>
                  <a:lnTo>
                    <a:pt x="81" y="16251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84396" y="512540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209363" y="2867"/>
                  </a:lnTo>
                  <a:lnTo>
                    <a:pt x="198234" y="5009"/>
                  </a:lnTo>
                  <a:lnTo>
                    <a:pt x="186636" y="6616"/>
                  </a:lnTo>
                  <a:lnTo>
                    <a:pt x="174475" y="7970"/>
                  </a:lnTo>
                  <a:lnTo>
                    <a:pt x="161815" y="9467"/>
                  </a:lnTo>
                  <a:lnTo>
                    <a:pt x="148763" y="11317"/>
                  </a:lnTo>
                  <a:lnTo>
                    <a:pt x="135584" y="13557"/>
                  </a:lnTo>
                  <a:lnTo>
                    <a:pt x="122668" y="16138"/>
                  </a:lnTo>
                  <a:lnTo>
                    <a:pt x="110206" y="18987"/>
                  </a:lnTo>
                  <a:lnTo>
                    <a:pt x="98212" y="22036"/>
                  </a:lnTo>
                  <a:lnTo>
                    <a:pt x="86618" y="25229"/>
                  </a:lnTo>
                  <a:lnTo>
                    <a:pt x="75336" y="28523"/>
                  </a:lnTo>
                  <a:lnTo>
                    <a:pt x="64283" y="31885"/>
                  </a:lnTo>
                  <a:lnTo>
                    <a:pt x="53394" y="35296"/>
                  </a:lnTo>
                  <a:lnTo>
                    <a:pt x="42634" y="38735"/>
                  </a:lnTo>
                  <a:lnTo>
                    <a:pt x="32420" y="42039"/>
                  </a:lnTo>
                  <a:lnTo>
                    <a:pt x="22616" y="45229"/>
                  </a:lnTo>
                  <a:lnTo>
                    <a:pt x="12356" y="4858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84438" y="596768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4" y="74414"/>
                  </a:lnTo>
                  <a:lnTo>
                    <a:pt x="177" y="89419"/>
                  </a:lnTo>
                  <a:lnTo>
                    <a:pt x="825" y="104632"/>
                  </a:lnTo>
                  <a:lnTo>
                    <a:pt x="2074" y="119750"/>
                  </a:lnTo>
                  <a:lnTo>
                    <a:pt x="3727" y="134662"/>
                  </a:lnTo>
                  <a:lnTo>
                    <a:pt x="5375" y="149360"/>
                  </a:lnTo>
                  <a:lnTo>
                    <a:pt x="6778" y="163867"/>
                  </a:lnTo>
                  <a:lnTo>
                    <a:pt x="7873" y="178005"/>
                  </a:lnTo>
                  <a:lnTo>
                    <a:pt x="8801" y="192980"/>
                  </a:lnTo>
                  <a:lnTo>
                    <a:pt x="9640" y="212344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68377" y="607296"/>
              <a:ext cx="105533" cy="124945"/>
            </a:xfrm>
            <a:custGeom>
              <a:avLst/>
              <a:gdLst/>
              <a:ahLst/>
              <a:cxnLst/>
              <a:rect l="0" t="0" r="0" b="0"/>
              <a:pathLst>
                <a:path w="105533" h="124945">
                  <a:moveTo>
                    <a:pt x="105532" y="94757"/>
                  </a:moveTo>
                  <a:lnTo>
                    <a:pt x="93864" y="97758"/>
                  </a:lnTo>
                  <a:lnTo>
                    <a:pt x="83375" y="101180"/>
                  </a:lnTo>
                  <a:lnTo>
                    <a:pt x="73073" y="105372"/>
                  </a:lnTo>
                  <a:lnTo>
                    <a:pt x="62772" y="110099"/>
                  </a:lnTo>
                  <a:lnTo>
                    <a:pt x="52429" y="114932"/>
                  </a:lnTo>
                  <a:lnTo>
                    <a:pt x="42048" y="119591"/>
                  </a:lnTo>
                  <a:lnTo>
                    <a:pt x="31966" y="123336"/>
                  </a:lnTo>
                  <a:lnTo>
                    <a:pt x="22804" y="124944"/>
                  </a:lnTo>
                  <a:lnTo>
                    <a:pt x="14840" y="123940"/>
                  </a:lnTo>
                  <a:lnTo>
                    <a:pt x="8341" y="120498"/>
                  </a:lnTo>
                  <a:lnTo>
                    <a:pt x="3725" y="115064"/>
                  </a:lnTo>
                  <a:lnTo>
                    <a:pt x="1031" y="108111"/>
                  </a:lnTo>
                  <a:lnTo>
                    <a:pt x="0" y="99888"/>
                  </a:lnTo>
                  <a:lnTo>
                    <a:pt x="281" y="90408"/>
                  </a:lnTo>
                  <a:lnTo>
                    <a:pt x="1532" y="79784"/>
                  </a:lnTo>
                  <a:lnTo>
                    <a:pt x="3327" y="68251"/>
                  </a:lnTo>
                  <a:lnTo>
                    <a:pt x="5322" y="54656"/>
                  </a:lnTo>
                  <a:lnTo>
                    <a:pt x="7687" y="34453"/>
                  </a:lnTo>
                  <a:lnTo>
                    <a:pt x="1077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42365" y="786281"/>
              <a:ext cx="55034" cy="178985"/>
            </a:xfrm>
            <a:custGeom>
              <a:avLst/>
              <a:gdLst/>
              <a:ahLst/>
              <a:cxnLst/>
              <a:rect l="0" t="0" r="0" b="0"/>
              <a:pathLst>
                <a:path w="55034" h="178985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26" y="19235"/>
                  </a:lnTo>
                  <a:lnTo>
                    <a:pt x="23134" y="27175"/>
                  </a:lnTo>
                  <a:lnTo>
                    <a:pt x="28816" y="35822"/>
                  </a:lnTo>
                  <a:lnTo>
                    <a:pt x="34090" y="45016"/>
                  </a:lnTo>
                  <a:lnTo>
                    <a:pt x="38941" y="54616"/>
                  </a:lnTo>
                  <a:lnTo>
                    <a:pt x="43427" y="64505"/>
                  </a:lnTo>
                  <a:lnTo>
                    <a:pt x="47620" y="74598"/>
                  </a:lnTo>
                  <a:lnTo>
                    <a:pt x="51265" y="84832"/>
                  </a:lnTo>
                  <a:lnTo>
                    <a:pt x="53809" y="95161"/>
                  </a:lnTo>
                  <a:lnTo>
                    <a:pt x="55033" y="105551"/>
                  </a:lnTo>
                  <a:lnTo>
                    <a:pt x="54872" y="115817"/>
                  </a:lnTo>
                  <a:lnTo>
                    <a:pt x="53243" y="125637"/>
                  </a:lnTo>
                  <a:lnTo>
                    <a:pt x="50261" y="134868"/>
                  </a:lnTo>
                  <a:lnTo>
                    <a:pt x="46280" y="143428"/>
                  </a:lnTo>
                  <a:lnTo>
                    <a:pt x="41304" y="152156"/>
                  </a:lnTo>
                  <a:lnTo>
                    <a:pt x="33779" y="162937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95132" y="301970"/>
              <a:ext cx="20621" cy="452726"/>
            </a:xfrm>
            <a:custGeom>
              <a:avLst/>
              <a:gdLst/>
              <a:ahLst/>
              <a:cxnLst/>
              <a:rect l="0" t="0" r="0" b="0"/>
              <a:pathLst>
                <a:path w="20621" h="45272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83"/>
                  </a:lnTo>
                  <a:lnTo>
                    <a:pt x="3686" y="54771"/>
                  </a:lnTo>
                  <a:lnTo>
                    <a:pt x="5354" y="69576"/>
                  </a:lnTo>
                  <a:lnTo>
                    <a:pt x="6772" y="85722"/>
                  </a:lnTo>
                  <a:lnTo>
                    <a:pt x="8043" y="102621"/>
                  </a:lnTo>
                  <a:lnTo>
                    <a:pt x="9502" y="119118"/>
                  </a:lnTo>
                  <a:lnTo>
                    <a:pt x="11330" y="134588"/>
                  </a:lnTo>
                  <a:lnTo>
                    <a:pt x="13388" y="149244"/>
                  </a:lnTo>
                  <a:lnTo>
                    <a:pt x="15316" y="163838"/>
                  </a:lnTo>
                  <a:lnTo>
                    <a:pt x="16910" y="178847"/>
                  </a:lnTo>
                  <a:lnTo>
                    <a:pt x="18133" y="194574"/>
                  </a:lnTo>
                  <a:lnTo>
                    <a:pt x="19029" y="211290"/>
                  </a:lnTo>
                  <a:lnTo>
                    <a:pt x="19666" y="229024"/>
                  </a:lnTo>
                  <a:lnTo>
                    <a:pt x="20110" y="247480"/>
                  </a:lnTo>
                  <a:lnTo>
                    <a:pt x="20416" y="266161"/>
                  </a:lnTo>
                  <a:lnTo>
                    <a:pt x="20620" y="284754"/>
                  </a:lnTo>
                  <a:lnTo>
                    <a:pt x="20589" y="302982"/>
                  </a:lnTo>
                  <a:lnTo>
                    <a:pt x="20036" y="320528"/>
                  </a:lnTo>
                  <a:lnTo>
                    <a:pt x="18852" y="337292"/>
                  </a:lnTo>
                  <a:lnTo>
                    <a:pt x="17243" y="353345"/>
                  </a:lnTo>
                  <a:lnTo>
                    <a:pt x="15623" y="368827"/>
                  </a:lnTo>
                  <a:lnTo>
                    <a:pt x="14240" y="383863"/>
                  </a:lnTo>
                  <a:lnTo>
                    <a:pt x="13158" y="398161"/>
                  </a:lnTo>
                  <a:lnTo>
                    <a:pt x="12239" y="412517"/>
                  </a:lnTo>
                  <a:lnTo>
                    <a:pt x="11409" y="429313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26759" y="21774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3"/>
                  </a:lnTo>
                  <a:lnTo>
                    <a:pt x="825" y="68750"/>
                  </a:lnTo>
                  <a:lnTo>
                    <a:pt x="2074" y="83652"/>
                  </a:lnTo>
                  <a:lnTo>
                    <a:pt x="3727" y="99071"/>
                  </a:lnTo>
                  <a:lnTo>
                    <a:pt x="5375" y="114569"/>
                  </a:lnTo>
                  <a:lnTo>
                    <a:pt x="6778" y="129862"/>
                  </a:lnTo>
                  <a:lnTo>
                    <a:pt x="7873" y="144264"/>
                  </a:lnTo>
                  <a:lnTo>
                    <a:pt x="8801" y="158023"/>
                  </a:lnTo>
                  <a:lnTo>
                    <a:pt x="9640" y="172341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63588" y="428312"/>
              <a:ext cx="168456" cy="84229"/>
            </a:xfrm>
            <a:custGeom>
              <a:avLst/>
              <a:gdLst/>
              <a:ahLst/>
              <a:cxnLst/>
              <a:rect l="0" t="0" r="0" b="0"/>
              <a:pathLst>
                <a:path w="168456" h="84229">
                  <a:moveTo>
                    <a:pt x="168455" y="0"/>
                  </a:moveTo>
                  <a:lnTo>
                    <a:pt x="159654" y="3001"/>
                  </a:lnTo>
                  <a:lnTo>
                    <a:pt x="151307" y="6423"/>
                  </a:lnTo>
                  <a:lnTo>
                    <a:pt x="142609" y="10615"/>
                  </a:lnTo>
                  <a:lnTo>
                    <a:pt x="133487" y="15342"/>
                  </a:lnTo>
                  <a:lnTo>
                    <a:pt x="123993" y="20175"/>
                  </a:lnTo>
                  <a:lnTo>
                    <a:pt x="114201" y="24857"/>
                  </a:lnTo>
                  <a:lnTo>
                    <a:pt x="104187" y="29466"/>
                  </a:lnTo>
                  <a:lnTo>
                    <a:pt x="94012" y="34316"/>
                  </a:lnTo>
                  <a:lnTo>
                    <a:pt x="83726" y="39578"/>
                  </a:lnTo>
                  <a:lnTo>
                    <a:pt x="73362" y="45263"/>
                  </a:lnTo>
                  <a:lnTo>
                    <a:pt x="62945" y="51312"/>
                  </a:lnTo>
                  <a:lnTo>
                    <a:pt x="52500" y="57635"/>
                  </a:lnTo>
                  <a:lnTo>
                    <a:pt x="42302" y="63854"/>
                  </a:lnTo>
                  <a:lnTo>
                    <a:pt x="31765" y="69923"/>
                  </a:lnTo>
                  <a:lnTo>
                    <a:pt x="18845" y="7637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09988" y="533597"/>
              <a:ext cx="133570" cy="247510"/>
            </a:xfrm>
            <a:custGeom>
              <a:avLst/>
              <a:gdLst/>
              <a:ahLst/>
              <a:cxnLst/>
              <a:rect l="0" t="0" r="0" b="0"/>
              <a:pathLst>
                <a:path w="133570" h="247510">
                  <a:moveTo>
                    <a:pt x="79941" y="0"/>
                  </a:moveTo>
                  <a:lnTo>
                    <a:pt x="74074" y="5934"/>
                  </a:lnTo>
                  <a:lnTo>
                    <a:pt x="68509" y="12139"/>
                  </a:lnTo>
                  <a:lnTo>
                    <a:pt x="62715" y="19235"/>
                  </a:lnTo>
                  <a:lnTo>
                    <a:pt x="56807" y="27175"/>
                  </a:lnTo>
                  <a:lnTo>
                    <a:pt x="51125" y="35822"/>
                  </a:lnTo>
                  <a:lnTo>
                    <a:pt x="45850" y="45021"/>
                  </a:lnTo>
                  <a:lnTo>
                    <a:pt x="41000" y="54793"/>
                  </a:lnTo>
                  <a:lnTo>
                    <a:pt x="36514" y="65331"/>
                  </a:lnTo>
                  <a:lnTo>
                    <a:pt x="32313" y="76673"/>
                  </a:lnTo>
                  <a:lnTo>
                    <a:pt x="28321" y="88559"/>
                  </a:lnTo>
                  <a:lnTo>
                    <a:pt x="24481" y="100537"/>
                  </a:lnTo>
                  <a:lnTo>
                    <a:pt x="20745" y="112334"/>
                  </a:lnTo>
                  <a:lnTo>
                    <a:pt x="17083" y="123865"/>
                  </a:lnTo>
                  <a:lnTo>
                    <a:pt x="13470" y="135142"/>
                  </a:lnTo>
                  <a:lnTo>
                    <a:pt x="9896" y="146213"/>
                  </a:lnTo>
                  <a:lnTo>
                    <a:pt x="6513" y="157292"/>
                  </a:lnTo>
                  <a:lnTo>
                    <a:pt x="3620" y="168731"/>
                  </a:lnTo>
                  <a:lnTo>
                    <a:pt x="1352" y="180687"/>
                  </a:lnTo>
                  <a:lnTo>
                    <a:pt x="0" y="192990"/>
                  </a:lnTo>
                  <a:lnTo>
                    <a:pt x="75" y="205249"/>
                  </a:lnTo>
                  <a:lnTo>
                    <a:pt x="1731" y="217217"/>
                  </a:lnTo>
                  <a:lnTo>
                    <a:pt x="5132" y="228184"/>
                  </a:lnTo>
                  <a:lnTo>
                    <a:pt x="10614" y="236952"/>
                  </a:lnTo>
                  <a:lnTo>
                    <a:pt x="18151" y="243058"/>
                  </a:lnTo>
                  <a:lnTo>
                    <a:pt x="27278" y="246528"/>
                  </a:lnTo>
                  <a:lnTo>
                    <a:pt x="37305" y="247509"/>
                  </a:lnTo>
                  <a:lnTo>
                    <a:pt x="47748" y="246361"/>
                  </a:lnTo>
                  <a:lnTo>
                    <a:pt x="58349" y="243697"/>
                  </a:lnTo>
                  <a:lnTo>
                    <a:pt x="68991" y="240249"/>
                  </a:lnTo>
                  <a:lnTo>
                    <a:pt x="79624" y="236490"/>
                  </a:lnTo>
                  <a:lnTo>
                    <a:pt x="90068" y="232327"/>
                  </a:lnTo>
                  <a:lnTo>
                    <a:pt x="100016" y="227242"/>
                  </a:lnTo>
                  <a:lnTo>
                    <a:pt x="109330" y="220999"/>
                  </a:lnTo>
                  <a:lnTo>
                    <a:pt x="117722" y="213499"/>
                  </a:lnTo>
                  <a:lnTo>
                    <a:pt x="124681" y="204627"/>
                  </a:lnTo>
                  <a:lnTo>
                    <a:pt x="130045" y="194487"/>
                  </a:lnTo>
                  <a:lnTo>
                    <a:pt x="133324" y="183948"/>
                  </a:lnTo>
                  <a:lnTo>
                    <a:pt x="133569" y="174486"/>
                  </a:lnTo>
                  <a:lnTo>
                    <a:pt x="130548" y="166842"/>
                  </a:lnTo>
                  <a:lnTo>
                    <a:pt x="124791" y="161225"/>
                  </a:lnTo>
                  <a:lnTo>
                    <a:pt x="117191" y="157665"/>
                  </a:lnTo>
                  <a:lnTo>
                    <a:pt x="108461" y="155944"/>
                  </a:lnTo>
                  <a:lnTo>
                    <a:pt x="99216" y="155871"/>
                  </a:lnTo>
                  <a:lnTo>
                    <a:pt x="90033" y="157394"/>
                  </a:lnTo>
                  <a:lnTo>
                    <a:pt x="81205" y="160338"/>
                  </a:lnTo>
                  <a:lnTo>
                    <a:pt x="72958" y="164598"/>
                  </a:lnTo>
                  <a:lnTo>
                    <a:pt x="65559" y="170205"/>
                  </a:lnTo>
                  <a:lnTo>
                    <a:pt x="59064" y="177037"/>
                  </a:lnTo>
                  <a:lnTo>
                    <a:pt x="53514" y="184418"/>
                  </a:lnTo>
                  <a:lnTo>
                    <a:pt x="48481" y="191922"/>
                  </a:lnTo>
                  <a:lnTo>
                    <a:pt x="43524" y="200208"/>
                  </a:lnTo>
                  <a:lnTo>
                    <a:pt x="37827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37328" y="796809"/>
              <a:ext cx="30956" cy="126343"/>
            </a:xfrm>
            <a:custGeom>
              <a:avLst/>
              <a:gdLst/>
              <a:ahLst/>
              <a:cxnLst/>
              <a:rect l="0" t="0" r="0" b="0"/>
              <a:pathLst>
                <a:path w="30956" h="126343">
                  <a:moveTo>
                    <a:pt x="0" y="0"/>
                  </a:moveTo>
                  <a:lnTo>
                    <a:pt x="5868" y="5935"/>
                  </a:lnTo>
                  <a:lnTo>
                    <a:pt x="11433" y="12140"/>
                  </a:lnTo>
                  <a:lnTo>
                    <a:pt x="17218" y="19235"/>
                  </a:lnTo>
                  <a:lnTo>
                    <a:pt x="22780" y="27176"/>
                  </a:lnTo>
                  <a:lnTo>
                    <a:pt x="27165" y="35822"/>
                  </a:lnTo>
                  <a:lnTo>
                    <a:pt x="29929" y="45017"/>
                  </a:lnTo>
                  <a:lnTo>
                    <a:pt x="30955" y="54616"/>
                  </a:lnTo>
                  <a:lnTo>
                    <a:pt x="30200" y="64506"/>
                  </a:lnTo>
                  <a:lnTo>
                    <a:pt x="27841" y="74590"/>
                  </a:lnTo>
                  <a:lnTo>
                    <a:pt x="24296" y="84543"/>
                  </a:lnTo>
                  <a:lnTo>
                    <a:pt x="19667" y="94887"/>
                  </a:lnTo>
                  <a:lnTo>
                    <a:pt x="12435" y="10764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20138" y="577804"/>
              <a:ext cx="185730" cy="222560"/>
            </a:xfrm>
            <a:custGeom>
              <a:avLst/>
              <a:gdLst/>
              <a:ahLst/>
              <a:cxnLst/>
              <a:rect l="0" t="0" r="0" b="0"/>
              <a:pathLst>
                <a:path w="185730" h="222560">
                  <a:moveTo>
                    <a:pt x="101501" y="134777"/>
                  </a:moveTo>
                  <a:lnTo>
                    <a:pt x="104368" y="125909"/>
                  </a:lnTo>
                  <a:lnTo>
                    <a:pt x="106510" y="116922"/>
                  </a:lnTo>
                  <a:lnTo>
                    <a:pt x="108113" y="106927"/>
                  </a:lnTo>
                  <a:lnTo>
                    <a:pt x="109294" y="95946"/>
                  </a:lnTo>
                  <a:lnTo>
                    <a:pt x="110142" y="84135"/>
                  </a:lnTo>
                  <a:lnTo>
                    <a:pt x="110731" y="71686"/>
                  </a:lnTo>
                  <a:lnTo>
                    <a:pt x="110800" y="59093"/>
                  </a:lnTo>
                  <a:lnTo>
                    <a:pt x="109787" y="47109"/>
                  </a:lnTo>
                  <a:lnTo>
                    <a:pt x="107470" y="36098"/>
                  </a:lnTo>
                  <a:lnTo>
                    <a:pt x="103776" y="26234"/>
                  </a:lnTo>
                  <a:lnTo>
                    <a:pt x="98623" y="17673"/>
                  </a:lnTo>
                  <a:lnTo>
                    <a:pt x="92122" y="10373"/>
                  </a:lnTo>
                  <a:lnTo>
                    <a:pt x="84672" y="4622"/>
                  </a:lnTo>
                  <a:lnTo>
                    <a:pt x="76841" y="1106"/>
                  </a:lnTo>
                  <a:lnTo>
                    <a:pt x="68988" y="0"/>
                  </a:lnTo>
                  <a:lnTo>
                    <a:pt x="61261" y="1035"/>
                  </a:lnTo>
                  <a:lnTo>
                    <a:pt x="53693" y="3780"/>
                  </a:lnTo>
                  <a:lnTo>
                    <a:pt x="46274" y="7814"/>
                  </a:lnTo>
                  <a:lnTo>
                    <a:pt x="39140" y="12942"/>
                  </a:lnTo>
                  <a:lnTo>
                    <a:pt x="32567" y="19200"/>
                  </a:lnTo>
                  <a:lnTo>
                    <a:pt x="26662" y="26520"/>
                  </a:lnTo>
                  <a:lnTo>
                    <a:pt x="21374" y="34891"/>
                  </a:lnTo>
                  <a:lnTo>
                    <a:pt x="16587" y="44420"/>
                  </a:lnTo>
                  <a:lnTo>
                    <a:pt x="12185" y="55061"/>
                  </a:lnTo>
                  <a:lnTo>
                    <a:pt x="8229" y="66801"/>
                  </a:lnTo>
                  <a:lnTo>
                    <a:pt x="4942" y="79738"/>
                  </a:lnTo>
                  <a:lnTo>
                    <a:pt x="2402" y="93813"/>
                  </a:lnTo>
                  <a:lnTo>
                    <a:pt x="696" y="108841"/>
                  </a:lnTo>
                  <a:lnTo>
                    <a:pt x="0" y="124606"/>
                  </a:lnTo>
                  <a:lnTo>
                    <a:pt x="312" y="140905"/>
                  </a:lnTo>
                  <a:lnTo>
                    <a:pt x="1487" y="157255"/>
                  </a:lnTo>
                  <a:lnTo>
                    <a:pt x="3339" y="172926"/>
                  </a:lnTo>
                  <a:lnTo>
                    <a:pt x="5707" y="187556"/>
                  </a:lnTo>
                  <a:lnTo>
                    <a:pt x="8940" y="200497"/>
                  </a:lnTo>
                  <a:lnTo>
                    <a:pt x="13852" y="210680"/>
                  </a:lnTo>
                  <a:lnTo>
                    <a:pt x="20744" y="217774"/>
                  </a:lnTo>
                  <a:lnTo>
                    <a:pt x="29136" y="221757"/>
                  </a:lnTo>
                  <a:lnTo>
                    <a:pt x="38072" y="222559"/>
                  </a:lnTo>
                  <a:lnTo>
                    <a:pt x="46926" y="220472"/>
                  </a:lnTo>
                  <a:lnTo>
                    <a:pt x="55292" y="216025"/>
                  </a:lnTo>
                  <a:lnTo>
                    <a:pt x="62824" y="209778"/>
                  </a:lnTo>
                  <a:lnTo>
                    <a:pt x="69437" y="202216"/>
                  </a:lnTo>
                  <a:lnTo>
                    <a:pt x="75232" y="193720"/>
                  </a:lnTo>
                  <a:lnTo>
                    <a:pt x="80373" y="184575"/>
                  </a:lnTo>
                  <a:lnTo>
                    <a:pt x="85019" y="174972"/>
                  </a:lnTo>
                  <a:lnTo>
                    <a:pt x="89143" y="164728"/>
                  </a:lnTo>
                  <a:lnTo>
                    <a:pt x="92543" y="153327"/>
                  </a:lnTo>
                  <a:lnTo>
                    <a:pt x="95168" y="140585"/>
                  </a:lnTo>
                  <a:lnTo>
                    <a:pt x="97272" y="126941"/>
                  </a:lnTo>
                  <a:lnTo>
                    <a:pt x="99299" y="113243"/>
                  </a:lnTo>
                  <a:lnTo>
                    <a:pt x="101521" y="100060"/>
                  </a:lnTo>
                  <a:lnTo>
                    <a:pt x="104136" y="89887"/>
                  </a:lnTo>
                  <a:lnTo>
                    <a:pt x="106959" y="86153"/>
                  </a:lnTo>
                  <a:lnTo>
                    <a:pt x="109549" y="88693"/>
                  </a:lnTo>
                  <a:lnTo>
                    <a:pt x="112046" y="95988"/>
                  </a:lnTo>
                  <a:lnTo>
                    <a:pt x="114639" y="106282"/>
                  </a:lnTo>
                  <a:lnTo>
                    <a:pt x="117409" y="117899"/>
                  </a:lnTo>
                  <a:lnTo>
                    <a:pt x="120365" y="129838"/>
                  </a:lnTo>
                  <a:lnTo>
                    <a:pt x="123642" y="141660"/>
                  </a:lnTo>
                  <a:lnTo>
                    <a:pt x="127513" y="153230"/>
                  </a:lnTo>
                  <a:lnTo>
                    <a:pt x="132082" y="164526"/>
                  </a:lnTo>
                  <a:lnTo>
                    <a:pt x="137560" y="175139"/>
                  </a:lnTo>
                  <a:lnTo>
                    <a:pt x="145209" y="185274"/>
                  </a:lnTo>
                  <a:lnTo>
                    <a:pt x="159053" y="195823"/>
                  </a:lnTo>
                  <a:lnTo>
                    <a:pt x="185729" y="2084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97966" y="623373"/>
              <a:ext cx="113187" cy="141852"/>
            </a:xfrm>
            <a:custGeom>
              <a:avLst/>
              <a:gdLst/>
              <a:ahLst/>
              <a:cxnLst/>
              <a:rect l="0" t="0" r="0" b="0"/>
              <a:pathLst>
                <a:path w="113187" h="141852">
                  <a:moveTo>
                    <a:pt x="7901" y="57623"/>
                  </a:moveTo>
                  <a:lnTo>
                    <a:pt x="5102" y="66424"/>
                  </a:lnTo>
                  <a:lnTo>
                    <a:pt x="3600" y="74771"/>
                  </a:lnTo>
                  <a:lnTo>
                    <a:pt x="3288" y="83474"/>
                  </a:lnTo>
                  <a:lnTo>
                    <a:pt x="3794" y="92768"/>
                  </a:lnTo>
                  <a:lnTo>
                    <a:pt x="4614" y="102911"/>
                  </a:lnTo>
                  <a:lnTo>
                    <a:pt x="5427" y="113858"/>
                  </a:lnTo>
                  <a:lnTo>
                    <a:pt x="6006" y="122054"/>
                  </a:lnTo>
                  <a:lnTo>
                    <a:pt x="6011" y="123501"/>
                  </a:lnTo>
                  <a:lnTo>
                    <a:pt x="5202" y="120079"/>
                  </a:lnTo>
                  <a:lnTo>
                    <a:pt x="3811" y="113626"/>
                  </a:lnTo>
                  <a:lnTo>
                    <a:pt x="2312" y="105028"/>
                  </a:lnTo>
                  <a:lnTo>
                    <a:pt x="1000" y="94845"/>
                  </a:lnTo>
                  <a:lnTo>
                    <a:pt x="130" y="83664"/>
                  </a:lnTo>
                  <a:lnTo>
                    <a:pt x="0" y="72123"/>
                  </a:lnTo>
                  <a:lnTo>
                    <a:pt x="698" y="60600"/>
                  </a:lnTo>
                  <a:lnTo>
                    <a:pt x="2302" y="49244"/>
                  </a:lnTo>
                  <a:lnTo>
                    <a:pt x="4975" y="38080"/>
                  </a:lnTo>
                  <a:lnTo>
                    <a:pt x="8701" y="27105"/>
                  </a:lnTo>
                  <a:lnTo>
                    <a:pt x="13491" y="16938"/>
                  </a:lnTo>
                  <a:lnTo>
                    <a:pt x="19454" y="8773"/>
                  </a:lnTo>
                  <a:lnTo>
                    <a:pt x="26535" y="3108"/>
                  </a:lnTo>
                  <a:lnTo>
                    <a:pt x="34391" y="119"/>
                  </a:lnTo>
                  <a:lnTo>
                    <a:pt x="42502" y="0"/>
                  </a:lnTo>
                  <a:lnTo>
                    <a:pt x="50546" y="2548"/>
                  </a:lnTo>
                  <a:lnTo>
                    <a:pt x="58403" y="7138"/>
                  </a:lnTo>
                  <a:lnTo>
                    <a:pt x="66059" y="12950"/>
                  </a:lnTo>
                  <a:lnTo>
                    <a:pt x="73537" y="19411"/>
                  </a:lnTo>
                  <a:lnTo>
                    <a:pt x="80711" y="26522"/>
                  </a:lnTo>
                  <a:lnTo>
                    <a:pt x="87310" y="34732"/>
                  </a:lnTo>
                  <a:lnTo>
                    <a:pt x="93228" y="44219"/>
                  </a:lnTo>
                  <a:lnTo>
                    <a:pt x="98355" y="54879"/>
                  </a:lnTo>
                  <a:lnTo>
                    <a:pt x="102502" y="66491"/>
                  </a:lnTo>
                  <a:lnTo>
                    <a:pt x="105661" y="78813"/>
                  </a:lnTo>
                  <a:lnTo>
                    <a:pt x="107973" y="91231"/>
                  </a:lnTo>
                  <a:lnTo>
                    <a:pt x="109867" y="104096"/>
                  </a:lnTo>
                  <a:lnTo>
                    <a:pt x="111510" y="119653"/>
                  </a:lnTo>
                  <a:lnTo>
                    <a:pt x="113186" y="1418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67823" y="432159"/>
              <a:ext cx="132843" cy="393202"/>
            </a:xfrm>
            <a:custGeom>
              <a:avLst/>
              <a:gdLst/>
              <a:ahLst/>
              <a:cxnLst/>
              <a:rect l="0" t="0" r="0" b="0"/>
              <a:pathLst>
                <a:path w="132843" h="393202">
                  <a:moveTo>
                    <a:pt x="101257" y="259365"/>
                  </a:moveTo>
                  <a:lnTo>
                    <a:pt x="98123" y="250765"/>
                  </a:lnTo>
                  <a:lnTo>
                    <a:pt x="93420" y="244339"/>
                  </a:lnTo>
                  <a:lnTo>
                    <a:pt x="86635" y="239539"/>
                  </a:lnTo>
                  <a:lnTo>
                    <a:pt x="78188" y="236343"/>
                  </a:lnTo>
                  <a:lnTo>
                    <a:pt x="68722" y="235094"/>
                  </a:lnTo>
                  <a:lnTo>
                    <a:pt x="58721" y="235813"/>
                  </a:lnTo>
                  <a:lnTo>
                    <a:pt x="48783" y="238393"/>
                  </a:lnTo>
                  <a:lnTo>
                    <a:pt x="39664" y="242782"/>
                  </a:lnTo>
                  <a:lnTo>
                    <a:pt x="31691" y="248767"/>
                  </a:lnTo>
                  <a:lnTo>
                    <a:pt x="24835" y="256037"/>
                  </a:lnTo>
                  <a:lnTo>
                    <a:pt x="18906" y="264278"/>
                  </a:lnTo>
                  <a:lnTo>
                    <a:pt x="13696" y="273229"/>
                  </a:lnTo>
                  <a:lnTo>
                    <a:pt x="9177" y="282847"/>
                  </a:lnTo>
                  <a:lnTo>
                    <a:pt x="5504" y="293289"/>
                  </a:lnTo>
                  <a:lnTo>
                    <a:pt x="2701" y="304568"/>
                  </a:lnTo>
                  <a:lnTo>
                    <a:pt x="817" y="316415"/>
                  </a:lnTo>
                  <a:lnTo>
                    <a:pt x="0" y="328366"/>
                  </a:lnTo>
                  <a:lnTo>
                    <a:pt x="236" y="340142"/>
                  </a:lnTo>
                  <a:lnTo>
                    <a:pt x="1529" y="351490"/>
                  </a:lnTo>
                  <a:lnTo>
                    <a:pt x="3993" y="362110"/>
                  </a:lnTo>
                  <a:lnTo>
                    <a:pt x="7581" y="371905"/>
                  </a:lnTo>
                  <a:lnTo>
                    <a:pt x="12278" y="380464"/>
                  </a:lnTo>
                  <a:lnTo>
                    <a:pt x="18178" y="387011"/>
                  </a:lnTo>
                  <a:lnTo>
                    <a:pt x="25218" y="391292"/>
                  </a:lnTo>
                  <a:lnTo>
                    <a:pt x="33046" y="393201"/>
                  </a:lnTo>
                  <a:lnTo>
                    <a:pt x="41138" y="392520"/>
                  </a:lnTo>
                  <a:lnTo>
                    <a:pt x="49165" y="389395"/>
                  </a:lnTo>
                  <a:lnTo>
                    <a:pt x="56842" y="384232"/>
                  </a:lnTo>
                  <a:lnTo>
                    <a:pt x="63844" y="377494"/>
                  </a:lnTo>
                  <a:lnTo>
                    <a:pt x="70069" y="369591"/>
                  </a:lnTo>
                  <a:lnTo>
                    <a:pt x="75588" y="360525"/>
                  </a:lnTo>
                  <a:lnTo>
                    <a:pt x="80538" y="349932"/>
                  </a:lnTo>
                  <a:lnTo>
                    <a:pt x="85057" y="337731"/>
                  </a:lnTo>
                  <a:lnTo>
                    <a:pt x="89263" y="324113"/>
                  </a:lnTo>
                  <a:lnTo>
                    <a:pt x="93249" y="309370"/>
                  </a:lnTo>
                  <a:lnTo>
                    <a:pt x="97078" y="293783"/>
                  </a:lnTo>
                  <a:lnTo>
                    <a:pt x="100633" y="277587"/>
                  </a:lnTo>
                  <a:lnTo>
                    <a:pt x="103642" y="260963"/>
                  </a:lnTo>
                  <a:lnTo>
                    <a:pt x="106001" y="244052"/>
                  </a:lnTo>
                  <a:lnTo>
                    <a:pt x="107925" y="227273"/>
                  </a:lnTo>
                  <a:lnTo>
                    <a:pt x="109830" y="211307"/>
                  </a:lnTo>
                  <a:lnTo>
                    <a:pt x="111957" y="196457"/>
                  </a:lnTo>
                  <a:lnTo>
                    <a:pt x="114049" y="182688"/>
                  </a:lnTo>
                  <a:lnTo>
                    <a:pt x="115467" y="169820"/>
                  </a:lnTo>
                  <a:lnTo>
                    <a:pt x="115905" y="157632"/>
                  </a:lnTo>
                  <a:lnTo>
                    <a:pt x="115537" y="145614"/>
                  </a:lnTo>
                  <a:lnTo>
                    <a:pt x="114826" y="133004"/>
                  </a:lnTo>
                  <a:lnTo>
                    <a:pt x="114084" y="119436"/>
                  </a:lnTo>
                  <a:lnTo>
                    <a:pt x="113282" y="104895"/>
                  </a:lnTo>
                  <a:lnTo>
                    <a:pt x="112144" y="89530"/>
                  </a:lnTo>
                  <a:lnTo>
                    <a:pt x="110534" y="73531"/>
                  </a:lnTo>
                  <a:lnTo>
                    <a:pt x="108624" y="57229"/>
                  </a:lnTo>
                  <a:lnTo>
                    <a:pt x="106796" y="41066"/>
                  </a:lnTo>
                  <a:lnTo>
                    <a:pt x="105263" y="25306"/>
                  </a:lnTo>
                  <a:lnTo>
                    <a:pt x="103895" y="11171"/>
                  </a:lnTo>
                  <a:lnTo>
                    <a:pt x="101752" y="2076"/>
                  </a:lnTo>
                  <a:lnTo>
                    <a:pt x="98705" y="0"/>
                  </a:lnTo>
                  <a:lnTo>
                    <a:pt x="96123" y="3308"/>
                  </a:lnTo>
                  <a:lnTo>
                    <a:pt x="94303" y="10573"/>
                  </a:lnTo>
                  <a:lnTo>
                    <a:pt x="93087" y="21190"/>
                  </a:lnTo>
                  <a:lnTo>
                    <a:pt x="92286" y="34599"/>
                  </a:lnTo>
                  <a:lnTo>
                    <a:pt x="91758" y="50035"/>
                  </a:lnTo>
                  <a:lnTo>
                    <a:pt x="91411" y="66635"/>
                  </a:lnTo>
                  <a:lnTo>
                    <a:pt x="91181" y="83808"/>
                  </a:lnTo>
                  <a:lnTo>
                    <a:pt x="91029" y="101072"/>
                  </a:lnTo>
                  <a:lnTo>
                    <a:pt x="90928" y="117966"/>
                  </a:lnTo>
                  <a:lnTo>
                    <a:pt x="90866" y="134296"/>
                  </a:lnTo>
                  <a:lnTo>
                    <a:pt x="90995" y="150228"/>
                  </a:lnTo>
                  <a:lnTo>
                    <a:pt x="91614" y="166161"/>
                  </a:lnTo>
                  <a:lnTo>
                    <a:pt x="92843" y="182332"/>
                  </a:lnTo>
                  <a:lnTo>
                    <a:pt x="94482" y="198807"/>
                  </a:lnTo>
                  <a:lnTo>
                    <a:pt x="96121" y="215561"/>
                  </a:lnTo>
                  <a:lnTo>
                    <a:pt x="97522" y="232531"/>
                  </a:lnTo>
                  <a:lnTo>
                    <a:pt x="98784" y="249334"/>
                  </a:lnTo>
                  <a:lnTo>
                    <a:pt x="100238" y="265310"/>
                  </a:lnTo>
                  <a:lnTo>
                    <a:pt x="102063" y="280168"/>
                  </a:lnTo>
                  <a:lnTo>
                    <a:pt x="104119" y="294110"/>
                  </a:lnTo>
                  <a:lnTo>
                    <a:pt x="106046" y="307626"/>
                  </a:lnTo>
                  <a:lnTo>
                    <a:pt x="107649" y="321043"/>
                  </a:lnTo>
                  <a:lnTo>
                    <a:pt x="109278" y="334098"/>
                  </a:lnTo>
                  <a:lnTo>
                    <a:pt x="112111" y="347411"/>
                  </a:lnTo>
                  <a:lnTo>
                    <a:pt x="118629" y="363275"/>
                  </a:lnTo>
                  <a:lnTo>
                    <a:pt x="132842" y="3857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43891" y="370381"/>
              <a:ext cx="267428" cy="446131"/>
            </a:xfrm>
            <a:custGeom>
              <a:avLst/>
              <a:gdLst/>
              <a:ahLst/>
              <a:cxnLst/>
              <a:rect l="0" t="0" r="0" b="0"/>
              <a:pathLst>
                <a:path w="267428" h="446131">
                  <a:moveTo>
                    <a:pt x="46329" y="36874"/>
                  </a:moveTo>
                  <a:lnTo>
                    <a:pt x="43462" y="45742"/>
                  </a:lnTo>
                  <a:lnTo>
                    <a:pt x="41320" y="54729"/>
                  </a:lnTo>
                  <a:lnTo>
                    <a:pt x="39708" y="64697"/>
                  </a:lnTo>
                  <a:lnTo>
                    <a:pt x="38161" y="74635"/>
                  </a:lnTo>
                  <a:lnTo>
                    <a:pt x="35298" y="82327"/>
                  </a:lnTo>
                  <a:lnTo>
                    <a:pt x="30979" y="85483"/>
                  </a:lnTo>
                  <a:lnTo>
                    <a:pt x="27416" y="83517"/>
                  </a:lnTo>
                  <a:lnTo>
                    <a:pt x="25670" y="78454"/>
                  </a:lnTo>
                  <a:lnTo>
                    <a:pt x="25557" y="71552"/>
                  </a:lnTo>
                  <a:lnTo>
                    <a:pt x="26635" y="63468"/>
                  </a:lnTo>
                  <a:lnTo>
                    <a:pt x="28692" y="54757"/>
                  </a:lnTo>
                  <a:lnTo>
                    <a:pt x="31766" y="45983"/>
                  </a:lnTo>
                  <a:lnTo>
                    <a:pt x="35808" y="37451"/>
                  </a:lnTo>
                  <a:lnTo>
                    <a:pt x="40663" y="29246"/>
                  </a:lnTo>
                  <a:lnTo>
                    <a:pt x="46149" y="21347"/>
                  </a:lnTo>
                  <a:lnTo>
                    <a:pt x="52106" y="13716"/>
                  </a:lnTo>
                  <a:lnTo>
                    <a:pt x="58566" y="6946"/>
                  </a:lnTo>
                  <a:lnTo>
                    <a:pt x="65734" y="2215"/>
                  </a:lnTo>
                  <a:lnTo>
                    <a:pt x="73662" y="0"/>
                  </a:lnTo>
                  <a:lnTo>
                    <a:pt x="82105" y="141"/>
                  </a:lnTo>
                  <a:lnTo>
                    <a:pt x="90619" y="2212"/>
                  </a:lnTo>
                  <a:lnTo>
                    <a:pt x="98938" y="5757"/>
                  </a:lnTo>
                  <a:lnTo>
                    <a:pt x="106981" y="10541"/>
                  </a:lnTo>
                  <a:lnTo>
                    <a:pt x="114762" y="16559"/>
                  </a:lnTo>
                  <a:lnTo>
                    <a:pt x="122323" y="23715"/>
                  </a:lnTo>
                  <a:lnTo>
                    <a:pt x="129554" y="31974"/>
                  </a:lnTo>
                  <a:lnTo>
                    <a:pt x="136190" y="41427"/>
                  </a:lnTo>
                  <a:lnTo>
                    <a:pt x="142138" y="52017"/>
                  </a:lnTo>
                  <a:lnTo>
                    <a:pt x="147455" y="63723"/>
                  </a:lnTo>
                  <a:lnTo>
                    <a:pt x="152261" y="76638"/>
                  </a:lnTo>
                  <a:lnTo>
                    <a:pt x="156676" y="90692"/>
                  </a:lnTo>
                  <a:lnTo>
                    <a:pt x="160642" y="105537"/>
                  </a:lnTo>
                  <a:lnTo>
                    <a:pt x="163933" y="120647"/>
                  </a:lnTo>
                  <a:lnTo>
                    <a:pt x="166482" y="135702"/>
                  </a:lnTo>
                  <a:lnTo>
                    <a:pt x="168363" y="150742"/>
                  </a:lnTo>
                  <a:lnTo>
                    <a:pt x="169709" y="166060"/>
                  </a:lnTo>
                  <a:lnTo>
                    <a:pt x="170653" y="181810"/>
                  </a:lnTo>
                  <a:lnTo>
                    <a:pt x="171304" y="197999"/>
                  </a:lnTo>
                  <a:lnTo>
                    <a:pt x="171749" y="214560"/>
                  </a:lnTo>
                  <a:lnTo>
                    <a:pt x="172046" y="231410"/>
                  </a:lnTo>
                  <a:lnTo>
                    <a:pt x="172077" y="248472"/>
                  </a:lnTo>
                  <a:lnTo>
                    <a:pt x="171566" y="265686"/>
                  </a:lnTo>
                  <a:lnTo>
                    <a:pt x="170405" y="282998"/>
                  </a:lnTo>
                  <a:lnTo>
                    <a:pt x="168642" y="300046"/>
                  </a:lnTo>
                  <a:lnTo>
                    <a:pt x="166387" y="316193"/>
                  </a:lnTo>
                  <a:lnTo>
                    <a:pt x="163754" y="331164"/>
                  </a:lnTo>
                  <a:lnTo>
                    <a:pt x="160681" y="345014"/>
                  </a:lnTo>
                  <a:lnTo>
                    <a:pt x="156941" y="357937"/>
                  </a:lnTo>
                  <a:lnTo>
                    <a:pt x="152461" y="370147"/>
                  </a:lnTo>
                  <a:lnTo>
                    <a:pt x="147318" y="381671"/>
                  </a:lnTo>
                  <a:lnTo>
                    <a:pt x="141641" y="392352"/>
                  </a:lnTo>
                  <a:lnTo>
                    <a:pt x="135558" y="402172"/>
                  </a:lnTo>
                  <a:lnTo>
                    <a:pt x="129015" y="411243"/>
                  </a:lnTo>
                  <a:lnTo>
                    <a:pt x="121791" y="419724"/>
                  </a:lnTo>
                  <a:lnTo>
                    <a:pt x="113821" y="427749"/>
                  </a:lnTo>
                  <a:lnTo>
                    <a:pt x="105180" y="434952"/>
                  </a:lnTo>
                  <a:lnTo>
                    <a:pt x="96001" y="440506"/>
                  </a:lnTo>
                  <a:lnTo>
                    <a:pt x="86419" y="444091"/>
                  </a:lnTo>
                  <a:lnTo>
                    <a:pt x="76543" y="445853"/>
                  </a:lnTo>
                  <a:lnTo>
                    <a:pt x="66461" y="446130"/>
                  </a:lnTo>
                  <a:lnTo>
                    <a:pt x="56240" y="445271"/>
                  </a:lnTo>
                  <a:lnTo>
                    <a:pt x="46089" y="443256"/>
                  </a:lnTo>
                  <a:lnTo>
                    <a:pt x="36347" y="439710"/>
                  </a:lnTo>
                  <a:lnTo>
                    <a:pt x="27173" y="434545"/>
                  </a:lnTo>
                  <a:lnTo>
                    <a:pt x="18877" y="427790"/>
                  </a:lnTo>
                  <a:lnTo>
                    <a:pt x="11984" y="419429"/>
                  </a:lnTo>
                  <a:lnTo>
                    <a:pt x="6650" y="409616"/>
                  </a:lnTo>
                  <a:lnTo>
                    <a:pt x="2882" y="398620"/>
                  </a:lnTo>
                  <a:lnTo>
                    <a:pt x="712" y="386722"/>
                  </a:lnTo>
                  <a:lnTo>
                    <a:pt x="0" y="374181"/>
                  </a:lnTo>
                  <a:lnTo>
                    <a:pt x="808" y="361677"/>
                  </a:lnTo>
                  <a:lnTo>
                    <a:pt x="3470" y="350275"/>
                  </a:lnTo>
                  <a:lnTo>
                    <a:pt x="8004" y="340469"/>
                  </a:lnTo>
                  <a:lnTo>
                    <a:pt x="14319" y="332395"/>
                  </a:lnTo>
                  <a:lnTo>
                    <a:pt x="22377" y="326106"/>
                  </a:lnTo>
                  <a:lnTo>
                    <a:pt x="31975" y="321441"/>
                  </a:lnTo>
                  <a:lnTo>
                    <a:pt x="42485" y="318424"/>
                  </a:lnTo>
                  <a:lnTo>
                    <a:pt x="52991" y="317356"/>
                  </a:lnTo>
                  <a:lnTo>
                    <a:pt x="62976" y="318225"/>
                  </a:lnTo>
                  <a:lnTo>
                    <a:pt x="72304" y="320754"/>
                  </a:lnTo>
                  <a:lnTo>
                    <a:pt x="81029" y="324585"/>
                  </a:lnTo>
                  <a:lnTo>
                    <a:pt x="89278" y="329381"/>
                  </a:lnTo>
                  <a:lnTo>
                    <a:pt x="97497" y="334871"/>
                  </a:lnTo>
                  <a:lnTo>
                    <a:pt x="106403" y="340846"/>
                  </a:lnTo>
                  <a:lnTo>
                    <a:pt x="116323" y="347158"/>
                  </a:lnTo>
                  <a:lnTo>
                    <a:pt x="126921" y="353700"/>
                  </a:lnTo>
                  <a:lnTo>
                    <a:pt x="137421" y="360398"/>
                  </a:lnTo>
                  <a:lnTo>
                    <a:pt x="147374" y="367197"/>
                  </a:lnTo>
                  <a:lnTo>
                    <a:pt x="156835" y="373899"/>
                  </a:lnTo>
                  <a:lnTo>
                    <a:pt x="166174" y="380173"/>
                  </a:lnTo>
                  <a:lnTo>
                    <a:pt x="175640" y="385865"/>
                  </a:lnTo>
                  <a:lnTo>
                    <a:pt x="185320" y="390670"/>
                  </a:lnTo>
                  <a:lnTo>
                    <a:pt x="195211" y="394067"/>
                  </a:lnTo>
                  <a:lnTo>
                    <a:pt x="205276" y="395904"/>
                  </a:lnTo>
                  <a:lnTo>
                    <a:pt x="215401" y="396308"/>
                  </a:lnTo>
                  <a:lnTo>
                    <a:pt x="226618" y="395438"/>
                  </a:lnTo>
                  <a:lnTo>
                    <a:pt x="242148" y="392099"/>
                  </a:lnTo>
                  <a:lnTo>
                    <a:pt x="267427" y="3843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85017" y="238799"/>
              <a:ext cx="21059" cy="178985"/>
            </a:xfrm>
            <a:custGeom>
              <a:avLst/>
              <a:gdLst/>
              <a:ahLst/>
              <a:cxnLst/>
              <a:rect l="0" t="0" r="0" b="0"/>
              <a:pathLst>
                <a:path w="21059" h="1789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65"/>
                  </a:lnTo>
                  <a:lnTo>
                    <a:pt x="3905" y="81964"/>
                  </a:lnTo>
                  <a:lnTo>
                    <a:pt x="6201" y="93881"/>
                  </a:lnTo>
                  <a:lnTo>
                    <a:pt x="8853" y="106185"/>
                  </a:lnTo>
                  <a:lnTo>
                    <a:pt x="11609" y="118669"/>
                  </a:lnTo>
                  <a:lnTo>
                    <a:pt x="14364" y="132271"/>
                  </a:lnTo>
                  <a:lnTo>
                    <a:pt x="17357" y="150426"/>
                  </a:lnTo>
                  <a:lnTo>
                    <a:pt x="21058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00790" y="48095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644" y="2934"/>
                  </a:lnTo>
                  <a:lnTo>
                    <a:pt x="171658" y="5716"/>
                  </a:lnTo>
                  <a:lnTo>
                    <a:pt x="161663" y="8611"/>
                  </a:lnTo>
                  <a:lnTo>
                    <a:pt x="150682" y="11479"/>
                  </a:lnTo>
                  <a:lnTo>
                    <a:pt x="138870" y="13996"/>
                  </a:lnTo>
                  <a:lnTo>
                    <a:pt x="126412" y="16011"/>
                  </a:lnTo>
                  <a:lnTo>
                    <a:pt x="113474" y="17696"/>
                  </a:lnTo>
                  <a:lnTo>
                    <a:pt x="100193" y="19439"/>
                  </a:lnTo>
                  <a:lnTo>
                    <a:pt x="86676" y="21465"/>
                  </a:lnTo>
                  <a:lnTo>
                    <a:pt x="73160" y="23827"/>
                  </a:lnTo>
                  <a:lnTo>
                    <a:pt x="60006" y="26492"/>
                  </a:lnTo>
                  <a:lnTo>
                    <a:pt x="47394" y="29394"/>
                  </a:lnTo>
                  <a:lnTo>
                    <a:pt x="35766" y="32320"/>
                  </a:lnTo>
                  <a:lnTo>
                    <a:pt x="24778" y="35208"/>
                  </a:lnTo>
                  <a:lnTo>
                    <a:pt x="13462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45396" y="545768"/>
              <a:ext cx="140418" cy="289674"/>
            </a:xfrm>
            <a:custGeom>
              <a:avLst/>
              <a:gdLst/>
              <a:ahLst/>
              <a:cxnLst/>
              <a:rect l="0" t="0" r="0" b="0"/>
              <a:pathLst>
                <a:path w="140418" h="289674">
                  <a:moveTo>
                    <a:pt x="123850" y="82585"/>
                  </a:moveTo>
                  <a:lnTo>
                    <a:pt x="117982" y="91320"/>
                  </a:lnTo>
                  <a:lnTo>
                    <a:pt x="112418" y="99026"/>
                  </a:lnTo>
                  <a:lnTo>
                    <a:pt x="106623" y="106433"/>
                  </a:lnTo>
                  <a:lnTo>
                    <a:pt x="100715" y="113867"/>
                  </a:lnTo>
                  <a:lnTo>
                    <a:pt x="95034" y="121694"/>
                  </a:lnTo>
                  <a:lnTo>
                    <a:pt x="89759" y="130073"/>
                  </a:lnTo>
                  <a:lnTo>
                    <a:pt x="84909" y="138988"/>
                  </a:lnTo>
                  <a:lnTo>
                    <a:pt x="80422" y="148352"/>
                  </a:lnTo>
                  <a:lnTo>
                    <a:pt x="76226" y="158063"/>
                  </a:lnTo>
                  <a:lnTo>
                    <a:pt x="72407" y="168195"/>
                  </a:lnTo>
                  <a:lnTo>
                    <a:pt x="69215" y="178981"/>
                  </a:lnTo>
                  <a:lnTo>
                    <a:pt x="66733" y="190497"/>
                  </a:lnTo>
                  <a:lnTo>
                    <a:pt x="64896" y="202671"/>
                  </a:lnTo>
                  <a:lnTo>
                    <a:pt x="63580" y="215375"/>
                  </a:lnTo>
                  <a:lnTo>
                    <a:pt x="62667" y="228468"/>
                  </a:lnTo>
                  <a:lnTo>
                    <a:pt x="62374" y="241515"/>
                  </a:lnTo>
                  <a:lnTo>
                    <a:pt x="63235" y="253815"/>
                  </a:lnTo>
                  <a:lnTo>
                    <a:pt x="65450" y="265033"/>
                  </a:lnTo>
                  <a:lnTo>
                    <a:pt x="69073" y="274699"/>
                  </a:lnTo>
                  <a:lnTo>
                    <a:pt x="74180" y="282062"/>
                  </a:lnTo>
                  <a:lnTo>
                    <a:pt x="80650" y="286932"/>
                  </a:lnTo>
                  <a:lnTo>
                    <a:pt x="88079" y="289423"/>
                  </a:lnTo>
                  <a:lnTo>
                    <a:pt x="95895" y="289673"/>
                  </a:lnTo>
                  <a:lnTo>
                    <a:pt x="103735" y="287990"/>
                  </a:lnTo>
                  <a:lnTo>
                    <a:pt x="111283" y="284609"/>
                  </a:lnTo>
                  <a:lnTo>
                    <a:pt x="118199" y="279609"/>
                  </a:lnTo>
                  <a:lnTo>
                    <a:pt x="124361" y="273172"/>
                  </a:lnTo>
                  <a:lnTo>
                    <a:pt x="129669" y="265412"/>
                  </a:lnTo>
                  <a:lnTo>
                    <a:pt x="133943" y="256302"/>
                  </a:lnTo>
                  <a:lnTo>
                    <a:pt x="137186" y="245954"/>
                  </a:lnTo>
                  <a:lnTo>
                    <a:pt x="139383" y="234752"/>
                  </a:lnTo>
                  <a:lnTo>
                    <a:pt x="140417" y="223241"/>
                  </a:lnTo>
                  <a:lnTo>
                    <a:pt x="140332" y="211764"/>
                  </a:lnTo>
                  <a:lnTo>
                    <a:pt x="139139" y="200619"/>
                  </a:lnTo>
                  <a:lnTo>
                    <a:pt x="136745" y="190134"/>
                  </a:lnTo>
                  <a:lnTo>
                    <a:pt x="133208" y="180417"/>
                  </a:lnTo>
                  <a:lnTo>
                    <a:pt x="128716" y="171401"/>
                  </a:lnTo>
                  <a:lnTo>
                    <a:pt x="123483" y="162950"/>
                  </a:lnTo>
                  <a:lnTo>
                    <a:pt x="117707" y="154927"/>
                  </a:lnTo>
                  <a:lnTo>
                    <a:pt x="111541" y="147215"/>
                  </a:lnTo>
                  <a:lnTo>
                    <a:pt x="105103" y="139721"/>
                  </a:lnTo>
                  <a:lnTo>
                    <a:pt x="98474" y="132380"/>
                  </a:lnTo>
                  <a:lnTo>
                    <a:pt x="91547" y="125143"/>
                  </a:lnTo>
                  <a:lnTo>
                    <a:pt x="84059" y="117978"/>
                  </a:lnTo>
                  <a:lnTo>
                    <a:pt x="75906" y="110860"/>
                  </a:lnTo>
                  <a:lnTo>
                    <a:pt x="67141" y="103775"/>
                  </a:lnTo>
                  <a:lnTo>
                    <a:pt x="57880" y="96712"/>
                  </a:lnTo>
                  <a:lnTo>
                    <a:pt x="48245" y="89664"/>
                  </a:lnTo>
                  <a:lnTo>
                    <a:pt x="38504" y="82625"/>
                  </a:lnTo>
                  <a:lnTo>
                    <a:pt x="29045" y="75593"/>
                  </a:lnTo>
                  <a:lnTo>
                    <a:pt x="20070" y="68560"/>
                  </a:lnTo>
                  <a:lnTo>
                    <a:pt x="12079" y="61363"/>
                  </a:lnTo>
                  <a:lnTo>
                    <a:pt x="5922" y="53691"/>
                  </a:lnTo>
                  <a:lnTo>
                    <a:pt x="1902" y="45421"/>
                  </a:lnTo>
                  <a:lnTo>
                    <a:pt x="0" y="36748"/>
                  </a:lnTo>
                  <a:lnTo>
                    <a:pt x="153" y="28079"/>
                  </a:lnTo>
                  <a:lnTo>
                    <a:pt x="2110" y="19671"/>
                  </a:lnTo>
                  <a:lnTo>
                    <a:pt x="5675" y="12077"/>
                  </a:lnTo>
                  <a:lnTo>
                    <a:pt x="10801" y="6194"/>
                  </a:lnTo>
                  <a:lnTo>
                    <a:pt x="17317" y="2357"/>
                  </a:lnTo>
                  <a:lnTo>
                    <a:pt x="24960" y="409"/>
                  </a:lnTo>
                  <a:lnTo>
                    <a:pt x="33460" y="0"/>
                  </a:lnTo>
                  <a:lnTo>
                    <a:pt x="42579" y="767"/>
                  </a:lnTo>
                  <a:lnTo>
                    <a:pt x="51972" y="2719"/>
                  </a:lnTo>
                  <a:lnTo>
                    <a:pt x="61198" y="6222"/>
                  </a:lnTo>
                  <a:lnTo>
                    <a:pt x="70022" y="11349"/>
                  </a:lnTo>
                  <a:lnTo>
                    <a:pt x="78109" y="17824"/>
                  </a:lnTo>
                  <a:lnTo>
                    <a:pt x="85724" y="26037"/>
                  </a:lnTo>
                  <a:lnTo>
                    <a:pt x="93532" y="38944"/>
                  </a:lnTo>
                  <a:lnTo>
                    <a:pt x="102793" y="61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24357" y="321294"/>
              <a:ext cx="139729" cy="570273"/>
            </a:xfrm>
            <a:custGeom>
              <a:avLst/>
              <a:gdLst/>
              <a:ahLst/>
              <a:cxnLst/>
              <a:rect l="0" t="0" r="0" b="0"/>
              <a:pathLst>
                <a:path w="139729" h="570273">
                  <a:moveTo>
                    <a:pt x="87086" y="570272"/>
                  </a:moveTo>
                  <a:lnTo>
                    <a:pt x="84219" y="561336"/>
                  </a:lnTo>
                  <a:lnTo>
                    <a:pt x="82076" y="551709"/>
                  </a:lnTo>
                  <a:lnTo>
                    <a:pt x="80469" y="540422"/>
                  </a:lnTo>
                  <a:lnTo>
                    <a:pt x="79116" y="527754"/>
                  </a:lnTo>
                  <a:lnTo>
                    <a:pt x="77619" y="514275"/>
                  </a:lnTo>
                  <a:lnTo>
                    <a:pt x="75773" y="500403"/>
                  </a:lnTo>
                  <a:lnTo>
                    <a:pt x="73707" y="486367"/>
                  </a:lnTo>
                  <a:lnTo>
                    <a:pt x="71774" y="472276"/>
                  </a:lnTo>
                  <a:lnTo>
                    <a:pt x="70173" y="458179"/>
                  </a:lnTo>
                  <a:lnTo>
                    <a:pt x="68776" y="444258"/>
                  </a:lnTo>
                  <a:lnTo>
                    <a:pt x="67232" y="430825"/>
                  </a:lnTo>
                  <a:lnTo>
                    <a:pt x="65342" y="417998"/>
                  </a:lnTo>
                  <a:lnTo>
                    <a:pt x="63071" y="405417"/>
                  </a:lnTo>
                  <a:lnTo>
                    <a:pt x="60468" y="392362"/>
                  </a:lnTo>
                  <a:lnTo>
                    <a:pt x="57603" y="378458"/>
                  </a:lnTo>
                  <a:lnTo>
                    <a:pt x="54544" y="363507"/>
                  </a:lnTo>
                  <a:lnTo>
                    <a:pt x="51343" y="347327"/>
                  </a:lnTo>
                  <a:lnTo>
                    <a:pt x="48045" y="329959"/>
                  </a:lnTo>
                  <a:lnTo>
                    <a:pt x="44679" y="311752"/>
                  </a:lnTo>
                  <a:lnTo>
                    <a:pt x="41266" y="293239"/>
                  </a:lnTo>
                  <a:lnTo>
                    <a:pt x="37821" y="274754"/>
                  </a:lnTo>
                  <a:lnTo>
                    <a:pt x="34355" y="256429"/>
                  </a:lnTo>
                  <a:lnTo>
                    <a:pt x="30875" y="238287"/>
                  </a:lnTo>
                  <a:lnTo>
                    <a:pt x="27385" y="220304"/>
                  </a:lnTo>
                  <a:lnTo>
                    <a:pt x="23889" y="202447"/>
                  </a:lnTo>
                  <a:lnTo>
                    <a:pt x="20388" y="184685"/>
                  </a:lnTo>
                  <a:lnTo>
                    <a:pt x="16884" y="166994"/>
                  </a:lnTo>
                  <a:lnTo>
                    <a:pt x="13379" y="149518"/>
                  </a:lnTo>
                  <a:lnTo>
                    <a:pt x="9872" y="132550"/>
                  </a:lnTo>
                  <a:lnTo>
                    <a:pt x="6374" y="116210"/>
                  </a:lnTo>
                  <a:lnTo>
                    <a:pt x="3211" y="100457"/>
                  </a:lnTo>
                  <a:lnTo>
                    <a:pt x="998" y="85185"/>
                  </a:lnTo>
                  <a:lnTo>
                    <a:pt x="0" y="70289"/>
                  </a:lnTo>
                  <a:lnTo>
                    <a:pt x="315" y="55996"/>
                  </a:lnTo>
                  <a:lnTo>
                    <a:pt x="2047" y="42843"/>
                  </a:lnTo>
                  <a:lnTo>
                    <a:pt x="5112" y="31041"/>
                  </a:lnTo>
                  <a:lnTo>
                    <a:pt x="9611" y="20811"/>
                  </a:lnTo>
                  <a:lnTo>
                    <a:pt x="15903" y="12535"/>
                  </a:lnTo>
                  <a:lnTo>
                    <a:pt x="24024" y="6239"/>
                  </a:lnTo>
                  <a:lnTo>
                    <a:pt x="33731" y="1977"/>
                  </a:lnTo>
                  <a:lnTo>
                    <a:pt x="44687" y="0"/>
                  </a:lnTo>
                  <a:lnTo>
                    <a:pt x="56565" y="223"/>
                  </a:lnTo>
                  <a:lnTo>
                    <a:pt x="68776" y="2302"/>
                  </a:lnTo>
                  <a:lnTo>
                    <a:pt x="80506" y="5822"/>
                  </a:lnTo>
                  <a:lnTo>
                    <a:pt x="91347" y="10403"/>
                  </a:lnTo>
                  <a:lnTo>
                    <a:pt x="101158" y="15626"/>
                  </a:lnTo>
                  <a:lnTo>
                    <a:pt x="110944" y="21654"/>
                  </a:lnTo>
                  <a:lnTo>
                    <a:pt x="122675" y="30124"/>
                  </a:lnTo>
                  <a:lnTo>
                    <a:pt x="139728" y="438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95629" y="60729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7" y="6617"/>
                  </a:lnTo>
                  <a:lnTo>
                    <a:pt x="77160" y="7970"/>
                  </a:lnTo>
                  <a:lnTo>
                    <a:pt x="65997" y="9467"/>
                  </a:lnTo>
                  <a:lnTo>
                    <a:pt x="54800" y="11313"/>
                  </a:lnTo>
                  <a:lnTo>
                    <a:pt x="43967" y="13390"/>
                  </a:lnTo>
                  <a:lnTo>
                    <a:pt x="32870" y="15546"/>
                  </a:lnTo>
                  <a:lnTo>
                    <a:pt x="1942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43028" y="649410"/>
              <a:ext cx="147400" cy="199266"/>
            </a:xfrm>
            <a:custGeom>
              <a:avLst/>
              <a:gdLst/>
              <a:ahLst/>
              <a:cxnLst/>
              <a:rect l="0" t="0" r="0" b="0"/>
              <a:pathLst>
                <a:path w="147400" h="199266">
                  <a:moveTo>
                    <a:pt x="0" y="63171"/>
                  </a:moveTo>
                  <a:lnTo>
                    <a:pt x="5801" y="74839"/>
                  </a:lnTo>
                  <a:lnTo>
                    <a:pt x="10725" y="85328"/>
                  </a:lnTo>
                  <a:lnTo>
                    <a:pt x="15232" y="95630"/>
                  </a:lnTo>
                  <a:lnTo>
                    <a:pt x="19626" y="105931"/>
                  </a:lnTo>
                  <a:lnTo>
                    <a:pt x="24288" y="116275"/>
                  </a:lnTo>
                  <a:lnTo>
                    <a:pt x="29398" y="126664"/>
                  </a:lnTo>
                  <a:lnTo>
                    <a:pt x="34802" y="137093"/>
                  </a:lnTo>
                  <a:lnTo>
                    <a:pt x="40127" y="147551"/>
                  </a:lnTo>
                  <a:lnTo>
                    <a:pt x="45156" y="158030"/>
                  </a:lnTo>
                  <a:lnTo>
                    <a:pt x="50007" y="168526"/>
                  </a:lnTo>
                  <a:lnTo>
                    <a:pt x="55024" y="179031"/>
                  </a:lnTo>
                  <a:lnTo>
                    <a:pt x="60353" y="189471"/>
                  </a:lnTo>
                  <a:lnTo>
                    <a:pt x="64360" y="197255"/>
                  </a:lnTo>
                  <a:lnTo>
                    <a:pt x="65235" y="199265"/>
                  </a:lnTo>
                  <a:lnTo>
                    <a:pt x="64032" y="196681"/>
                  </a:lnTo>
                  <a:lnTo>
                    <a:pt x="61732" y="191139"/>
                  </a:lnTo>
                  <a:lnTo>
                    <a:pt x="58863" y="183760"/>
                  </a:lnTo>
                  <a:lnTo>
                    <a:pt x="55700" y="175240"/>
                  </a:lnTo>
                  <a:lnTo>
                    <a:pt x="52380" y="166005"/>
                  </a:lnTo>
                  <a:lnTo>
                    <a:pt x="48978" y="156316"/>
                  </a:lnTo>
                  <a:lnTo>
                    <a:pt x="45534" y="146326"/>
                  </a:lnTo>
                  <a:lnTo>
                    <a:pt x="42234" y="135812"/>
                  </a:lnTo>
                  <a:lnTo>
                    <a:pt x="39394" y="124224"/>
                  </a:lnTo>
                  <a:lnTo>
                    <a:pt x="37160" y="111360"/>
                  </a:lnTo>
                  <a:lnTo>
                    <a:pt x="35831" y="97803"/>
                  </a:lnTo>
                  <a:lnTo>
                    <a:pt x="35919" y="84695"/>
                  </a:lnTo>
                  <a:lnTo>
                    <a:pt x="37585" y="72660"/>
                  </a:lnTo>
                  <a:lnTo>
                    <a:pt x="40992" y="61802"/>
                  </a:lnTo>
                  <a:lnTo>
                    <a:pt x="46478" y="51974"/>
                  </a:lnTo>
                  <a:lnTo>
                    <a:pt x="54017" y="42964"/>
                  </a:lnTo>
                  <a:lnTo>
                    <a:pt x="63147" y="34725"/>
                  </a:lnTo>
                  <a:lnTo>
                    <a:pt x="73175" y="27397"/>
                  </a:lnTo>
                  <a:lnTo>
                    <a:pt x="83614" y="20982"/>
                  </a:lnTo>
                  <a:lnTo>
                    <a:pt x="94138" y="15501"/>
                  </a:lnTo>
                  <a:lnTo>
                    <a:pt x="105737" y="10531"/>
                  </a:lnTo>
                  <a:lnTo>
                    <a:pt x="121660" y="563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95673" y="680996"/>
              <a:ext cx="123074" cy="168277"/>
            </a:xfrm>
            <a:custGeom>
              <a:avLst/>
              <a:gdLst/>
              <a:ahLst/>
              <a:cxnLst/>
              <a:rect l="0" t="0" r="0" b="0"/>
              <a:pathLst>
                <a:path w="123074" h="168277">
                  <a:moveTo>
                    <a:pt x="89510" y="10528"/>
                  </a:moveTo>
                  <a:lnTo>
                    <a:pt x="77909" y="13529"/>
                  </a:lnTo>
                  <a:lnTo>
                    <a:pt x="68060" y="16952"/>
                  </a:lnTo>
                  <a:lnTo>
                    <a:pt x="59055" y="21148"/>
                  </a:lnTo>
                  <a:lnTo>
                    <a:pt x="50613" y="26048"/>
                  </a:lnTo>
                  <a:lnTo>
                    <a:pt x="42586" y="31529"/>
                  </a:lnTo>
                  <a:lnTo>
                    <a:pt x="34868" y="37464"/>
                  </a:lnTo>
                  <a:lnTo>
                    <a:pt x="27537" y="43899"/>
                  </a:lnTo>
                  <a:lnTo>
                    <a:pt x="20834" y="51046"/>
                  </a:lnTo>
                  <a:lnTo>
                    <a:pt x="14847" y="58967"/>
                  </a:lnTo>
                  <a:lnTo>
                    <a:pt x="9674" y="67744"/>
                  </a:lnTo>
                  <a:lnTo>
                    <a:pt x="5498" y="77546"/>
                  </a:lnTo>
                  <a:lnTo>
                    <a:pt x="2328" y="88361"/>
                  </a:lnTo>
                  <a:lnTo>
                    <a:pt x="352" y="99878"/>
                  </a:lnTo>
                  <a:lnTo>
                    <a:pt x="0" y="111601"/>
                  </a:lnTo>
                  <a:lnTo>
                    <a:pt x="1362" y="123215"/>
                  </a:lnTo>
                  <a:lnTo>
                    <a:pt x="4395" y="134282"/>
                  </a:lnTo>
                  <a:lnTo>
                    <a:pt x="9097" y="144182"/>
                  </a:lnTo>
                  <a:lnTo>
                    <a:pt x="15296" y="152679"/>
                  </a:lnTo>
                  <a:lnTo>
                    <a:pt x="22711" y="159552"/>
                  </a:lnTo>
                  <a:lnTo>
                    <a:pt x="31051" y="164429"/>
                  </a:lnTo>
                  <a:lnTo>
                    <a:pt x="40063" y="167297"/>
                  </a:lnTo>
                  <a:lnTo>
                    <a:pt x="49553" y="168276"/>
                  </a:lnTo>
                  <a:lnTo>
                    <a:pt x="59376" y="167429"/>
                  </a:lnTo>
                  <a:lnTo>
                    <a:pt x="69419" y="164970"/>
                  </a:lnTo>
                  <a:lnTo>
                    <a:pt x="79280" y="161051"/>
                  </a:lnTo>
                  <a:lnTo>
                    <a:pt x="88295" y="155681"/>
                  </a:lnTo>
                  <a:lnTo>
                    <a:pt x="96173" y="148996"/>
                  </a:lnTo>
                  <a:lnTo>
                    <a:pt x="102954" y="141239"/>
                  </a:lnTo>
                  <a:lnTo>
                    <a:pt x="108823" y="132662"/>
                  </a:lnTo>
                  <a:lnTo>
                    <a:pt x="113988" y="123486"/>
                  </a:lnTo>
                  <a:lnTo>
                    <a:pt x="118305" y="113885"/>
                  </a:lnTo>
                  <a:lnTo>
                    <a:pt x="121309" y="103987"/>
                  </a:lnTo>
                  <a:lnTo>
                    <a:pt x="122850" y="93885"/>
                  </a:lnTo>
                  <a:lnTo>
                    <a:pt x="123073" y="83644"/>
                  </a:lnTo>
                  <a:lnTo>
                    <a:pt x="122234" y="73309"/>
                  </a:lnTo>
                  <a:lnTo>
                    <a:pt x="120593" y="62914"/>
                  </a:lnTo>
                  <a:lnTo>
                    <a:pt x="118203" y="52645"/>
                  </a:lnTo>
                  <a:lnTo>
                    <a:pt x="114928" y="42823"/>
                  </a:lnTo>
                  <a:lnTo>
                    <a:pt x="110775" y="33596"/>
                  </a:lnTo>
                  <a:lnTo>
                    <a:pt x="106171" y="25236"/>
                  </a:lnTo>
                  <a:lnTo>
                    <a:pt x="101437" y="17409"/>
                  </a:lnTo>
                  <a:lnTo>
                    <a:pt x="96158" y="9426"/>
                  </a:lnTo>
                  <a:lnTo>
                    <a:pt x="8951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27298" y="653709"/>
              <a:ext cx="189514" cy="216801"/>
            </a:xfrm>
            <a:custGeom>
              <a:avLst/>
              <a:gdLst/>
              <a:ahLst/>
              <a:cxnLst/>
              <a:rect l="0" t="0" r="0" b="0"/>
              <a:pathLst>
                <a:path w="189514" h="216801">
                  <a:moveTo>
                    <a:pt x="0" y="69401"/>
                  </a:moveTo>
                  <a:lnTo>
                    <a:pt x="2933" y="81069"/>
                  </a:lnTo>
                  <a:lnTo>
                    <a:pt x="5715" y="91558"/>
                  </a:lnTo>
                  <a:lnTo>
                    <a:pt x="8615" y="101859"/>
                  </a:lnTo>
                  <a:lnTo>
                    <a:pt x="11655" y="112161"/>
                  </a:lnTo>
                  <a:lnTo>
                    <a:pt x="14821" y="122504"/>
                  </a:lnTo>
                  <a:lnTo>
                    <a:pt x="18084" y="132899"/>
                  </a:lnTo>
                  <a:lnTo>
                    <a:pt x="21422" y="143500"/>
                  </a:lnTo>
                  <a:lnTo>
                    <a:pt x="24814" y="154606"/>
                  </a:lnTo>
                  <a:lnTo>
                    <a:pt x="28205" y="166293"/>
                  </a:lnTo>
                  <a:lnTo>
                    <a:pt x="30251" y="176862"/>
                  </a:lnTo>
                  <a:lnTo>
                    <a:pt x="29635" y="182987"/>
                  </a:lnTo>
                  <a:lnTo>
                    <a:pt x="27414" y="183479"/>
                  </a:lnTo>
                  <a:lnTo>
                    <a:pt x="24442" y="179352"/>
                  </a:lnTo>
                  <a:lnTo>
                    <a:pt x="21302" y="171785"/>
                  </a:lnTo>
                  <a:lnTo>
                    <a:pt x="18494" y="161528"/>
                  </a:lnTo>
                  <a:lnTo>
                    <a:pt x="16235" y="149189"/>
                  </a:lnTo>
                  <a:lnTo>
                    <a:pt x="14530" y="135460"/>
                  </a:lnTo>
                  <a:lnTo>
                    <a:pt x="13293" y="121080"/>
                  </a:lnTo>
                  <a:lnTo>
                    <a:pt x="12429" y="106514"/>
                  </a:lnTo>
                  <a:lnTo>
                    <a:pt x="12168" y="92135"/>
                  </a:lnTo>
                  <a:lnTo>
                    <a:pt x="13048" y="78324"/>
                  </a:lnTo>
                  <a:lnTo>
                    <a:pt x="15275" y="65241"/>
                  </a:lnTo>
                  <a:lnTo>
                    <a:pt x="18907" y="53659"/>
                  </a:lnTo>
                  <a:lnTo>
                    <a:pt x="24019" y="44994"/>
                  </a:lnTo>
                  <a:lnTo>
                    <a:pt x="30488" y="39768"/>
                  </a:lnTo>
                  <a:lnTo>
                    <a:pt x="37746" y="37870"/>
                  </a:lnTo>
                  <a:lnTo>
                    <a:pt x="44916" y="39013"/>
                  </a:lnTo>
                  <a:lnTo>
                    <a:pt x="51507" y="42706"/>
                  </a:lnTo>
                  <a:lnTo>
                    <a:pt x="57404" y="48384"/>
                  </a:lnTo>
                  <a:lnTo>
                    <a:pt x="62672" y="55533"/>
                  </a:lnTo>
                  <a:lnTo>
                    <a:pt x="67422" y="63662"/>
                  </a:lnTo>
                  <a:lnTo>
                    <a:pt x="71253" y="69889"/>
                  </a:lnTo>
                  <a:lnTo>
                    <a:pt x="73520" y="70536"/>
                  </a:lnTo>
                  <a:lnTo>
                    <a:pt x="74472" y="65956"/>
                  </a:lnTo>
                  <a:lnTo>
                    <a:pt x="74704" y="57431"/>
                  </a:lnTo>
                  <a:lnTo>
                    <a:pt x="74965" y="46578"/>
                  </a:lnTo>
                  <a:lnTo>
                    <a:pt x="76081" y="35173"/>
                  </a:lnTo>
                  <a:lnTo>
                    <a:pt x="78414" y="24238"/>
                  </a:lnTo>
                  <a:lnTo>
                    <a:pt x="82258" y="14597"/>
                  </a:lnTo>
                  <a:lnTo>
                    <a:pt x="88031" y="7167"/>
                  </a:lnTo>
                  <a:lnTo>
                    <a:pt x="95755" y="2222"/>
                  </a:lnTo>
                  <a:lnTo>
                    <a:pt x="104836" y="0"/>
                  </a:lnTo>
                  <a:lnTo>
                    <a:pt x="114300" y="986"/>
                  </a:lnTo>
                  <a:lnTo>
                    <a:pt x="123540" y="5121"/>
                  </a:lnTo>
                  <a:lnTo>
                    <a:pt x="132179" y="11774"/>
                  </a:lnTo>
                  <a:lnTo>
                    <a:pt x="139901" y="20048"/>
                  </a:lnTo>
                  <a:lnTo>
                    <a:pt x="146645" y="29270"/>
                  </a:lnTo>
                  <a:lnTo>
                    <a:pt x="152529" y="39032"/>
                  </a:lnTo>
                  <a:lnTo>
                    <a:pt x="157731" y="49102"/>
                  </a:lnTo>
                  <a:lnTo>
                    <a:pt x="162419" y="59356"/>
                  </a:lnTo>
                  <a:lnTo>
                    <a:pt x="166570" y="69885"/>
                  </a:lnTo>
                  <a:lnTo>
                    <a:pt x="169989" y="80953"/>
                  </a:lnTo>
                  <a:lnTo>
                    <a:pt x="172622" y="92666"/>
                  </a:lnTo>
                  <a:lnTo>
                    <a:pt x="174560" y="104975"/>
                  </a:lnTo>
                  <a:lnTo>
                    <a:pt x="175945" y="117771"/>
                  </a:lnTo>
                  <a:lnTo>
                    <a:pt x="176918" y="130932"/>
                  </a:lnTo>
                  <a:lnTo>
                    <a:pt x="177759" y="144194"/>
                  </a:lnTo>
                  <a:lnTo>
                    <a:pt x="178865" y="157171"/>
                  </a:lnTo>
                  <a:lnTo>
                    <a:pt x="180423" y="169661"/>
                  </a:lnTo>
                  <a:lnTo>
                    <a:pt x="182294" y="181205"/>
                  </a:lnTo>
                  <a:lnTo>
                    <a:pt x="184284" y="192129"/>
                  </a:lnTo>
                  <a:lnTo>
                    <a:pt x="186573" y="203390"/>
                  </a:lnTo>
                  <a:lnTo>
                    <a:pt x="189513" y="2168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42986" y="57571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95" y="6616"/>
                  </a:lnTo>
                  <a:lnTo>
                    <a:pt x="161387" y="7970"/>
                  </a:lnTo>
                  <a:lnTo>
                    <a:pt x="150224" y="9466"/>
                  </a:lnTo>
                  <a:lnTo>
                    <a:pt x="139014" y="11313"/>
                  </a:lnTo>
                  <a:lnTo>
                    <a:pt x="127730" y="13380"/>
                  </a:lnTo>
                  <a:lnTo>
                    <a:pt x="116097" y="15312"/>
                  </a:lnTo>
                  <a:lnTo>
                    <a:pt x="103978" y="16908"/>
                  </a:lnTo>
                  <a:lnTo>
                    <a:pt x="91383" y="18132"/>
                  </a:lnTo>
                  <a:lnTo>
                    <a:pt x="78389" y="19028"/>
                  </a:lnTo>
                  <a:lnTo>
                    <a:pt x="65102" y="19665"/>
                  </a:lnTo>
                  <a:lnTo>
                    <a:pt x="52017" y="20111"/>
                  </a:lnTo>
                  <a:lnTo>
                    <a:pt x="38623" y="20466"/>
                  </a:lnTo>
                  <a:lnTo>
                    <a:pt x="22627" y="207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61680" y="428312"/>
              <a:ext cx="39401" cy="421141"/>
            </a:xfrm>
            <a:custGeom>
              <a:avLst/>
              <a:gdLst/>
              <a:ahLst/>
              <a:cxnLst/>
              <a:rect l="0" t="0" r="0" b="0"/>
              <a:pathLst>
                <a:path w="39401" h="421141">
                  <a:moveTo>
                    <a:pt x="7815" y="0"/>
                  </a:moveTo>
                  <a:lnTo>
                    <a:pt x="4948" y="11735"/>
                  </a:lnTo>
                  <a:lnTo>
                    <a:pt x="2805" y="22864"/>
                  </a:lnTo>
                  <a:lnTo>
                    <a:pt x="1207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1" y="74419"/>
                  </a:lnTo>
                  <a:lnTo>
                    <a:pt x="1890" y="89596"/>
                  </a:lnTo>
                  <a:lnTo>
                    <a:pt x="3253" y="105458"/>
                  </a:lnTo>
                  <a:lnTo>
                    <a:pt x="4467" y="121833"/>
                  </a:lnTo>
                  <a:lnTo>
                    <a:pt x="5603" y="138744"/>
                  </a:lnTo>
                  <a:lnTo>
                    <a:pt x="6971" y="156387"/>
                  </a:lnTo>
                  <a:lnTo>
                    <a:pt x="8737" y="174808"/>
                  </a:lnTo>
                  <a:lnTo>
                    <a:pt x="10755" y="193755"/>
                  </a:lnTo>
                  <a:lnTo>
                    <a:pt x="12656" y="212780"/>
                  </a:lnTo>
                  <a:lnTo>
                    <a:pt x="14237" y="231612"/>
                  </a:lnTo>
                  <a:lnTo>
                    <a:pt x="15621" y="250003"/>
                  </a:lnTo>
                  <a:lnTo>
                    <a:pt x="17157" y="267659"/>
                  </a:lnTo>
                  <a:lnTo>
                    <a:pt x="19037" y="284497"/>
                  </a:lnTo>
                  <a:lnTo>
                    <a:pt x="21131" y="300601"/>
                  </a:lnTo>
                  <a:lnTo>
                    <a:pt x="23082" y="316116"/>
                  </a:lnTo>
                  <a:lnTo>
                    <a:pt x="24698" y="331184"/>
                  </a:lnTo>
                  <a:lnTo>
                    <a:pt x="26103" y="345764"/>
                  </a:lnTo>
                  <a:lnTo>
                    <a:pt x="27655" y="359641"/>
                  </a:lnTo>
                  <a:lnTo>
                    <a:pt x="29545" y="372744"/>
                  </a:lnTo>
                  <a:lnTo>
                    <a:pt x="31655" y="384702"/>
                  </a:lnTo>
                  <a:lnTo>
                    <a:pt x="33840" y="395950"/>
                  </a:lnTo>
                  <a:lnTo>
                    <a:pt x="36293" y="407476"/>
                  </a:lnTo>
                  <a:lnTo>
                    <a:pt x="3940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43194" y="660267"/>
              <a:ext cx="273742" cy="202442"/>
            </a:xfrm>
            <a:custGeom>
              <a:avLst/>
              <a:gdLst/>
              <a:ahLst/>
              <a:cxnLst/>
              <a:rect l="0" t="0" r="0" b="0"/>
              <a:pathLst>
                <a:path w="273742" h="202442">
                  <a:moveTo>
                    <a:pt x="0" y="104957"/>
                  </a:moveTo>
                  <a:lnTo>
                    <a:pt x="6001" y="99156"/>
                  </a:lnTo>
                  <a:lnTo>
                    <a:pt x="12846" y="94232"/>
                  </a:lnTo>
                  <a:lnTo>
                    <a:pt x="21234" y="89730"/>
                  </a:lnTo>
                  <a:lnTo>
                    <a:pt x="30861" y="85509"/>
                  </a:lnTo>
                  <a:lnTo>
                    <a:pt x="41175" y="81495"/>
                  </a:lnTo>
                  <a:lnTo>
                    <a:pt x="51778" y="77629"/>
                  </a:lnTo>
                  <a:lnTo>
                    <a:pt x="62303" y="73704"/>
                  </a:lnTo>
                  <a:lnTo>
                    <a:pt x="72355" y="69380"/>
                  </a:lnTo>
                  <a:lnTo>
                    <a:pt x="81766" y="64496"/>
                  </a:lnTo>
                  <a:lnTo>
                    <a:pt x="90234" y="58739"/>
                  </a:lnTo>
                  <a:lnTo>
                    <a:pt x="97250" y="51585"/>
                  </a:lnTo>
                  <a:lnTo>
                    <a:pt x="102659" y="42892"/>
                  </a:lnTo>
                  <a:lnTo>
                    <a:pt x="106140" y="33309"/>
                  </a:lnTo>
                  <a:lnTo>
                    <a:pt x="107053" y="24031"/>
                  </a:lnTo>
                  <a:lnTo>
                    <a:pt x="105295" y="15734"/>
                  </a:lnTo>
                  <a:lnTo>
                    <a:pt x="101200" y="8880"/>
                  </a:lnTo>
                  <a:lnTo>
                    <a:pt x="95255" y="3959"/>
                  </a:lnTo>
                  <a:lnTo>
                    <a:pt x="87932" y="1032"/>
                  </a:lnTo>
                  <a:lnTo>
                    <a:pt x="79783" y="0"/>
                  </a:lnTo>
                  <a:lnTo>
                    <a:pt x="71409" y="804"/>
                  </a:lnTo>
                  <a:lnTo>
                    <a:pt x="63156" y="3236"/>
                  </a:lnTo>
                  <a:lnTo>
                    <a:pt x="55143" y="7305"/>
                  </a:lnTo>
                  <a:lnTo>
                    <a:pt x="47376" y="13308"/>
                  </a:lnTo>
                  <a:lnTo>
                    <a:pt x="39823" y="21234"/>
                  </a:lnTo>
                  <a:lnTo>
                    <a:pt x="32767" y="30809"/>
                  </a:lnTo>
                  <a:lnTo>
                    <a:pt x="26779" y="41678"/>
                  </a:lnTo>
                  <a:lnTo>
                    <a:pt x="22084" y="53506"/>
                  </a:lnTo>
                  <a:lnTo>
                    <a:pt x="18592" y="66023"/>
                  </a:lnTo>
                  <a:lnTo>
                    <a:pt x="16082" y="79024"/>
                  </a:lnTo>
                  <a:lnTo>
                    <a:pt x="14323" y="92354"/>
                  </a:lnTo>
                  <a:lnTo>
                    <a:pt x="13276" y="105745"/>
                  </a:lnTo>
                  <a:lnTo>
                    <a:pt x="13089" y="118816"/>
                  </a:lnTo>
                  <a:lnTo>
                    <a:pt x="13779" y="131382"/>
                  </a:lnTo>
                  <a:lnTo>
                    <a:pt x="15394" y="143278"/>
                  </a:lnTo>
                  <a:lnTo>
                    <a:pt x="18080" y="154275"/>
                  </a:lnTo>
                  <a:lnTo>
                    <a:pt x="21820" y="164335"/>
                  </a:lnTo>
                  <a:lnTo>
                    <a:pt x="26620" y="173414"/>
                  </a:lnTo>
                  <a:lnTo>
                    <a:pt x="32591" y="181374"/>
                  </a:lnTo>
                  <a:lnTo>
                    <a:pt x="39683" y="188236"/>
                  </a:lnTo>
                  <a:lnTo>
                    <a:pt x="47715" y="193675"/>
                  </a:lnTo>
                  <a:lnTo>
                    <a:pt x="56477" y="196975"/>
                  </a:lnTo>
                  <a:lnTo>
                    <a:pt x="65777" y="197937"/>
                  </a:lnTo>
                  <a:lnTo>
                    <a:pt x="75461" y="196972"/>
                  </a:lnTo>
                  <a:lnTo>
                    <a:pt x="85414" y="194806"/>
                  </a:lnTo>
                  <a:lnTo>
                    <a:pt x="95549" y="191980"/>
                  </a:lnTo>
                  <a:lnTo>
                    <a:pt x="105642" y="188646"/>
                  </a:lnTo>
                  <a:lnTo>
                    <a:pt x="115346" y="184664"/>
                  </a:lnTo>
                  <a:lnTo>
                    <a:pt x="124502" y="179990"/>
                  </a:lnTo>
                  <a:lnTo>
                    <a:pt x="133126" y="174701"/>
                  </a:lnTo>
                  <a:lnTo>
                    <a:pt x="141305" y="168919"/>
                  </a:lnTo>
                  <a:lnTo>
                    <a:pt x="149141" y="162765"/>
                  </a:lnTo>
                  <a:lnTo>
                    <a:pt x="156728" y="156344"/>
                  </a:lnTo>
                  <a:lnTo>
                    <a:pt x="164136" y="149734"/>
                  </a:lnTo>
                  <a:lnTo>
                    <a:pt x="171416" y="142988"/>
                  </a:lnTo>
                  <a:lnTo>
                    <a:pt x="178440" y="135983"/>
                  </a:lnTo>
                  <a:lnTo>
                    <a:pt x="184932" y="128442"/>
                  </a:lnTo>
                  <a:lnTo>
                    <a:pt x="190770" y="120254"/>
                  </a:lnTo>
                  <a:lnTo>
                    <a:pt x="195673" y="111467"/>
                  </a:lnTo>
                  <a:lnTo>
                    <a:pt x="199135" y="102189"/>
                  </a:lnTo>
                  <a:lnTo>
                    <a:pt x="201010" y="92544"/>
                  </a:lnTo>
                  <a:lnTo>
                    <a:pt x="201304" y="82796"/>
                  </a:lnTo>
                  <a:lnTo>
                    <a:pt x="199988" y="73333"/>
                  </a:lnTo>
                  <a:lnTo>
                    <a:pt x="197211" y="64359"/>
                  </a:lnTo>
                  <a:lnTo>
                    <a:pt x="193076" y="56538"/>
                  </a:lnTo>
                  <a:lnTo>
                    <a:pt x="187561" y="51028"/>
                  </a:lnTo>
                  <a:lnTo>
                    <a:pt x="180784" y="48260"/>
                  </a:lnTo>
                  <a:lnTo>
                    <a:pt x="173134" y="48183"/>
                  </a:lnTo>
                  <a:lnTo>
                    <a:pt x="165161" y="50632"/>
                  </a:lnTo>
                  <a:lnTo>
                    <a:pt x="157214" y="55241"/>
                  </a:lnTo>
                  <a:lnTo>
                    <a:pt x="149591" y="61552"/>
                  </a:lnTo>
                  <a:lnTo>
                    <a:pt x="142626" y="69133"/>
                  </a:lnTo>
                  <a:lnTo>
                    <a:pt x="136429" y="77635"/>
                  </a:lnTo>
                  <a:lnTo>
                    <a:pt x="131099" y="86948"/>
                  </a:lnTo>
                  <a:lnTo>
                    <a:pt x="126809" y="97184"/>
                  </a:lnTo>
                  <a:lnTo>
                    <a:pt x="123555" y="108330"/>
                  </a:lnTo>
                  <a:lnTo>
                    <a:pt x="121352" y="120257"/>
                  </a:lnTo>
                  <a:lnTo>
                    <a:pt x="120313" y="132795"/>
                  </a:lnTo>
                  <a:lnTo>
                    <a:pt x="120395" y="145778"/>
                  </a:lnTo>
                  <a:lnTo>
                    <a:pt x="121585" y="158750"/>
                  </a:lnTo>
                  <a:lnTo>
                    <a:pt x="123979" y="171000"/>
                  </a:lnTo>
                  <a:lnTo>
                    <a:pt x="127515" y="182181"/>
                  </a:lnTo>
                  <a:lnTo>
                    <a:pt x="132007" y="191652"/>
                  </a:lnTo>
                  <a:lnTo>
                    <a:pt x="137238" y="198352"/>
                  </a:lnTo>
                  <a:lnTo>
                    <a:pt x="143009" y="201955"/>
                  </a:lnTo>
                  <a:lnTo>
                    <a:pt x="149003" y="202441"/>
                  </a:lnTo>
                  <a:lnTo>
                    <a:pt x="154792" y="199742"/>
                  </a:lnTo>
                  <a:lnTo>
                    <a:pt x="160164" y="194151"/>
                  </a:lnTo>
                  <a:lnTo>
                    <a:pt x="165092" y="186197"/>
                  </a:lnTo>
                  <a:lnTo>
                    <a:pt x="169635" y="176443"/>
                  </a:lnTo>
                  <a:lnTo>
                    <a:pt x="173874" y="165373"/>
                  </a:lnTo>
                  <a:lnTo>
                    <a:pt x="177721" y="153369"/>
                  </a:lnTo>
                  <a:lnTo>
                    <a:pt x="180934" y="140715"/>
                  </a:lnTo>
                  <a:lnTo>
                    <a:pt x="183439" y="127707"/>
                  </a:lnTo>
                  <a:lnTo>
                    <a:pt x="185604" y="117811"/>
                  </a:lnTo>
                  <a:lnTo>
                    <a:pt x="187852" y="114972"/>
                  </a:lnTo>
                  <a:lnTo>
                    <a:pt x="190152" y="117473"/>
                  </a:lnTo>
                  <a:lnTo>
                    <a:pt x="192761" y="123215"/>
                  </a:lnTo>
                  <a:lnTo>
                    <a:pt x="196054" y="130857"/>
                  </a:lnTo>
                  <a:lnTo>
                    <a:pt x="200161" y="139612"/>
                  </a:lnTo>
                  <a:lnTo>
                    <a:pt x="205019" y="148867"/>
                  </a:lnTo>
                  <a:lnTo>
                    <a:pt x="210487" y="158052"/>
                  </a:lnTo>
                  <a:lnTo>
                    <a:pt x="216421" y="166873"/>
                  </a:lnTo>
                  <a:lnTo>
                    <a:pt x="222970" y="174971"/>
                  </a:lnTo>
                  <a:lnTo>
                    <a:pt x="231526" y="182601"/>
                  </a:lnTo>
                  <a:lnTo>
                    <a:pt x="246193" y="190428"/>
                  </a:lnTo>
                  <a:lnTo>
                    <a:pt x="273741" y="1997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06407" y="679803"/>
              <a:ext cx="124354" cy="162067"/>
            </a:xfrm>
            <a:custGeom>
              <a:avLst/>
              <a:gdLst/>
              <a:ahLst/>
              <a:cxnLst/>
              <a:rect l="0" t="0" r="0" b="0"/>
              <a:pathLst>
                <a:path w="124354" h="162067">
                  <a:moveTo>
                    <a:pt x="115813" y="11721"/>
                  </a:moveTo>
                  <a:lnTo>
                    <a:pt x="107010" y="6055"/>
                  </a:lnTo>
                  <a:lnTo>
                    <a:pt x="98665" y="2411"/>
                  </a:lnTo>
                  <a:lnTo>
                    <a:pt x="89966" y="502"/>
                  </a:lnTo>
                  <a:lnTo>
                    <a:pt x="80844" y="0"/>
                  </a:lnTo>
                  <a:lnTo>
                    <a:pt x="71349" y="620"/>
                  </a:lnTo>
                  <a:lnTo>
                    <a:pt x="61561" y="2096"/>
                  </a:lnTo>
                  <a:lnTo>
                    <a:pt x="51721" y="4363"/>
                  </a:lnTo>
                  <a:lnTo>
                    <a:pt x="42196" y="7550"/>
                  </a:lnTo>
                  <a:lnTo>
                    <a:pt x="33177" y="11662"/>
                  </a:lnTo>
                  <a:lnTo>
                    <a:pt x="25156" y="16895"/>
                  </a:lnTo>
                  <a:lnTo>
                    <a:pt x="18980" y="23696"/>
                  </a:lnTo>
                  <a:lnTo>
                    <a:pt x="14956" y="32147"/>
                  </a:lnTo>
                  <a:lnTo>
                    <a:pt x="13390" y="41399"/>
                  </a:lnTo>
                  <a:lnTo>
                    <a:pt x="14835" y="49921"/>
                  </a:lnTo>
                  <a:lnTo>
                    <a:pt x="19292" y="56903"/>
                  </a:lnTo>
                  <a:lnTo>
                    <a:pt x="26333" y="62230"/>
                  </a:lnTo>
                  <a:lnTo>
                    <a:pt x="35401" y="66119"/>
                  </a:lnTo>
                  <a:lnTo>
                    <a:pt x="45965" y="68889"/>
                  </a:lnTo>
                  <a:lnTo>
                    <a:pt x="57273" y="71158"/>
                  </a:lnTo>
                  <a:lnTo>
                    <a:pt x="68388" y="73778"/>
                  </a:lnTo>
                  <a:lnTo>
                    <a:pt x="78817" y="77187"/>
                  </a:lnTo>
                  <a:lnTo>
                    <a:pt x="88460" y="81450"/>
                  </a:lnTo>
                  <a:lnTo>
                    <a:pt x="97406" y="86455"/>
                  </a:lnTo>
                  <a:lnTo>
                    <a:pt x="105782" y="92049"/>
                  </a:lnTo>
                  <a:lnTo>
                    <a:pt x="113239" y="98245"/>
                  </a:lnTo>
                  <a:lnTo>
                    <a:pt x="118973" y="105227"/>
                  </a:lnTo>
                  <a:lnTo>
                    <a:pt x="122678" y="113027"/>
                  </a:lnTo>
                  <a:lnTo>
                    <a:pt x="124353" y="121382"/>
                  </a:lnTo>
                  <a:lnTo>
                    <a:pt x="124041" y="129836"/>
                  </a:lnTo>
                  <a:lnTo>
                    <a:pt x="121964" y="138104"/>
                  </a:lnTo>
                  <a:lnTo>
                    <a:pt x="117976" y="145774"/>
                  </a:lnTo>
                  <a:lnTo>
                    <a:pt x="111504" y="152240"/>
                  </a:lnTo>
                  <a:lnTo>
                    <a:pt x="102455" y="157278"/>
                  </a:lnTo>
                  <a:lnTo>
                    <a:pt x="91483" y="160676"/>
                  </a:lnTo>
                  <a:lnTo>
                    <a:pt x="79671" y="162066"/>
                  </a:lnTo>
                  <a:lnTo>
                    <a:pt x="67735" y="161449"/>
                  </a:lnTo>
                  <a:lnTo>
                    <a:pt x="56052" y="159231"/>
                  </a:lnTo>
                  <a:lnTo>
                    <a:pt x="43472" y="155711"/>
                  </a:lnTo>
                  <a:lnTo>
                    <a:pt x="26670" y="149466"/>
                  </a:lnTo>
                  <a:lnTo>
                    <a:pt x="0" y="1380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88104" y="375669"/>
              <a:ext cx="18345" cy="410613"/>
            </a:xfrm>
            <a:custGeom>
              <a:avLst/>
              <a:gdLst/>
              <a:ahLst/>
              <a:cxnLst/>
              <a:rect l="0" t="0" r="0" b="0"/>
              <a:pathLst>
                <a:path w="18345" h="410613">
                  <a:moveTo>
                    <a:pt x="7815" y="0"/>
                  </a:moveTo>
                  <a:lnTo>
                    <a:pt x="4949" y="11803"/>
                  </a:lnTo>
                  <a:lnTo>
                    <a:pt x="2807" y="23572"/>
                  </a:lnTo>
                  <a:lnTo>
                    <a:pt x="1209" y="36476"/>
                  </a:lnTo>
                  <a:lnTo>
                    <a:pt x="201" y="50842"/>
                  </a:lnTo>
                  <a:lnTo>
                    <a:pt x="0" y="67115"/>
                  </a:lnTo>
                  <a:lnTo>
                    <a:pt x="652" y="85340"/>
                  </a:lnTo>
                  <a:lnTo>
                    <a:pt x="1889" y="105094"/>
                  </a:lnTo>
                  <a:lnTo>
                    <a:pt x="3254" y="125711"/>
                  </a:lnTo>
                  <a:lnTo>
                    <a:pt x="4463" y="146715"/>
                  </a:lnTo>
                  <a:lnTo>
                    <a:pt x="5425" y="167697"/>
                  </a:lnTo>
                  <a:lnTo>
                    <a:pt x="6145" y="188235"/>
                  </a:lnTo>
                  <a:lnTo>
                    <a:pt x="6668" y="208163"/>
                  </a:lnTo>
                  <a:lnTo>
                    <a:pt x="7206" y="227663"/>
                  </a:lnTo>
                  <a:lnTo>
                    <a:pt x="8107" y="247143"/>
                  </a:lnTo>
                  <a:lnTo>
                    <a:pt x="9529" y="266844"/>
                  </a:lnTo>
                  <a:lnTo>
                    <a:pt x="11300" y="286672"/>
                  </a:lnTo>
                  <a:lnTo>
                    <a:pt x="13028" y="306298"/>
                  </a:lnTo>
                  <a:lnTo>
                    <a:pt x="14485" y="325522"/>
                  </a:lnTo>
                  <a:lnTo>
                    <a:pt x="15616" y="343762"/>
                  </a:lnTo>
                  <a:lnTo>
                    <a:pt x="16572" y="361871"/>
                  </a:lnTo>
                  <a:lnTo>
                    <a:pt x="17434" y="382557"/>
                  </a:lnTo>
                  <a:lnTo>
                    <a:pt x="18344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27464" y="533597"/>
              <a:ext cx="336913" cy="4694"/>
            </a:xfrm>
            <a:custGeom>
              <a:avLst/>
              <a:gdLst/>
              <a:ahLst/>
              <a:cxnLst/>
              <a:rect l="0" t="0" r="0" b="0"/>
              <a:pathLst>
                <a:path w="336913" h="4694">
                  <a:moveTo>
                    <a:pt x="336912" y="0"/>
                  </a:moveTo>
                  <a:lnTo>
                    <a:pt x="325109" y="67"/>
                  </a:lnTo>
                  <a:lnTo>
                    <a:pt x="313340" y="707"/>
                  </a:lnTo>
                  <a:lnTo>
                    <a:pt x="300445" y="1995"/>
                  </a:lnTo>
                  <a:lnTo>
                    <a:pt x="286424" y="3509"/>
                  </a:lnTo>
                  <a:lnTo>
                    <a:pt x="271448" y="4528"/>
                  </a:lnTo>
                  <a:lnTo>
                    <a:pt x="255725" y="4693"/>
                  </a:lnTo>
                  <a:lnTo>
                    <a:pt x="239449" y="4138"/>
                  </a:lnTo>
                  <a:lnTo>
                    <a:pt x="222777" y="3301"/>
                  </a:lnTo>
                  <a:lnTo>
                    <a:pt x="205822" y="2477"/>
                  </a:lnTo>
                  <a:lnTo>
                    <a:pt x="188506" y="1790"/>
                  </a:lnTo>
                  <a:lnTo>
                    <a:pt x="170583" y="1262"/>
                  </a:lnTo>
                  <a:lnTo>
                    <a:pt x="151971" y="875"/>
                  </a:lnTo>
                  <a:lnTo>
                    <a:pt x="132893" y="600"/>
                  </a:lnTo>
                  <a:lnTo>
                    <a:pt x="113780" y="408"/>
                  </a:lnTo>
                  <a:lnTo>
                    <a:pt x="94899" y="276"/>
                  </a:lnTo>
                  <a:lnTo>
                    <a:pt x="76693" y="186"/>
                  </a:lnTo>
                  <a:lnTo>
                    <a:pt x="57867" y="115"/>
                  </a:lnTo>
                  <a:lnTo>
                    <a:pt x="34533" y="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32873" y="386198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4" y="83251"/>
                  </a:lnTo>
                  <a:lnTo>
                    <a:pt x="176" y="100834"/>
                  </a:lnTo>
                  <a:lnTo>
                    <a:pt x="825" y="117858"/>
                  </a:lnTo>
                  <a:lnTo>
                    <a:pt x="2074" y="133723"/>
                  </a:lnTo>
                  <a:lnTo>
                    <a:pt x="3727" y="148999"/>
                  </a:lnTo>
                  <a:lnTo>
                    <a:pt x="5375" y="165082"/>
                  </a:lnTo>
                  <a:lnTo>
                    <a:pt x="6782" y="182720"/>
                  </a:lnTo>
                  <a:lnTo>
                    <a:pt x="8048" y="201842"/>
                  </a:lnTo>
                  <a:lnTo>
                    <a:pt x="9504" y="221915"/>
                  </a:lnTo>
                  <a:lnTo>
                    <a:pt x="11331" y="242492"/>
                  </a:lnTo>
                  <a:lnTo>
                    <a:pt x="13389" y="262988"/>
                  </a:lnTo>
                  <a:lnTo>
                    <a:pt x="15317" y="282655"/>
                  </a:lnTo>
                  <a:lnTo>
                    <a:pt x="16911" y="301169"/>
                  </a:lnTo>
                  <a:lnTo>
                    <a:pt x="18133" y="318563"/>
                  </a:lnTo>
                  <a:lnTo>
                    <a:pt x="19029" y="335024"/>
                  </a:lnTo>
                  <a:lnTo>
                    <a:pt x="19667" y="350758"/>
                  </a:lnTo>
                  <a:lnTo>
                    <a:pt x="20111" y="365542"/>
                  </a:lnTo>
                  <a:lnTo>
                    <a:pt x="20467" y="380286"/>
                  </a:lnTo>
                  <a:lnTo>
                    <a:pt x="20764" y="397408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53888" y="502011"/>
              <a:ext cx="305328" cy="84229"/>
            </a:xfrm>
            <a:custGeom>
              <a:avLst/>
              <a:gdLst/>
              <a:ahLst/>
              <a:cxnLst/>
              <a:rect l="0" t="0" r="0" b="0"/>
              <a:pathLst>
                <a:path w="305328" h="84229">
                  <a:moveTo>
                    <a:pt x="305327" y="0"/>
                  </a:moveTo>
                  <a:lnTo>
                    <a:pt x="296525" y="2934"/>
                  </a:lnTo>
                  <a:lnTo>
                    <a:pt x="288179" y="5716"/>
                  </a:lnTo>
                  <a:lnTo>
                    <a:pt x="279476" y="8616"/>
                  </a:lnTo>
                  <a:lnTo>
                    <a:pt x="270183" y="11656"/>
                  </a:lnTo>
                  <a:lnTo>
                    <a:pt x="260039" y="14821"/>
                  </a:lnTo>
                  <a:lnTo>
                    <a:pt x="248989" y="18085"/>
                  </a:lnTo>
                  <a:lnTo>
                    <a:pt x="236977" y="21423"/>
                  </a:lnTo>
                  <a:lnTo>
                    <a:pt x="223858" y="24815"/>
                  </a:lnTo>
                  <a:lnTo>
                    <a:pt x="209662" y="28243"/>
                  </a:lnTo>
                  <a:lnTo>
                    <a:pt x="194554" y="31698"/>
                  </a:lnTo>
                  <a:lnTo>
                    <a:pt x="178736" y="35171"/>
                  </a:lnTo>
                  <a:lnTo>
                    <a:pt x="162396" y="38655"/>
                  </a:lnTo>
                  <a:lnTo>
                    <a:pt x="145848" y="42148"/>
                  </a:lnTo>
                  <a:lnTo>
                    <a:pt x="129513" y="45646"/>
                  </a:lnTo>
                  <a:lnTo>
                    <a:pt x="113601" y="49148"/>
                  </a:lnTo>
                  <a:lnTo>
                    <a:pt x="98136" y="52653"/>
                  </a:lnTo>
                  <a:lnTo>
                    <a:pt x="83059" y="56159"/>
                  </a:lnTo>
                  <a:lnTo>
                    <a:pt x="68298" y="59666"/>
                  </a:lnTo>
                  <a:lnTo>
                    <a:pt x="54186" y="63216"/>
                  </a:lnTo>
                  <a:lnTo>
                    <a:pt x="39975" y="67341"/>
                  </a:lnTo>
                  <a:lnTo>
                    <a:pt x="23298" y="7352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14507" y="646905"/>
              <a:ext cx="166230" cy="147811"/>
            </a:xfrm>
            <a:custGeom>
              <a:avLst/>
              <a:gdLst/>
              <a:ahLst/>
              <a:cxnLst/>
              <a:rect l="0" t="0" r="0" b="0"/>
              <a:pathLst>
                <a:path w="166230" h="147811">
                  <a:moveTo>
                    <a:pt x="107879" y="23562"/>
                  </a:moveTo>
                  <a:lnTo>
                    <a:pt x="101877" y="15029"/>
                  </a:lnTo>
                  <a:lnTo>
                    <a:pt x="95032" y="9243"/>
                  </a:lnTo>
                  <a:lnTo>
                    <a:pt x="86644" y="5735"/>
                  </a:lnTo>
                  <a:lnTo>
                    <a:pt x="77017" y="4226"/>
                  </a:lnTo>
                  <a:lnTo>
                    <a:pt x="66703" y="4645"/>
                  </a:lnTo>
                  <a:lnTo>
                    <a:pt x="56101" y="6782"/>
                  </a:lnTo>
                  <a:lnTo>
                    <a:pt x="45575" y="10633"/>
                  </a:lnTo>
                  <a:lnTo>
                    <a:pt x="35523" y="16481"/>
                  </a:lnTo>
                  <a:lnTo>
                    <a:pt x="26113" y="24299"/>
                  </a:lnTo>
                  <a:lnTo>
                    <a:pt x="17645" y="33800"/>
                  </a:lnTo>
                  <a:lnTo>
                    <a:pt x="10628" y="44617"/>
                  </a:lnTo>
                  <a:lnTo>
                    <a:pt x="5215" y="56406"/>
                  </a:lnTo>
                  <a:lnTo>
                    <a:pt x="1561" y="68727"/>
                  </a:lnTo>
                  <a:lnTo>
                    <a:pt x="0" y="81064"/>
                  </a:lnTo>
                  <a:lnTo>
                    <a:pt x="514" y="93130"/>
                  </a:lnTo>
                  <a:lnTo>
                    <a:pt x="3129" y="104688"/>
                  </a:lnTo>
                  <a:lnTo>
                    <a:pt x="8074" y="115458"/>
                  </a:lnTo>
                  <a:lnTo>
                    <a:pt x="15252" y="125355"/>
                  </a:lnTo>
                  <a:lnTo>
                    <a:pt x="24307" y="133985"/>
                  </a:lnTo>
                  <a:lnTo>
                    <a:pt x="34817" y="140580"/>
                  </a:lnTo>
                  <a:lnTo>
                    <a:pt x="46403" y="144903"/>
                  </a:lnTo>
                  <a:lnTo>
                    <a:pt x="58755" y="147180"/>
                  </a:lnTo>
                  <a:lnTo>
                    <a:pt x="71644" y="147810"/>
                  </a:lnTo>
                  <a:lnTo>
                    <a:pt x="84894" y="147197"/>
                  </a:lnTo>
                  <a:lnTo>
                    <a:pt x="98062" y="145518"/>
                  </a:lnTo>
                  <a:lnTo>
                    <a:pt x="110450" y="142730"/>
                  </a:lnTo>
                  <a:lnTo>
                    <a:pt x="121740" y="138893"/>
                  </a:lnTo>
                  <a:lnTo>
                    <a:pt x="131796" y="134013"/>
                  </a:lnTo>
                  <a:lnTo>
                    <a:pt x="140487" y="127982"/>
                  </a:lnTo>
                  <a:lnTo>
                    <a:pt x="147885" y="120843"/>
                  </a:lnTo>
                  <a:lnTo>
                    <a:pt x="154041" y="112607"/>
                  </a:lnTo>
                  <a:lnTo>
                    <a:pt x="158894" y="103175"/>
                  </a:lnTo>
                  <a:lnTo>
                    <a:pt x="162528" y="92612"/>
                  </a:lnTo>
                  <a:lnTo>
                    <a:pt x="164989" y="81265"/>
                  </a:lnTo>
                  <a:lnTo>
                    <a:pt x="166200" y="69657"/>
                  </a:lnTo>
                  <a:lnTo>
                    <a:pt x="166229" y="58115"/>
                  </a:lnTo>
                  <a:lnTo>
                    <a:pt x="164944" y="46926"/>
                  </a:lnTo>
                  <a:lnTo>
                    <a:pt x="161955" y="36413"/>
                  </a:lnTo>
                  <a:lnTo>
                    <a:pt x="157195" y="26686"/>
                  </a:lnTo>
                  <a:lnTo>
                    <a:pt x="150728" y="18002"/>
                  </a:lnTo>
                  <a:lnTo>
                    <a:pt x="142567" y="10840"/>
                  </a:lnTo>
                  <a:lnTo>
                    <a:pt x="132902" y="5327"/>
                  </a:lnTo>
                  <a:lnTo>
                    <a:pt x="122345" y="1607"/>
                  </a:lnTo>
                  <a:lnTo>
                    <a:pt x="111808" y="0"/>
                  </a:lnTo>
                  <a:lnTo>
                    <a:pt x="101812" y="471"/>
                  </a:lnTo>
                  <a:lnTo>
                    <a:pt x="92787" y="2592"/>
                  </a:lnTo>
                  <a:lnTo>
                    <a:pt x="84365" y="6035"/>
                  </a:lnTo>
                  <a:lnTo>
                    <a:pt x="75817" y="12219"/>
                  </a:lnTo>
                  <a:lnTo>
                    <a:pt x="65765" y="235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96126" y="616542"/>
              <a:ext cx="225381" cy="432952"/>
            </a:xfrm>
            <a:custGeom>
              <a:avLst/>
              <a:gdLst/>
              <a:ahLst/>
              <a:cxnLst/>
              <a:rect l="0" t="0" r="0" b="0"/>
              <a:pathLst>
                <a:path w="225381" h="432952">
                  <a:moveTo>
                    <a:pt x="221099" y="74982"/>
                  </a:moveTo>
                  <a:lnTo>
                    <a:pt x="218098" y="66248"/>
                  </a:lnTo>
                  <a:lnTo>
                    <a:pt x="214675" y="58542"/>
                  </a:lnTo>
                  <a:lnTo>
                    <a:pt x="210480" y="51139"/>
                  </a:lnTo>
                  <a:lnTo>
                    <a:pt x="205579" y="43878"/>
                  </a:lnTo>
                  <a:lnTo>
                    <a:pt x="200098" y="36700"/>
                  </a:lnTo>
                  <a:lnTo>
                    <a:pt x="194163" y="29579"/>
                  </a:lnTo>
                  <a:lnTo>
                    <a:pt x="187729" y="22661"/>
                  </a:lnTo>
                  <a:lnTo>
                    <a:pt x="180581" y="16243"/>
                  </a:lnTo>
                  <a:lnTo>
                    <a:pt x="172659" y="10454"/>
                  </a:lnTo>
                  <a:lnTo>
                    <a:pt x="163883" y="5585"/>
                  </a:lnTo>
                  <a:lnTo>
                    <a:pt x="154080" y="2145"/>
                  </a:lnTo>
                  <a:lnTo>
                    <a:pt x="143271" y="283"/>
                  </a:lnTo>
                  <a:lnTo>
                    <a:pt x="131927" y="0"/>
                  </a:lnTo>
                  <a:lnTo>
                    <a:pt x="120852" y="1323"/>
                  </a:lnTo>
                  <a:lnTo>
                    <a:pt x="110483" y="4100"/>
                  </a:lnTo>
                  <a:lnTo>
                    <a:pt x="100895" y="8065"/>
                  </a:lnTo>
                  <a:lnTo>
                    <a:pt x="91996" y="12934"/>
                  </a:lnTo>
                  <a:lnTo>
                    <a:pt x="83648" y="18473"/>
                  </a:lnTo>
                  <a:lnTo>
                    <a:pt x="76042" y="24817"/>
                  </a:lnTo>
                  <a:lnTo>
                    <a:pt x="69677" y="32438"/>
                  </a:lnTo>
                  <a:lnTo>
                    <a:pt x="64735" y="41490"/>
                  </a:lnTo>
                  <a:lnTo>
                    <a:pt x="61415" y="51671"/>
                  </a:lnTo>
                  <a:lnTo>
                    <a:pt x="60086" y="62422"/>
                  </a:lnTo>
                  <a:lnTo>
                    <a:pt x="60750" y="73353"/>
                  </a:lnTo>
                  <a:lnTo>
                    <a:pt x="63128" y="84115"/>
                  </a:lnTo>
                  <a:lnTo>
                    <a:pt x="66851" y="94334"/>
                  </a:lnTo>
                  <a:lnTo>
                    <a:pt x="71576" y="103865"/>
                  </a:lnTo>
                  <a:lnTo>
                    <a:pt x="77186" y="112585"/>
                  </a:lnTo>
                  <a:lnTo>
                    <a:pt x="83775" y="120304"/>
                  </a:lnTo>
                  <a:lnTo>
                    <a:pt x="91316" y="127008"/>
                  </a:lnTo>
                  <a:lnTo>
                    <a:pt x="99667" y="132512"/>
                  </a:lnTo>
                  <a:lnTo>
                    <a:pt x="108650" y="136387"/>
                  </a:lnTo>
                  <a:lnTo>
                    <a:pt x="118103" y="138544"/>
                  </a:lnTo>
                  <a:lnTo>
                    <a:pt x="127890" y="139027"/>
                  </a:lnTo>
                  <a:lnTo>
                    <a:pt x="137914" y="137840"/>
                  </a:lnTo>
                  <a:lnTo>
                    <a:pt x="148091" y="135148"/>
                  </a:lnTo>
                  <a:lnTo>
                    <a:pt x="158043" y="131071"/>
                  </a:lnTo>
                  <a:lnTo>
                    <a:pt x="167119" y="125594"/>
                  </a:lnTo>
                  <a:lnTo>
                    <a:pt x="175037" y="118839"/>
                  </a:lnTo>
                  <a:lnTo>
                    <a:pt x="181845" y="111033"/>
                  </a:lnTo>
                  <a:lnTo>
                    <a:pt x="187734" y="102424"/>
                  </a:lnTo>
                  <a:lnTo>
                    <a:pt x="192927" y="93298"/>
                  </a:lnTo>
                  <a:lnTo>
                    <a:pt x="197851" y="86359"/>
                  </a:lnTo>
                  <a:lnTo>
                    <a:pt x="202309" y="85021"/>
                  </a:lnTo>
                  <a:lnTo>
                    <a:pt x="205444" y="88621"/>
                  </a:lnTo>
                  <a:lnTo>
                    <a:pt x="207415" y="95713"/>
                  </a:lnTo>
                  <a:lnTo>
                    <a:pt x="208782" y="105316"/>
                  </a:lnTo>
                  <a:lnTo>
                    <a:pt x="210160" y="116949"/>
                  </a:lnTo>
                  <a:lnTo>
                    <a:pt x="211858" y="130215"/>
                  </a:lnTo>
                  <a:lnTo>
                    <a:pt x="213792" y="144733"/>
                  </a:lnTo>
                  <a:lnTo>
                    <a:pt x="215618" y="160173"/>
                  </a:lnTo>
                  <a:lnTo>
                    <a:pt x="217139" y="176268"/>
                  </a:lnTo>
                  <a:lnTo>
                    <a:pt x="218479" y="192655"/>
                  </a:lnTo>
                  <a:lnTo>
                    <a:pt x="219982" y="208886"/>
                  </a:lnTo>
                  <a:lnTo>
                    <a:pt x="221836" y="224729"/>
                  </a:lnTo>
                  <a:lnTo>
                    <a:pt x="223742" y="240148"/>
                  </a:lnTo>
                  <a:lnTo>
                    <a:pt x="225035" y="255195"/>
                  </a:lnTo>
                  <a:lnTo>
                    <a:pt x="225380" y="269941"/>
                  </a:lnTo>
                  <a:lnTo>
                    <a:pt x="224610" y="284134"/>
                  </a:lnTo>
                  <a:lnTo>
                    <a:pt x="222565" y="297219"/>
                  </a:lnTo>
                  <a:lnTo>
                    <a:pt x="219296" y="308986"/>
                  </a:lnTo>
                  <a:lnTo>
                    <a:pt x="214998" y="319532"/>
                  </a:lnTo>
                  <a:lnTo>
                    <a:pt x="209904" y="329084"/>
                  </a:lnTo>
                  <a:lnTo>
                    <a:pt x="204215" y="337873"/>
                  </a:lnTo>
                  <a:lnTo>
                    <a:pt x="197770" y="345777"/>
                  </a:lnTo>
                  <a:lnTo>
                    <a:pt x="190080" y="352342"/>
                  </a:lnTo>
                  <a:lnTo>
                    <a:pt x="180979" y="357427"/>
                  </a:lnTo>
                  <a:lnTo>
                    <a:pt x="170595" y="361182"/>
                  </a:lnTo>
                  <a:lnTo>
                    <a:pt x="159175" y="363868"/>
                  </a:lnTo>
                  <a:lnTo>
                    <a:pt x="146973" y="365750"/>
                  </a:lnTo>
                  <a:lnTo>
                    <a:pt x="134204" y="367050"/>
                  </a:lnTo>
                  <a:lnTo>
                    <a:pt x="121033" y="367939"/>
                  </a:lnTo>
                  <a:lnTo>
                    <a:pt x="107585" y="368547"/>
                  </a:lnTo>
                  <a:lnTo>
                    <a:pt x="93946" y="369127"/>
                  </a:lnTo>
                  <a:lnTo>
                    <a:pt x="80175" y="370050"/>
                  </a:lnTo>
                  <a:lnTo>
                    <a:pt x="66327" y="371492"/>
                  </a:lnTo>
                  <a:lnTo>
                    <a:pt x="52754" y="373614"/>
                  </a:lnTo>
                  <a:lnTo>
                    <a:pt x="40094" y="376641"/>
                  </a:lnTo>
                  <a:lnTo>
                    <a:pt x="28630" y="380610"/>
                  </a:lnTo>
                  <a:lnTo>
                    <a:pt x="18798" y="385563"/>
                  </a:lnTo>
                  <a:lnTo>
                    <a:pt x="11321" y="391637"/>
                  </a:lnTo>
                  <a:lnTo>
                    <a:pt x="6366" y="398831"/>
                  </a:lnTo>
                  <a:lnTo>
                    <a:pt x="2928" y="407156"/>
                  </a:lnTo>
                  <a:lnTo>
                    <a:pt x="893" y="417849"/>
                  </a:lnTo>
                  <a:lnTo>
                    <a:pt x="0" y="4329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48975" y="591027"/>
              <a:ext cx="105122" cy="144887"/>
            </a:xfrm>
            <a:custGeom>
              <a:avLst/>
              <a:gdLst/>
              <a:ahLst/>
              <a:cxnLst/>
              <a:rect l="0" t="0" r="0" b="0"/>
              <a:pathLst>
                <a:path w="105122" h="144887">
                  <a:moveTo>
                    <a:pt x="20893" y="68912"/>
                  </a:moveTo>
                  <a:lnTo>
                    <a:pt x="20960" y="80580"/>
                  </a:lnTo>
                  <a:lnTo>
                    <a:pt x="21599" y="91069"/>
                  </a:lnTo>
                  <a:lnTo>
                    <a:pt x="22897" y="101370"/>
                  </a:lnTo>
                  <a:lnTo>
                    <a:pt x="24755" y="111672"/>
                  </a:lnTo>
                  <a:lnTo>
                    <a:pt x="27072" y="122015"/>
                  </a:lnTo>
                  <a:lnTo>
                    <a:pt x="29700" y="132356"/>
                  </a:lnTo>
                  <a:lnTo>
                    <a:pt x="31187" y="140946"/>
                  </a:lnTo>
                  <a:lnTo>
                    <a:pt x="30150" y="144886"/>
                  </a:lnTo>
                  <a:lnTo>
                    <a:pt x="27657" y="143737"/>
                  </a:lnTo>
                  <a:lnTo>
                    <a:pt x="24514" y="138554"/>
                  </a:lnTo>
                  <a:lnTo>
                    <a:pt x="20932" y="130671"/>
                  </a:lnTo>
                  <a:lnTo>
                    <a:pt x="16770" y="121298"/>
                  </a:lnTo>
                  <a:lnTo>
                    <a:pt x="11983" y="111199"/>
                  </a:lnTo>
                  <a:lnTo>
                    <a:pt x="7125" y="100612"/>
                  </a:lnTo>
                  <a:lnTo>
                    <a:pt x="3227" y="89424"/>
                  </a:lnTo>
                  <a:lnTo>
                    <a:pt x="799" y="77600"/>
                  </a:lnTo>
                  <a:lnTo>
                    <a:pt x="0" y="65536"/>
                  </a:lnTo>
                  <a:lnTo>
                    <a:pt x="909" y="53960"/>
                  </a:lnTo>
                  <a:lnTo>
                    <a:pt x="3381" y="43250"/>
                  </a:lnTo>
                  <a:lnTo>
                    <a:pt x="7294" y="33599"/>
                  </a:lnTo>
                  <a:lnTo>
                    <a:pt x="12653" y="25188"/>
                  </a:lnTo>
                  <a:lnTo>
                    <a:pt x="19331" y="17982"/>
                  </a:lnTo>
                  <a:lnTo>
                    <a:pt x="27253" y="11956"/>
                  </a:lnTo>
                  <a:lnTo>
                    <a:pt x="36472" y="7191"/>
                  </a:lnTo>
                  <a:lnTo>
                    <a:pt x="46882" y="3615"/>
                  </a:lnTo>
                  <a:lnTo>
                    <a:pt x="57858" y="1217"/>
                  </a:lnTo>
                  <a:lnTo>
                    <a:pt x="69526" y="0"/>
                  </a:lnTo>
                  <a:lnTo>
                    <a:pt x="84024" y="972"/>
                  </a:lnTo>
                  <a:lnTo>
                    <a:pt x="105121" y="5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63833" y="602816"/>
              <a:ext cx="127134" cy="151608"/>
            </a:xfrm>
            <a:custGeom>
              <a:avLst/>
              <a:gdLst/>
              <a:ahLst/>
              <a:cxnLst/>
              <a:rect l="0" t="0" r="0" b="0"/>
              <a:pathLst>
                <a:path w="127134" h="151608">
                  <a:moveTo>
                    <a:pt x="32377" y="57123"/>
                  </a:moveTo>
                  <a:lnTo>
                    <a:pt x="41245" y="59990"/>
                  </a:lnTo>
                  <a:lnTo>
                    <a:pt x="50232" y="62132"/>
                  </a:lnTo>
                  <a:lnTo>
                    <a:pt x="60218" y="63726"/>
                  </a:lnTo>
                  <a:lnTo>
                    <a:pt x="70853" y="64560"/>
                  </a:lnTo>
                  <a:lnTo>
                    <a:pt x="81368" y="64112"/>
                  </a:lnTo>
                  <a:lnTo>
                    <a:pt x="91316" y="62199"/>
                  </a:lnTo>
                  <a:lnTo>
                    <a:pt x="100430" y="58789"/>
                  </a:lnTo>
                  <a:lnTo>
                    <a:pt x="108469" y="53832"/>
                  </a:lnTo>
                  <a:lnTo>
                    <a:pt x="115407" y="47465"/>
                  </a:lnTo>
                  <a:lnTo>
                    <a:pt x="120742" y="40106"/>
                  </a:lnTo>
                  <a:lnTo>
                    <a:pt x="123445" y="32337"/>
                  </a:lnTo>
                  <a:lnTo>
                    <a:pt x="123182" y="24535"/>
                  </a:lnTo>
                  <a:lnTo>
                    <a:pt x="120074" y="17181"/>
                  </a:lnTo>
                  <a:lnTo>
                    <a:pt x="114333" y="10928"/>
                  </a:lnTo>
                  <a:lnTo>
                    <a:pt x="106361" y="6028"/>
                  </a:lnTo>
                  <a:lnTo>
                    <a:pt x="96640" y="2553"/>
                  </a:lnTo>
                  <a:lnTo>
                    <a:pt x="85615" y="580"/>
                  </a:lnTo>
                  <a:lnTo>
                    <a:pt x="73662" y="0"/>
                  </a:lnTo>
                  <a:lnTo>
                    <a:pt x="61387" y="896"/>
                  </a:lnTo>
                  <a:lnTo>
                    <a:pt x="49606" y="3617"/>
                  </a:lnTo>
                  <a:lnTo>
                    <a:pt x="38728" y="8190"/>
                  </a:lnTo>
                  <a:lnTo>
                    <a:pt x="28950" y="14532"/>
                  </a:lnTo>
                  <a:lnTo>
                    <a:pt x="20446" y="22607"/>
                  </a:lnTo>
                  <a:lnTo>
                    <a:pt x="13180" y="32225"/>
                  </a:lnTo>
                  <a:lnTo>
                    <a:pt x="7281" y="43089"/>
                  </a:lnTo>
                  <a:lnTo>
                    <a:pt x="3133" y="54897"/>
                  </a:lnTo>
                  <a:lnTo>
                    <a:pt x="783" y="67388"/>
                  </a:lnTo>
                  <a:lnTo>
                    <a:pt x="0" y="80197"/>
                  </a:lnTo>
                  <a:lnTo>
                    <a:pt x="454" y="92868"/>
                  </a:lnTo>
                  <a:lnTo>
                    <a:pt x="1839" y="105158"/>
                  </a:lnTo>
                  <a:lnTo>
                    <a:pt x="4224" y="116698"/>
                  </a:lnTo>
                  <a:lnTo>
                    <a:pt x="8028" y="126923"/>
                  </a:lnTo>
                  <a:lnTo>
                    <a:pt x="13368" y="135643"/>
                  </a:lnTo>
                  <a:lnTo>
                    <a:pt x="20242" y="142667"/>
                  </a:lnTo>
                  <a:lnTo>
                    <a:pt x="28683" y="147645"/>
                  </a:lnTo>
                  <a:lnTo>
                    <a:pt x="38541" y="150582"/>
                  </a:lnTo>
                  <a:lnTo>
                    <a:pt x="49228" y="151607"/>
                  </a:lnTo>
                  <a:lnTo>
                    <a:pt x="59854" y="150791"/>
                  </a:lnTo>
                  <a:lnTo>
                    <a:pt x="69919" y="148361"/>
                  </a:lnTo>
                  <a:lnTo>
                    <a:pt x="79389" y="144755"/>
                  </a:lnTo>
                  <a:lnTo>
                    <a:pt x="89644" y="140071"/>
                  </a:lnTo>
                  <a:lnTo>
                    <a:pt x="103813" y="132786"/>
                  </a:lnTo>
                  <a:lnTo>
                    <a:pt x="127133" y="1202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85449" y="620910"/>
              <a:ext cx="184502" cy="139434"/>
            </a:xfrm>
            <a:custGeom>
              <a:avLst/>
              <a:gdLst/>
              <a:ahLst/>
              <a:cxnLst/>
              <a:rect l="0" t="0" r="0" b="0"/>
              <a:pathLst>
                <a:path w="184502" h="139434">
                  <a:moveTo>
                    <a:pt x="89745" y="81143"/>
                  </a:moveTo>
                  <a:lnTo>
                    <a:pt x="92612" y="72275"/>
                  </a:lnTo>
                  <a:lnTo>
                    <a:pt x="94754" y="63288"/>
                  </a:lnTo>
                  <a:lnTo>
                    <a:pt x="96343" y="53301"/>
                  </a:lnTo>
                  <a:lnTo>
                    <a:pt x="97006" y="42666"/>
                  </a:lnTo>
                  <a:lnTo>
                    <a:pt x="95910" y="32152"/>
                  </a:lnTo>
                  <a:lnTo>
                    <a:pt x="92747" y="22213"/>
                  </a:lnTo>
                  <a:lnTo>
                    <a:pt x="87684" y="13445"/>
                  </a:lnTo>
                  <a:lnTo>
                    <a:pt x="81078" y="6702"/>
                  </a:lnTo>
                  <a:lnTo>
                    <a:pt x="73304" y="2257"/>
                  </a:lnTo>
                  <a:lnTo>
                    <a:pt x="64680" y="55"/>
                  </a:lnTo>
                  <a:lnTo>
                    <a:pt x="55455" y="0"/>
                  </a:lnTo>
                  <a:lnTo>
                    <a:pt x="45822" y="1814"/>
                  </a:lnTo>
                  <a:lnTo>
                    <a:pt x="36237" y="5283"/>
                  </a:lnTo>
                  <a:lnTo>
                    <a:pt x="27408" y="10342"/>
                  </a:lnTo>
                  <a:lnTo>
                    <a:pt x="19661" y="16823"/>
                  </a:lnTo>
                  <a:lnTo>
                    <a:pt x="13138" y="24782"/>
                  </a:lnTo>
                  <a:lnTo>
                    <a:pt x="7972" y="34559"/>
                  </a:lnTo>
                  <a:lnTo>
                    <a:pt x="4095" y="46171"/>
                  </a:lnTo>
                  <a:lnTo>
                    <a:pt x="1455" y="59206"/>
                  </a:lnTo>
                  <a:lnTo>
                    <a:pt x="117" y="73019"/>
                  </a:lnTo>
                  <a:lnTo>
                    <a:pt x="0" y="87147"/>
                  </a:lnTo>
                  <a:lnTo>
                    <a:pt x="1223" y="100867"/>
                  </a:lnTo>
                  <a:lnTo>
                    <a:pt x="4171" y="113161"/>
                  </a:lnTo>
                  <a:lnTo>
                    <a:pt x="8892" y="123593"/>
                  </a:lnTo>
                  <a:lnTo>
                    <a:pt x="14995" y="131764"/>
                  </a:lnTo>
                  <a:lnTo>
                    <a:pt x="21846" y="137061"/>
                  </a:lnTo>
                  <a:lnTo>
                    <a:pt x="29005" y="139433"/>
                  </a:lnTo>
                  <a:lnTo>
                    <a:pt x="36252" y="139113"/>
                  </a:lnTo>
                  <a:lnTo>
                    <a:pt x="43488" y="136331"/>
                  </a:lnTo>
                  <a:lnTo>
                    <a:pt x="50681" y="131467"/>
                  </a:lnTo>
                  <a:lnTo>
                    <a:pt x="57663" y="124970"/>
                  </a:lnTo>
                  <a:lnTo>
                    <a:pt x="64132" y="117256"/>
                  </a:lnTo>
                  <a:lnTo>
                    <a:pt x="69967" y="108666"/>
                  </a:lnTo>
                  <a:lnTo>
                    <a:pt x="75210" y="99462"/>
                  </a:lnTo>
                  <a:lnTo>
                    <a:pt x="79966" y="89831"/>
                  </a:lnTo>
                  <a:lnTo>
                    <a:pt x="84342" y="79983"/>
                  </a:lnTo>
                  <a:lnTo>
                    <a:pt x="88107" y="72621"/>
                  </a:lnTo>
                  <a:lnTo>
                    <a:pt x="91217" y="70926"/>
                  </a:lnTo>
                  <a:lnTo>
                    <a:pt x="94433" y="73709"/>
                  </a:lnTo>
                  <a:lnTo>
                    <a:pt x="98245" y="79365"/>
                  </a:lnTo>
                  <a:lnTo>
                    <a:pt x="102778" y="86808"/>
                  </a:lnTo>
                  <a:lnTo>
                    <a:pt x="107974" y="95350"/>
                  </a:lnTo>
                  <a:lnTo>
                    <a:pt x="114030" y="104088"/>
                  </a:lnTo>
                  <a:lnTo>
                    <a:pt x="121429" y="111844"/>
                  </a:lnTo>
                  <a:lnTo>
                    <a:pt x="130309" y="118072"/>
                  </a:lnTo>
                  <a:lnTo>
                    <a:pt x="140099" y="122778"/>
                  </a:lnTo>
                  <a:lnTo>
                    <a:pt x="150763" y="126699"/>
                  </a:lnTo>
                  <a:lnTo>
                    <a:pt x="164358" y="130171"/>
                  </a:lnTo>
                  <a:lnTo>
                    <a:pt x="184501" y="1337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69950" y="375669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72"/>
                  </a:lnTo>
                  <a:lnTo>
                    <a:pt x="179" y="46979"/>
                  </a:lnTo>
                  <a:lnTo>
                    <a:pt x="827" y="60935"/>
                  </a:lnTo>
                  <a:lnTo>
                    <a:pt x="2079" y="76498"/>
                  </a:lnTo>
                  <a:lnTo>
                    <a:pt x="3906" y="93501"/>
                  </a:lnTo>
                  <a:lnTo>
                    <a:pt x="6202" y="111659"/>
                  </a:lnTo>
                  <a:lnTo>
                    <a:pt x="8853" y="130682"/>
                  </a:lnTo>
                  <a:lnTo>
                    <a:pt x="11599" y="150165"/>
                  </a:lnTo>
                  <a:lnTo>
                    <a:pt x="14055" y="169615"/>
                  </a:lnTo>
                  <a:lnTo>
                    <a:pt x="16040" y="188760"/>
                  </a:lnTo>
                  <a:lnTo>
                    <a:pt x="17710" y="207206"/>
                  </a:lnTo>
                  <a:lnTo>
                    <a:pt x="19446" y="224374"/>
                  </a:lnTo>
                  <a:lnTo>
                    <a:pt x="21464" y="240075"/>
                  </a:lnTo>
                  <a:lnTo>
                    <a:pt x="23652" y="254603"/>
                  </a:lnTo>
                  <a:lnTo>
                    <a:pt x="25667" y="268521"/>
                  </a:lnTo>
                  <a:lnTo>
                    <a:pt x="27320" y="282221"/>
                  </a:lnTo>
                  <a:lnTo>
                    <a:pt x="28585" y="295866"/>
                  </a:lnTo>
                  <a:lnTo>
                    <a:pt x="29646" y="311127"/>
                  </a:lnTo>
                  <a:lnTo>
                    <a:pt x="30593" y="332707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12023" y="476346"/>
              <a:ext cx="294799" cy="57252"/>
            </a:xfrm>
            <a:custGeom>
              <a:avLst/>
              <a:gdLst/>
              <a:ahLst/>
              <a:cxnLst/>
              <a:rect l="0" t="0" r="0" b="0"/>
              <a:pathLst>
                <a:path w="294799" h="57252">
                  <a:moveTo>
                    <a:pt x="294798" y="4608"/>
                  </a:moveTo>
                  <a:lnTo>
                    <a:pt x="285930" y="1809"/>
                  </a:lnTo>
                  <a:lnTo>
                    <a:pt x="276943" y="307"/>
                  </a:lnTo>
                  <a:lnTo>
                    <a:pt x="266947" y="0"/>
                  </a:lnTo>
                  <a:lnTo>
                    <a:pt x="255966" y="680"/>
                  </a:lnTo>
                  <a:lnTo>
                    <a:pt x="244155" y="2147"/>
                  </a:lnTo>
                  <a:lnTo>
                    <a:pt x="231697" y="4216"/>
                  </a:lnTo>
                  <a:lnTo>
                    <a:pt x="218759" y="6726"/>
                  </a:lnTo>
                  <a:lnTo>
                    <a:pt x="205478" y="9549"/>
                  </a:lnTo>
                  <a:lnTo>
                    <a:pt x="191956" y="12586"/>
                  </a:lnTo>
                  <a:lnTo>
                    <a:pt x="178267" y="15606"/>
                  </a:lnTo>
                  <a:lnTo>
                    <a:pt x="164467" y="18254"/>
                  </a:lnTo>
                  <a:lnTo>
                    <a:pt x="150591" y="20372"/>
                  </a:lnTo>
                  <a:lnTo>
                    <a:pt x="136833" y="22132"/>
                  </a:lnTo>
                  <a:lnTo>
                    <a:pt x="123515" y="23929"/>
                  </a:lnTo>
                  <a:lnTo>
                    <a:pt x="110777" y="25993"/>
                  </a:lnTo>
                  <a:lnTo>
                    <a:pt x="98597" y="28381"/>
                  </a:lnTo>
                  <a:lnTo>
                    <a:pt x="86877" y="31063"/>
                  </a:lnTo>
                  <a:lnTo>
                    <a:pt x="75509" y="33982"/>
                  </a:lnTo>
                  <a:lnTo>
                    <a:pt x="64400" y="37078"/>
                  </a:lnTo>
                  <a:lnTo>
                    <a:pt x="53472" y="40302"/>
                  </a:lnTo>
                  <a:lnTo>
                    <a:pt x="42686" y="43612"/>
                  </a:lnTo>
                  <a:lnTo>
                    <a:pt x="32455" y="46828"/>
                  </a:lnTo>
                  <a:lnTo>
                    <a:pt x="22637" y="49949"/>
                  </a:lnTo>
                  <a:lnTo>
                    <a:pt x="12367" y="53248"/>
                  </a:lnTo>
                  <a:lnTo>
                    <a:pt x="0" y="572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18006" y="571258"/>
              <a:ext cx="141459" cy="145069"/>
            </a:xfrm>
            <a:custGeom>
              <a:avLst/>
              <a:gdLst/>
              <a:ahLst/>
              <a:cxnLst/>
              <a:rect l="0" t="0" r="0" b="0"/>
              <a:pathLst>
                <a:path w="141459" h="145069">
                  <a:moveTo>
                    <a:pt x="4587" y="57095"/>
                  </a:moveTo>
                  <a:lnTo>
                    <a:pt x="13455" y="60029"/>
                  </a:lnTo>
                  <a:lnTo>
                    <a:pt x="22442" y="62811"/>
                  </a:lnTo>
                  <a:lnTo>
                    <a:pt x="32433" y="65702"/>
                  </a:lnTo>
                  <a:lnTo>
                    <a:pt x="43241" y="68396"/>
                  </a:lnTo>
                  <a:lnTo>
                    <a:pt x="54405" y="70265"/>
                  </a:lnTo>
                  <a:lnTo>
                    <a:pt x="65610" y="71018"/>
                  </a:lnTo>
                  <a:lnTo>
                    <a:pt x="76723" y="70532"/>
                  </a:lnTo>
                  <a:lnTo>
                    <a:pt x="87706" y="68682"/>
                  </a:lnTo>
                  <a:lnTo>
                    <a:pt x="98553" y="65541"/>
                  </a:lnTo>
                  <a:lnTo>
                    <a:pt x="108633" y="61161"/>
                  </a:lnTo>
                  <a:lnTo>
                    <a:pt x="116737" y="55479"/>
                  </a:lnTo>
                  <a:lnTo>
                    <a:pt x="122364" y="48591"/>
                  </a:lnTo>
                  <a:lnTo>
                    <a:pt x="125497" y="40866"/>
                  </a:lnTo>
                  <a:lnTo>
                    <a:pt x="126245" y="32844"/>
                  </a:lnTo>
                  <a:lnTo>
                    <a:pt x="124925" y="24868"/>
                  </a:lnTo>
                  <a:lnTo>
                    <a:pt x="121633" y="17396"/>
                  </a:lnTo>
                  <a:lnTo>
                    <a:pt x="116166" y="11063"/>
                  </a:lnTo>
                  <a:lnTo>
                    <a:pt x="108612" y="6110"/>
                  </a:lnTo>
                  <a:lnTo>
                    <a:pt x="99458" y="2599"/>
                  </a:lnTo>
                  <a:lnTo>
                    <a:pt x="89407" y="601"/>
                  </a:lnTo>
                  <a:lnTo>
                    <a:pt x="78950" y="0"/>
                  </a:lnTo>
                  <a:lnTo>
                    <a:pt x="68507" y="713"/>
                  </a:lnTo>
                  <a:lnTo>
                    <a:pt x="58501" y="2778"/>
                  </a:lnTo>
                  <a:lnTo>
                    <a:pt x="49109" y="6089"/>
                  </a:lnTo>
                  <a:lnTo>
                    <a:pt x="40313" y="10429"/>
                  </a:lnTo>
                  <a:lnTo>
                    <a:pt x="32009" y="15558"/>
                  </a:lnTo>
                  <a:lnTo>
                    <a:pt x="24095" y="21274"/>
                  </a:lnTo>
                  <a:lnTo>
                    <a:pt x="16795" y="27739"/>
                  </a:lnTo>
                  <a:lnTo>
                    <a:pt x="10643" y="35442"/>
                  </a:lnTo>
                  <a:lnTo>
                    <a:pt x="5843" y="44553"/>
                  </a:lnTo>
                  <a:lnTo>
                    <a:pt x="2450" y="54943"/>
                  </a:lnTo>
                  <a:lnTo>
                    <a:pt x="538" y="66368"/>
                  </a:lnTo>
                  <a:lnTo>
                    <a:pt x="0" y="78564"/>
                  </a:lnTo>
                  <a:lnTo>
                    <a:pt x="756" y="90989"/>
                  </a:lnTo>
                  <a:lnTo>
                    <a:pt x="2849" y="102864"/>
                  </a:lnTo>
                  <a:lnTo>
                    <a:pt x="6191" y="113798"/>
                  </a:lnTo>
                  <a:lnTo>
                    <a:pt x="10890" y="123442"/>
                  </a:lnTo>
                  <a:lnTo>
                    <a:pt x="17325" y="131323"/>
                  </a:lnTo>
                  <a:lnTo>
                    <a:pt x="25545" y="137358"/>
                  </a:lnTo>
                  <a:lnTo>
                    <a:pt x="35319" y="141615"/>
                  </a:lnTo>
                  <a:lnTo>
                    <a:pt x="46322" y="144122"/>
                  </a:lnTo>
                  <a:lnTo>
                    <a:pt x="58230" y="145068"/>
                  </a:lnTo>
                  <a:lnTo>
                    <a:pt x="70462" y="144588"/>
                  </a:lnTo>
                  <a:lnTo>
                    <a:pt x="82205" y="142680"/>
                  </a:lnTo>
                  <a:lnTo>
                    <a:pt x="93058" y="139483"/>
                  </a:lnTo>
                  <a:lnTo>
                    <a:pt x="102876" y="135541"/>
                  </a:lnTo>
                  <a:lnTo>
                    <a:pt x="112665" y="131331"/>
                  </a:lnTo>
                  <a:lnTo>
                    <a:pt x="124401" y="126488"/>
                  </a:lnTo>
                  <a:lnTo>
                    <a:pt x="141458" y="1202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80521" y="563990"/>
              <a:ext cx="178985" cy="157569"/>
            </a:xfrm>
            <a:custGeom>
              <a:avLst/>
              <a:gdLst/>
              <a:ahLst/>
              <a:cxnLst/>
              <a:rect l="0" t="0" r="0" b="0"/>
              <a:pathLst>
                <a:path w="178985" h="157569">
                  <a:moveTo>
                    <a:pt x="178984" y="11721"/>
                  </a:moveTo>
                  <a:lnTo>
                    <a:pt x="167182" y="6054"/>
                  </a:lnTo>
                  <a:lnTo>
                    <a:pt x="155413" y="2410"/>
                  </a:lnTo>
                  <a:lnTo>
                    <a:pt x="142526" y="501"/>
                  </a:lnTo>
                  <a:lnTo>
                    <a:pt x="128851" y="0"/>
                  </a:lnTo>
                  <a:lnTo>
                    <a:pt x="115172" y="619"/>
                  </a:lnTo>
                  <a:lnTo>
                    <a:pt x="101960" y="2095"/>
                  </a:lnTo>
                  <a:lnTo>
                    <a:pt x="89508" y="4363"/>
                  </a:lnTo>
                  <a:lnTo>
                    <a:pt x="78078" y="7550"/>
                  </a:lnTo>
                  <a:lnTo>
                    <a:pt x="67697" y="11656"/>
                  </a:lnTo>
                  <a:lnTo>
                    <a:pt x="58389" y="16717"/>
                  </a:lnTo>
                  <a:lnTo>
                    <a:pt x="50268" y="22870"/>
                  </a:lnTo>
                  <a:lnTo>
                    <a:pt x="43299" y="30077"/>
                  </a:lnTo>
                  <a:lnTo>
                    <a:pt x="37958" y="37849"/>
                  </a:lnTo>
                  <a:lnTo>
                    <a:pt x="35256" y="45371"/>
                  </a:lnTo>
                  <a:lnTo>
                    <a:pt x="35515" y="52204"/>
                  </a:lnTo>
                  <a:lnTo>
                    <a:pt x="38455" y="58263"/>
                  </a:lnTo>
                  <a:lnTo>
                    <a:pt x="43550" y="63641"/>
                  </a:lnTo>
                  <a:lnTo>
                    <a:pt x="50279" y="68475"/>
                  </a:lnTo>
                  <a:lnTo>
                    <a:pt x="58524" y="72739"/>
                  </a:lnTo>
                  <a:lnTo>
                    <a:pt x="68551" y="76239"/>
                  </a:lnTo>
                  <a:lnTo>
                    <a:pt x="80355" y="78936"/>
                  </a:lnTo>
                  <a:lnTo>
                    <a:pt x="93364" y="81088"/>
                  </a:lnTo>
                  <a:lnTo>
                    <a:pt x="106633" y="83149"/>
                  </a:lnTo>
                  <a:lnTo>
                    <a:pt x="119591" y="85394"/>
                  </a:lnTo>
                  <a:lnTo>
                    <a:pt x="131882" y="88074"/>
                  </a:lnTo>
                  <a:lnTo>
                    <a:pt x="143211" y="91484"/>
                  </a:lnTo>
                  <a:lnTo>
                    <a:pt x="153516" y="95713"/>
                  </a:lnTo>
                  <a:lnTo>
                    <a:pt x="162435" y="100843"/>
                  </a:lnTo>
                  <a:lnTo>
                    <a:pt x="169233" y="107036"/>
                  </a:lnTo>
                  <a:lnTo>
                    <a:pt x="173684" y="114271"/>
                  </a:lnTo>
                  <a:lnTo>
                    <a:pt x="175710" y="122230"/>
                  </a:lnTo>
                  <a:lnTo>
                    <a:pt x="175107" y="130410"/>
                  </a:lnTo>
                  <a:lnTo>
                    <a:pt x="172036" y="138487"/>
                  </a:lnTo>
                  <a:lnTo>
                    <a:pt x="166908" y="145857"/>
                  </a:lnTo>
                  <a:lnTo>
                    <a:pt x="160194" y="151588"/>
                  </a:lnTo>
                  <a:lnTo>
                    <a:pt x="152307" y="155325"/>
                  </a:lnTo>
                  <a:lnTo>
                    <a:pt x="143251" y="157205"/>
                  </a:lnTo>
                  <a:lnTo>
                    <a:pt x="132666" y="157568"/>
                  </a:lnTo>
                  <a:lnTo>
                    <a:pt x="120478" y="156780"/>
                  </a:lnTo>
                  <a:lnTo>
                    <a:pt x="107209" y="155154"/>
                  </a:lnTo>
                  <a:lnTo>
                    <a:pt x="93764" y="152933"/>
                  </a:lnTo>
                  <a:lnTo>
                    <a:pt x="80685" y="150300"/>
                  </a:lnTo>
                  <a:lnTo>
                    <a:pt x="68143" y="147383"/>
                  </a:lnTo>
                  <a:lnTo>
                    <a:pt x="56112" y="144272"/>
                  </a:lnTo>
                  <a:lnTo>
                    <a:pt x="44518" y="141035"/>
                  </a:lnTo>
                  <a:lnTo>
                    <a:pt x="33711" y="137866"/>
                  </a:lnTo>
                  <a:lnTo>
                    <a:pt x="23428" y="134781"/>
                  </a:lnTo>
                  <a:lnTo>
                    <a:pt x="12762" y="131511"/>
                  </a:lnTo>
                  <a:lnTo>
                    <a:pt x="0" y="1275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76030" y="365141"/>
              <a:ext cx="20347" cy="347441"/>
            </a:xfrm>
            <a:custGeom>
              <a:avLst/>
              <a:gdLst/>
              <a:ahLst/>
              <a:cxnLst/>
              <a:rect l="0" t="0" r="0" b="0"/>
              <a:pathLst>
                <a:path w="20347" h="347441">
                  <a:moveTo>
                    <a:pt x="20346" y="0"/>
                  </a:moveTo>
                  <a:lnTo>
                    <a:pt x="14613" y="11802"/>
                  </a:lnTo>
                  <a:lnTo>
                    <a:pt x="10328" y="23571"/>
                  </a:lnTo>
                  <a:lnTo>
                    <a:pt x="7122" y="36466"/>
                  </a:lnTo>
                  <a:lnTo>
                    <a:pt x="4761" y="50487"/>
                  </a:lnTo>
                  <a:lnTo>
                    <a:pt x="3063" y="65463"/>
                  </a:lnTo>
                  <a:lnTo>
                    <a:pt x="1868" y="81191"/>
                  </a:lnTo>
                  <a:lnTo>
                    <a:pt x="1041" y="97639"/>
                  </a:lnTo>
                  <a:lnTo>
                    <a:pt x="472" y="114960"/>
                  </a:lnTo>
                  <a:lnTo>
                    <a:pt x="89" y="133163"/>
                  </a:lnTo>
                  <a:lnTo>
                    <a:pt x="0" y="152132"/>
                  </a:lnTo>
                  <a:lnTo>
                    <a:pt x="472" y="171703"/>
                  </a:lnTo>
                  <a:lnTo>
                    <a:pt x="1603" y="191718"/>
                  </a:lnTo>
                  <a:lnTo>
                    <a:pt x="3175" y="211888"/>
                  </a:lnTo>
                  <a:lnTo>
                    <a:pt x="4771" y="231809"/>
                  </a:lnTo>
                  <a:lnTo>
                    <a:pt x="6138" y="251269"/>
                  </a:lnTo>
                  <a:lnTo>
                    <a:pt x="7209" y="269881"/>
                  </a:lnTo>
                  <a:lnTo>
                    <a:pt x="8119" y="289031"/>
                  </a:lnTo>
                  <a:lnTo>
                    <a:pt x="8942" y="312637"/>
                  </a:lnTo>
                  <a:lnTo>
                    <a:pt x="9817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54220" y="429460"/>
              <a:ext cx="379027" cy="30438"/>
            </a:xfrm>
            <a:custGeom>
              <a:avLst/>
              <a:gdLst/>
              <a:ahLst/>
              <a:cxnLst/>
              <a:rect l="0" t="0" r="0" b="0"/>
              <a:pathLst>
                <a:path w="379027" h="30438">
                  <a:moveTo>
                    <a:pt x="379026" y="30437"/>
                  </a:moveTo>
                  <a:lnTo>
                    <a:pt x="370091" y="27504"/>
                  </a:lnTo>
                  <a:lnTo>
                    <a:pt x="360465" y="24721"/>
                  </a:lnTo>
                  <a:lnTo>
                    <a:pt x="349172" y="21826"/>
                  </a:lnTo>
                  <a:lnTo>
                    <a:pt x="336331" y="18959"/>
                  </a:lnTo>
                  <a:lnTo>
                    <a:pt x="322203" y="16442"/>
                  </a:lnTo>
                  <a:lnTo>
                    <a:pt x="307078" y="14427"/>
                  </a:lnTo>
                  <a:lnTo>
                    <a:pt x="291217" y="12742"/>
                  </a:lnTo>
                  <a:lnTo>
                    <a:pt x="274829" y="10999"/>
                  </a:lnTo>
                  <a:lnTo>
                    <a:pt x="258067" y="8977"/>
                  </a:lnTo>
                  <a:lnTo>
                    <a:pt x="240884" y="6788"/>
                  </a:lnTo>
                  <a:lnTo>
                    <a:pt x="223048" y="4772"/>
                  </a:lnTo>
                  <a:lnTo>
                    <a:pt x="204494" y="3118"/>
                  </a:lnTo>
                  <a:lnTo>
                    <a:pt x="185457" y="1856"/>
                  </a:lnTo>
                  <a:lnTo>
                    <a:pt x="166370" y="934"/>
                  </a:lnTo>
                  <a:lnTo>
                    <a:pt x="147493" y="284"/>
                  </a:lnTo>
                  <a:lnTo>
                    <a:pt x="128902" y="0"/>
                  </a:lnTo>
                  <a:lnTo>
                    <a:pt x="110579" y="334"/>
                  </a:lnTo>
                  <a:lnTo>
                    <a:pt x="92488" y="1369"/>
                  </a:lnTo>
                  <a:lnTo>
                    <a:pt x="74949" y="2885"/>
                  </a:lnTo>
                  <a:lnTo>
                    <a:pt x="56709" y="4597"/>
                  </a:lnTo>
                  <a:lnTo>
                    <a:pt x="33927" y="6658"/>
                  </a:lnTo>
                  <a:lnTo>
                    <a:pt x="0" y="93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70075" y="691524"/>
              <a:ext cx="31587" cy="21058"/>
            </a:xfrm>
            <a:custGeom>
              <a:avLst/>
              <a:gdLst/>
              <a:ahLst/>
              <a:cxnLst/>
              <a:rect l="0" t="0" r="0" b="0"/>
              <a:pathLst>
                <a:path w="31587" h="21058">
                  <a:moveTo>
                    <a:pt x="31586" y="0"/>
                  </a:moveTo>
                  <a:lnTo>
                    <a:pt x="22227" y="6239"/>
                  </a:lnTo>
                  <a:lnTo>
                    <a:pt x="14818" y="111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5846355" y="575711"/>
            <a:ext cx="238788" cy="38424"/>
          </a:xfrm>
          <a:custGeom>
            <a:avLst/>
            <a:gdLst/>
            <a:ahLst/>
            <a:cxnLst/>
            <a:rect l="0" t="0" r="0" b="0"/>
            <a:pathLst>
              <a:path w="238788" h="38424">
                <a:moveTo>
                  <a:pt x="186145" y="0"/>
                </a:moveTo>
                <a:lnTo>
                  <a:pt x="177276" y="2867"/>
                </a:lnTo>
                <a:lnTo>
                  <a:pt x="168289" y="5009"/>
                </a:lnTo>
                <a:lnTo>
                  <a:pt x="158294" y="6612"/>
                </a:lnTo>
                <a:lnTo>
                  <a:pt x="147314" y="7792"/>
                </a:lnTo>
                <a:lnTo>
                  <a:pt x="135502" y="8641"/>
                </a:lnTo>
                <a:lnTo>
                  <a:pt x="123048" y="9243"/>
                </a:lnTo>
                <a:lnTo>
                  <a:pt x="110283" y="9830"/>
                </a:lnTo>
                <a:lnTo>
                  <a:pt x="97650" y="10763"/>
                </a:lnTo>
                <a:lnTo>
                  <a:pt x="85377" y="12205"/>
                </a:lnTo>
                <a:lnTo>
                  <a:pt x="73342" y="13988"/>
                </a:lnTo>
                <a:lnTo>
                  <a:pt x="61188" y="15724"/>
                </a:lnTo>
                <a:lnTo>
                  <a:pt x="48716" y="17191"/>
                </a:lnTo>
                <a:lnTo>
                  <a:pt x="36050" y="18496"/>
                </a:lnTo>
                <a:lnTo>
                  <a:pt x="23540" y="19979"/>
                </a:lnTo>
                <a:lnTo>
                  <a:pt x="11456" y="21806"/>
                </a:lnTo>
                <a:lnTo>
                  <a:pt x="2481" y="23202"/>
                </a:lnTo>
                <a:lnTo>
                  <a:pt x="0" y="23396"/>
                </a:lnTo>
                <a:lnTo>
                  <a:pt x="3100" y="23048"/>
                </a:lnTo>
                <a:lnTo>
                  <a:pt x="10034" y="22591"/>
                </a:lnTo>
                <a:lnTo>
                  <a:pt x="19462" y="22180"/>
                </a:lnTo>
                <a:lnTo>
                  <a:pt x="30497" y="21854"/>
                </a:lnTo>
                <a:lnTo>
                  <a:pt x="42569" y="21612"/>
                </a:lnTo>
                <a:lnTo>
                  <a:pt x="55315" y="21439"/>
                </a:lnTo>
                <a:lnTo>
                  <a:pt x="68500" y="21317"/>
                </a:lnTo>
                <a:lnTo>
                  <a:pt x="81974" y="21234"/>
                </a:lnTo>
                <a:lnTo>
                  <a:pt x="95639" y="21176"/>
                </a:lnTo>
                <a:lnTo>
                  <a:pt x="109428" y="21137"/>
                </a:lnTo>
                <a:lnTo>
                  <a:pt x="123301" y="21111"/>
                </a:lnTo>
                <a:lnTo>
                  <a:pt x="137230" y="21093"/>
                </a:lnTo>
                <a:lnTo>
                  <a:pt x="151195" y="21081"/>
                </a:lnTo>
                <a:lnTo>
                  <a:pt x="165185" y="21073"/>
                </a:lnTo>
                <a:lnTo>
                  <a:pt x="179190" y="21068"/>
                </a:lnTo>
                <a:lnTo>
                  <a:pt x="193104" y="21064"/>
                </a:lnTo>
                <a:lnTo>
                  <a:pt x="203310" y="21062"/>
                </a:lnTo>
                <a:lnTo>
                  <a:pt x="205340" y="21060"/>
                </a:lnTo>
                <a:lnTo>
                  <a:pt x="200651" y="21063"/>
                </a:lnTo>
                <a:lnTo>
                  <a:pt x="191781" y="21235"/>
                </a:lnTo>
                <a:lnTo>
                  <a:pt x="180943" y="21883"/>
                </a:lnTo>
                <a:lnTo>
                  <a:pt x="169430" y="23132"/>
                </a:lnTo>
                <a:lnTo>
                  <a:pt x="157676" y="24784"/>
                </a:lnTo>
                <a:lnTo>
                  <a:pt x="145597" y="26432"/>
                </a:lnTo>
                <a:lnTo>
                  <a:pt x="133115" y="27835"/>
                </a:lnTo>
                <a:lnTo>
                  <a:pt x="120244" y="28928"/>
                </a:lnTo>
                <a:lnTo>
                  <a:pt x="107051" y="29736"/>
                </a:lnTo>
                <a:lnTo>
                  <a:pt x="93614" y="30318"/>
                </a:lnTo>
                <a:lnTo>
                  <a:pt x="80163" y="30896"/>
                </a:lnTo>
                <a:lnTo>
                  <a:pt x="67056" y="31824"/>
                </a:lnTo>
                <a:lnTo>
                  <a:pt x="54461" y="33264"/>
                </a:lnTo>
                <a:lnTo>
                  <a:pt x="42206" y="35046"/>
                </a:lnTo>
                <a:lnTo>
                  <a:pt x="29904" y="36782"/>
                </a:lnTo>
                <a:lnTo>
                  <a:pt x="17429" y="38218"/>
                </a:lnTo>
                <a:lnTo>
                  <a:pt x="8267" y="38423"/>
                </a:lnTo>
                <a:lnTo>
                  <a:pt x="6596" y="37038"/>
                </a:lnTo>
                <a:lnTo>
                  <a:pt x="10713" y="35484"/>
                </a:lnTo>
                <a:lnTo>
                  <a:pt x="18668" y="34269"/>
                </a:lnTo>
                <a:lnTo>
                  <a:pt x="29379" y="33405"/>
                </a:lnTo>
                <a:lnTo>
                  <a:pt x="42115" y="32811"/>
                </a:lnTo>
                <a:lnTo>
                  <a:pt x="56156" y="32408"/>
                </a:lnTo>
                <a:lnTo>
                  <a:pt x="70766" y="32136"/>
                </a:lnTo>
                <a:lnTo>
                  <a:pt x="85502" y="31954"/>
                </a:lnTo>
                <a:lnTo>
                  <a:pt x="100170" y="31832"/>
                </a:lnTo>
                <a:lnTo>
                  <a:pt x="114710" y="31750"/>
                </a:lnTo>
                <a:lnTo>
                  <a:pt x="129119" y="31691"/>
                </a:lnTo>
                <a:lnTo>
                  <a:pt x="143254" y="31481"/>
                </a:lnTo>
                <a:lnTo>
                  <a:pt x="156834" y="30809"/>
                </a:lnTo>
                <a:lnTo>
                  <a:pt x="169746" y="29544"/>
                </a:lnTo>
                <a:lnTo>
                  <a:pt x="181974" y="27871"/>
                </a:lnTo>
                <a:lnTo>
                  <a:pt x="194921" y="26036"/>
                </a:lnTo>
                <a:lnTo>
                  <a:pt x="211960" y="23875"/>
                </a:lnTo>
                <a:lnTo>
                  <a:pt x="238787" y="2105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894922" y="1610860"/>
            <a:ext cx="715939" cy="589596"/>
            <a:chOff x="894922" y="1610860"/>
            <a:chExt cx="715939" cy="589596"/>
          </a:xfrm>
        </p:grpSpPr>
        <p:sp>
          <p:nvSpPr>
            <p:cNvPr id="51" name="Freeform 50"/>
            <p:cNvSpPr/>
            <p:nvPr/>
          </p:nvSpPr>
          <p:spPr>
            <a:xfrm>
              <a:off x="894922" y="1758259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6" y="36461"/>
                  </a:lnTo>
                  <a:lnTo>
                    <a:pt x="7970" y="50309"/>
                  </a:lnTo>
                  <a:lnTo>
                    <a:pt x="9466" y="64637"/>
                  </a:lnTo>
                  <a:lnTo>
                    <a:pt x="11313" y="79120"/>
                  </a:lnTo>
                  <a:lnTo>
                    <a:pt x="13380" y="94089"/>
                  </a:lnTo>
                  <a:lnTo>
                    <a:pt x="15312" y="110410"/>
                  </a:lnTo>
                  <a:lnTo>
                    <a:pt x="16913" y="128445"/>
                  </a:lnTo>
                  <a:lnTo>
                    <a:pt x="18309" y="147455"/>
                  </a:lnTo>
                  <a:lnTo>
                    <a:pt x="19854" y="165922"/>
                  </a:lnTo>
                  <a:lnTo>
                    <a:pt x="21740" y="183020"/>
                  </a:lnTo>
                  <a:lnTo>
                    <a:pt x="23837" y="199093"/>
                  </a:lnTo>
                  <a:lnTo>
                    <a:pt x="25791" y="215246"/>
                  </a:lnTo>
                  <a:lnTo>
                    <a:pt x="27403" y="232142"/>
                  </a:lnTo>
                  <a:lnTo>
                    <a:pt x="28638" y="249627"/>
                  </a:lnTo>
                  <a:lnTo>
                    <a:pt x="29541" y="267005"/>
                  </a:lnTo>
                  <a:lnTo>
                    <a:pt x="30183" y="283853"/>
                  </a:lnTo>
                  <a:lnTo>
                    <a:pt x="30631" y="300067"/>
                  </a:lnTo>
                  <a:lnTo>
                    <a:pt x="30940" y="315708"/>
                  </a:lnTo>
                  <a:lnTo>
                    <a:pt x="31150" y="330877"/>
                  </a:lnTo>
                  <a:lnTo>
                    <a:pt x="31293" y="345276"/>
                  </a:lnTo>
                  <a:lnTo>
                    <a:pt x="31405" y="359718"/>
                  </a:lnTo>
                  <a:lnTo>
                    <a:pt x="31497" y="376591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50319" y="1610860"/>
              <a:ext cx="7816" cy="200042"/>
            </a:xfrm>
            <a:custGeom>
              <a:avLst/>
              <a:gdLst/>
              <a:ahLst/>
              <a:cxnLst/>
              <a:rect l="0" t="0" r="0" b="0"/>
              <a:pathLst>
                <a:path w="7816" h="200042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1" y="63101"/>
                  </a:lnTo>
                  <a:lnTo>
                    <a:pt x="1890" y="76038"/>
                  </a:lnTo>
                  <a:lnTo>
                    <a:pt x="3254" y="89319"/>
                  </a:lnTo>
                  <a:lnTo>
                    <a:pt x="4463" y="102841"/>
                  </a:lnTo>
                  <a:lnTo>
                    <a:pt x="5425" y="116529"/>
                  </a:lnTo>
                  <a:lnTo>
                    <a:pt x="6145" y="130331"/>
                  </a:lnTo>
                  <a:lnTo>
                    <a:pt x="6664" y="144192"/>
                  </a:lnTo>
                  <a:lnTo>
                    <a:pt x="7029" y="157481"/>
                  </a:lnTo>
                  <a:lnTo>
                    <a:pt x="7322" y="170297"/>
                  </a:lnTo>
                  <a:lnTo>
                    <a:pt x="7570" y="183767"/>
                  </a:lnTo>
                  <a:lnTo>
                    <a:pt x="7815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42321" y="1821430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201768" y="2933"/>
                  </a:lnTo>
                  <a:lnTo>
                    <a:pt x="193422" y="5716"/>
                  </a:lnTo>
                  <a:lnTo>
                    <a:pt x="184723" y="8615"/>
                  </a:lnTo>
                  <a:lnTo>
                    <a:pt x="175602" y="11655"/>
                  </a:lnTo>
                  <a:lnTo>
                    <a:pt x="166107" y="14820"/>
                  </a:lnTo>
                  <a:lnTo>
                    <a:pt x="156315" y="18085"/>
                  </a:lnTo>
                  <a:lnTo>
                    <a:pt x="146301" y="21423"/>
                  </a:lnTo>
                  <a:lnTo>
                    <a:pt x="136127" y="24814"/>
                  </a:lnTo>
                  <a:lnTo>
                    <a:pt x="125836" y="28242"/>
                  </a:lnTo>
                  <a:lnTo>
                    <a:pt x="115299" y="31697"/>
                  </a:lnTo>
                  <a:lnTo>
                    <a:pt x="104233" y="35170"/>
                  </a:lnTo>
                  <a:lnTo>
                    <a:pt x="92531" y="38659"/>
                  </a:lnTo>
                  <a:lnTo>
                    <a:pt x="80400" y="42325"/>
                  </a:lnTo>
                  <a:lnTo>
                    <a:pt x="68256" y="46472"/>
                  </a:lnTo>
                  <a:lnTo>
                    <a:pt x="56357" y="51218"/>
                  </a:lnTo>
                  <a:lnTo>
                    <a:pt x="45028" y="56223"/>
                  </a:lnTo>
                  <a:lnTo>
                    <a:pt x="33536" y="61270"/>
                  </a:lnTo>
                  <a:lnTo>
                    <a:pt x="19755" y="6680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13490" y="1947772"/>
              <a:ext cx="18345" cy="252684"/>
            </a:xfrm>
            <a:custGeom>
              <a:avLst/>
              <a:gdLst/>
              <a:ahLst/>
              <a:cxnLst/>
              <a:rect l="0" t="0" r="0" b="0"/>
              <a:pathLst>
                <a:path w="18345" h="252684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62"/>
                  </a:lnTo>
                  <a:lnTo>
                    <a:pt x="200" y="46623"/>
                  </a:lnTo>
                  <a:lnTo>
                    <a:pt x="0" y="59283"/>
                  </a:lnTo>
                  <a:lnTo>
                    <a:pt x="651" y="72344"/>
                  </a:lnTo>
                  <a:lnTo>
                    <a:pt x="1890" y="85868"/>
                  </a:lnTo>
                  <a:lnTo>
                    <a:pt x="3254" y="100082"/>
                  </a:lnTo>
                  <a:lnTo>
                    <a:pt x="4463" y="115046"/>
                  </a:lnTo>
                  <a:lnTo>
                    <a:pt x="5425" y="130518"/>
                  </a:lnTo>
                  <a:lnTo>
                    <a:pt x="6145" y="146056"/>
                  </a:lnTo>
                  <a:lnTo>
                    <a:pt x="6668" y="161393"/>
                  </a:lnTo>
                  <a:lnTo>
                    <a:pt x="7206" y="176284"/>
                  </a:lnTo>
                  <a:lnTo>
                    <a:pt x="8107" y="190437"/>
                  </a:lnTo>
                  <a:lnTo>
                    <a:pt x="9529" y="203756"/>
                  </a:lnTo>
                  <a:lnTo>
                    <a:pt x="11309" y="215876"/>
                  </a:lnTo>
                  <a:lnTo>
                    <a:pt x="13228" y="227257"/>
                  </a:lnTo>
                  <a:lnTo>
                    <a:pt x="15458" y="238900"/>
                  </a:lnTo>
                  <a:lnTo>
                    <a:pt x="18344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27591" y="1884601"/>
              <a:ext cx="93715" cy="226917"/>
            </a:xfrm>
            <a:custGeom>
              <a:avLst/>
              <a:gdLst/>
              <a:ahLst/>
              <a:cxnLst/>
              <a:rect l="0" t="0" r="0" b="0"/>
              <a:pathLst>
                <a:path w="93715" h="226917">
                  <a:moveTo>
                    <a:pt x="93714" y="157927"/>
                  </a:moveTo>
                  <a:lnTo>
                    <a:pt x="87847" y="163795"/>
                  </a:lnTo>
                  <a:lnTo>
                    <a:pt x="82282" y="169359"/>
                  </a:lnTo>
                  <a:lnTo>
                    <a:pt x="76483" y="175158"/>
                  </a:lnTo>
                  <a:lnTo>
                    <a:pt x="70403" y="181239"/>
                  </a:lnTo>
                  <a:lnTo>
                    <a:pt x="64072" y="187569"/>
                  </a:lnTo>
                  <a:lnTo>
                    <a:pt x="57544" y="194097"/>
                  </a:lnTo>
                  <a:lnTo>
                    <a:pt x="50868" y="200773"/>
                  </a:lnTo>
                  <a:lnTo>
                    <a:pt x="44086" y="207555"/>
                  </a:lnTo>
                  <a:lnTo>
                    <a:pt x="37228" y="214395"/>
                  </a:lnTo>
                  <a:lnTo>
                    <a:pt x="30319" y="220613"/>
                  </a:lnTo>
                  <a:lnTo>
                    <a:pt x="23374" y="224965"/>
                  </a:lnTo>
                  <a:lnTo>
                    <a:pt x="16418" y="226916"/>
                  </a:lnTo>
                  <a:lnTo>
                    <a:pt x="9951" y="226427"/>
                  </a:lnTo>
                  <a:lnTo>
                    <a:pt x="4899" y="223589"/>
                  </a:lnTo>
                  <a:lnTo>
                    <a:pt x="1655" y="218716"/>
                  </a:lnTo>
                  <a:lnTo>
                    <a:pt x="123" y="212226"/>
                  </a:lnTo>
                  <a:lnTo>
                    <a:pt x="0" y="204524"/>
                  </a:lnTo>
                  <a:lnTo>
                    <a:pt x="953" y="195942"/>
                  </a:lnTo>
                  <a:lnTo>
                    <a:pt x="2692" y="186574"/>
                  </a:lnTo>
                  <a:lnTo>
                    <a:pt x="4989" y="176302"/>
                  </a:lnTo>
                  <a:lnTo>
                    <a:pt x="7669" y="165126"/>
                  </a:lnTo>
                  <a:lnTo>
                    <a:pt x="10448" y="153011"/>
                  </a:lnTo>
                  <a:lnTo>
                    <a:pt x="12933" y="139814"/>
                  </a:lnTo>
                  <a:lnTo>
                    <a:pt x="14941" y="125570"/>
                  </a:lnTo>
                  <a:lnTo>
                    <a:pt x="16629" y="110768"/>
                  </a:lnTo>
                  <a:lnTo>
                    <a:pt x="18377" y="96218"/>
                  </a:lnTo>
                  <a:lnTo>
                    <a:pt x="20403" y="82361"/>
                  </a:lnTo>
                  <a:lnTo>
                    <a:pt x="22606" y="69149"/>
                  </a:lnTo>
                  <a:lnTo>
                    <a:pt x="24864" y="54619"/>
                  </a:lnTo>
                  <a:lnTo>
                    <a:pt x="27378" y="34144"/>
                  </a:lnTo>
                  <a:lnTo>
                    <a:pt x="30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95046" y="172667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5888" y="2867"/>
                  </a:lnTo>
                  <a:lnTo>
                    <a:pt x="76901" y="5009"/>
                  </a:lnTo>
                  <a:lnTo>
                    <a:pt x="66915" y="6616"/>
                  </a:lnTo>
                  <a:lnTo>
                    <a:pt x="56180" y="8001"/>
                  </a:lnTo>
                  <a:lnTo>
                    <a:pt x="44040" y="9881"/>
                  </a:lnTo>
                  <a:lnTo>
                    <a:pt x="27190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63461" y="1821429"/>
              <a:ext cx="147400" cy="2"/>
            </a:xfrm>
            <a:custGeom>
              <a:avLst/>
              <a:gdLst/>
              <a:ahLst/>
              <a:cxnLst/>
              <a:rect l="0" t="0" r="0" b="0"/>
              <a:pathLst>
                <a:path w="147400" h="2">
                  <a:moveTo>
                    <a:pt x="147399" y="1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6" y="0"/>
                  </a:lnTo>
                  <a:lnTo>
                    <a:pt x="100775" y="0"/>
                  </a:lnTo>
                  <a:lnTo>
                    <a:pt x="88115" y="0"/>
                  </a:lnTo>
                  <a:lnTo>
                    <a:pt x="75068" y="0"/>
                  </a:lnTo>
                  <a:lnTo>
                    <a:pt x="61957" y="0"/>
                  </a:lnTo>
                  <a:lnTo>
                    <a:pt x="47802" y="1"/>
                  </a:lnTo>
                  <a:lnTo>
                    <a:pt x="29128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82399" y="3268967"/>
            <a:ext cx="629033" cy="452602"/>
            <a:chOff x="882399" y="3268967"/>
            <a:chExt cx="629033" cy="452602"/>
          </a:xfrm>
        </p:grpSpPr>
        <p:sp>
          <p:nvSpPr>
            <p:cNvPr id="59" name="Freeform 58"/>
            <p:cNvSpPr/>
            <p:nvPr/>
          </p:nvSpPr>
          <p:spPr>
            <a:xfrm>
              <a:off x="882399" y="3384780"/>
              <a:ext cx="7852" cy="315856"/>
            </a:xfrm>
            <a:custGeom>
              <a:avLst/>
              <a:gdLst/>
              <a:ahLst/>
              <a:cxnLst/>
              <a:rect l="0" t="0" r="0" b="0"/>
              <a:pathLst>
                <a:path w="7852" h="315856">
                  <a:moveTo>
                    <a:pt x="7851" y="0"/>
                  </a:moveTo>
                  <a:lnTo>
                    <a:pt x="7784" y="14602"/>
                  </a:lnTo>
                  <a:lnTo>
                    <a:pt x="7144" y="27873"/>
                  </a:lnTo>
                  <a:lnTo>
                    <a:pt x="5852" y="41079"/>
                  </a:lnTo>
                  <a:lnTo>
                    <a:pt x="4165" y="54593"/>
                  </a:lnTo>
                  <a:lnTo>
                    <a:pt x="2496" y="68750"/>
                  </a:lnTo>
                  <a:lnTo>
                    <a:pt x="1088" y="83657"/>
                  </a:lnTo>
                  <a:lnTo>
                    <a:pt x="163" y="99249"/>
                  </a:lnTo>
                  <a:lnTo>
                    <a:pt x="0" y="115394"/>
                  </a:lnTo>
                  <a:lnTo>
                    <a:pt x="669" y="131954"/>
                  </a:lnTo>
                  <a:lnTo>
                    <a:pt x="1917" y="148650"/>
                  </a:lnTo>
                  <a:lnTo>
                    <a:pt x="3285" y="165084"/>
                  </a:lnTo>
                  <a:lnTo>
                    <a:pt x="4496" y="181063"/>
                  </a:lnTo>
                  <a:lnTo>
                    <a:pt x="5459" y="196571"/>
                  </a:lnTo>
                  <a:lnTo>
                    <a:pt x="6180" y="211679"/>
                  </a:lnTo>
                  <a:lnTo>
                    <a:pt x="6699" y="226470"/>
                  </a:lnTo>
                  <a:lnTo>
                    <a:pt x="7065" y="240997"/>
                  </a:lnTo>
                  <a:lnTo>
                    <a:pt x="7358" y="257022"/>
                  </a:lnTo>
                  <a:lnTo>
                    <a:pt x="7605" y="279305"/>
                  </a:lnTo>
                  <a:lnTo>
                    <a:pt x="785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44015" y="3268967"/>
              <a:ext cx="9448" cy="147399"/>
            </a:xfrm>
            <a:custGeom>
              <a:avLst/>
              <a:gdLst/>
              <a:ahLst/>
              <a:cxnLst/>
              <a:rect l="0" t="0" r="0" b="0"/>
              <a:pathLst>
                <a:path w="9448" h="147399">
                  <a:moveTo>
                    <a:pt x="9447" y="0"/>
                  </a:moveTo>
                  <a:lnTo>
                    <a:pt x="6581" y="11735"/>
                  </a:lnTo>
                  <a:lnTo>
                    <a:pt x="4438" y="22864"/>
                  </a:lnTo>
                  <a:lnTo>
                    <a:pt x="2835" y="34462"/>
                  </a:lnTo>
                  <a:lnTo>
                    <a:pt x="1655" y="46623"/>
                  </a:lnTo>
                  <a:lnTo>
                    <a:pt x="806" y="59283"/>
                  </a:lnTo>
                  <a:lnTo>
                    <a:pt x="213" y="72330"/>
                  </a:lnTo>
                  <a:lnTo>
                    <a:pt x="0" y="85442"/>
                  </a:lnTo>
                  <a:lnTo>
                    <a:pt x="572" y="99596"/>
                  </a:lnTo>
                  <a:lnTo>
                    <a:pt x="3095" y="118270"/>
                  </a:lnTo>
                  <a:lnTo>
                    <a:pt x="9447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48177" y="3437422"/>
              <a:ext cx="178986" cy="94757"/>
            </a:xfrm>
            <a:custGeom>
              <a:avLst/>
              <a:gdLst/>
              <a:ahLst/>
              <a:cxnLst/>
              <a:rect l="0" t="0" r="0" b="0"/>
              <a:pathLst>
                <a:path w="178986" h="94757">
                  <a:moveTo>
                    <a:pt x="178985" y="0"/>
                  </a:moveTo>
                  <a:lnTo>
                    <a:pt x="164450" y="3001"/>
                  </a:lnTo>
                  <a:lnTo>
                    <a:pt x="151819" y="6423"/>
                  </a:lnTo>
                  <a:lnTo>
                    <a:pt x="139914" y="10619"/>
                  </a:lnTo>
                  <a:lnTo>
                    <a:pt x="128432" y="15519"/>
                  </a:lnTo>
                  <a:lnTo>
                    <a:pt x="117240" y="21001"/>
                  </a:lnTo>
                  <a:lnTo>
                    <a:pt x="106253" y="26932"/>
                  </a:lnTo>
                  <a:lnTo>
                    <a:pt x="95410" y="33193"/>
                  </a:lnTo>
                  <a:lnTo>
                    <a:pt x="84668" y="39692"/>
                  </a:lnTo>
                  <a:lnTo>
                    <a:pt x="73995" y="46356"/>
                  </a:lnTo>
                  <a:lnTo>
                    <a:pt x="63369" y="53135"/>
                  </a:lnTo>
                  <a:lnTo>
                    <a:pt x="52775" y="59992"/>
                  </a:lnTo>
                  <a:lnTo>
                    <a:pt x="42217" y="66892"/>
                  </a:lnTo>
                  <a:lnTo>
                    <a:pt x="32140" y="73517"/>
                  </a:lnTo>
                  <a:lnTo>
                    <a:pt x="22443" y="79909"/>
                  </a:lnTo>
                  <a:lnTo>
                    <a:pt x="12272" y="8663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08676" y="3542707"/>
              <a:ext cx="101968" cy="178862"/>
            </a:xfrm>
            <a:custGeom>
              <a:avLst/>
              <a:gdLst/>
              <a:ahLst/>
              <a:cxnLst/>
              <a:rect l="0" t="0" r="0" b="0"/>
              <a:pathLst>
                <a:path w="101968" h="178862">
                  <a:moveTo>
                    <a:pt x="55315" y="0"/>
                  </a:moveTo>
                  <a:lnTo>
                    <a:pt x="46648" y="5935"/>
                  </a:lnTo>
                  <a:lnTo>
                    <a:pt x="39581" y="12140"/>
                  </a:lnTo>
                  <a:lnTo>
                    <a:pt x="33476" y="19235"/>
                  </a:lnTo>
                  <a:lnTo>
                    <a:pt x="28074" y="27175"/>
                  </a:lnTo>
                  <a:lnTo>
                    <a:pt x="23212" y="35822"/>
                  </a:lnTo>
                  <a:lnTo>
                    <a:pt x="18753" y="45017"/>
                  </a:lnTo>
                  <a:lnTo>
                    <a:pt x="14586" y="54616"/>
                  </a:lnTo>
                  <a:lnTo>
                    <a:pt x="10627" y="64506"/>
                  </a:lnTo>
                  <a:lnTo>
                    <a:pt x="6820" y="74599"/>
                  </a:lnTo>
                  <a:lnTo>
                    <a:pt x="3450" y="84832"/>
                  </a:lnTo>
                  <a:lnTo>
                    <a:pt x="1097" y="95162"/>
                  </a:lnTo>
                  <a:lnTo>
                    <a:pt x="0" y="105556"/>
                  </a:lnTo>
                  <a:lnTo>
                    <a:pt x="79" y="115995"/>
                  </a:lnTo>
                  <a:lnTo>
                    <a:pt x="1121" y="126463"/>
                  </a:lnTo>
                  <a:lnTo>
                    <a:pt x="2904" y="136942"/>
                  </a:lnTo>
                  <a:lnTo>
                    <a:pt x="5558" y="147098"/>
                  </a:lnTo>
                  <a:lnTo>
                    <a:pt x="9542" y="156312"/>
                  </a:lnTo>
                  <a:lnTo>
                    <a:pt x="14999" y="164313"/>
                  </a:lnTo>
                  <a:lnTo>
                    <a:pt x="21781" y="170837"/>
                  </a:lnTo>
                  <a:lnTo>
                    <a:pt x="29629" y="175470"/>
                  </a:lnTo>
                  <a:lnTo>
                    <a:pt x="38275" y="178168"/>
                  </a:lnTo>
                  <a:lnTo>
                    <a:pt x="47334" y="178861"/>
                  </a:lnTo>
                  <a:lnTo>
                    <a:pt x="56327" y="177289"/>
                  </a:lnTo>
                  <a:lnTo>
                    <a:pt x="64996" y="173530"/>
                  </a:lnTo>
                  <a:lnTo>
                    <a:pt x="73119" y="167923"/>
                  </a:lnTo>
                  <a:lnTo>
                    <a:pt x="80429" y="160881"/>
                  </a:lnTo>
                  <a:lnTo>
                    <a:pt x="86860" y="152774"/>
                  </a:lnTo>
                  <a:lnTo>
                    <a:pt x="92348" y="143740"/>
                  </a:lnTo>
                  <a:lnTo>
                    <a:pt x="96745" y="133700"/>
                  </a:lnTo>
                  <a:lnTo>
                    <a:pt x="100061" y="122702"/>
                  </a:lnTo>
                  <a:lnTo>
                    <a:pt x="101967" y="111386"/>
                  </a:lnTo>
                  <a:lnTo>
                    <a:pt x="101741" y="100855"/>
                  </a:lnTo>
                  <a:lnTo>
                    <a:pt x="99183" y="91678"/>
                  </a:lnTo>
                  <a:lnTo>
                    <a:pt x="94702" y="84383"/>
                  </a:lnTo>
                  <a:lnTo>
                    <a:pt x="89022" y="79689"/>
                  </a:lnTo>
                  <a:lnTo>
                    <a:pt x="82683" y="77720"/>
                  </a:lnTo>
                  <a:lnTo>
                    <a:pt x="75837" y="77973"/>
                  </a:lnTo>
                  <a:lnTo>
                    <a:pt x="68344" y="79647"/>
                  </a:lnTo>
                  <a:lnTo>
                    <a:pt x="60169" y="82140"/>
                  </a:lnTo>
                  <a:lnTo>
                    <a:pt x="51715" y="85418"/>
                  </a:lnTo>
                  <a:lnTo>
                    <a:pt x="43720" y="89892"/>
                  </a:lnTo>
                  <a:lnTo>
                    <a:pt x="36568" y="95705"/>
                  </a:lnTo>
                  <a:lnTo>
                    <a:pt x="30442" y="102462"/>
                  </a:lnTo>
                  <a:lnTo>
                    <a:pt x="24896" y="110159"/>
                  </a:lnTo>
                  <a:lnTo>
                    <a:pt x="19445" y="120590"/>
                  </a:lnTo>
                  <a:lnTo>
                    <a:pt x="13201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74561" y="3333219"/>
              <a:ext cx="136871" cy="9448"/>
            </a:xfrm>
            <a:custGeom>
              <a:avLst/>
              <a:gdLst/>
              <a:ahLst/>
              <a:cxnLst/>
              <a:rect l="0" t="0" r="0" b="0"/>
              <a:pathLst>
                <a:path w="136871" h="9448">
                  <a:moveTo>
                    <a:pt x="136870" y="9447"/>
                  </a:moveTo>
                  <a:lnTo>
                    <a:pt x="128002" y="6581"/>
                  </a:lnTo>
                  <a:lnTo>
                    <a:pt x="119015" y="4438"/>
                  </a:lnTo>
                  <a:lnTo>
                    <a:pt x="109020" y="2835"/>
                  </a:lnTo>
                  <a:lnTo>
                    <a:pt x="98039" y="1654"/>
                  </a:lnTo>
                  <a:lnTo>
                    <a:pt x="86228" y="806"/>
                  </a:lnTo>
                  <a:lnTo>
                    <a:pt x="73778" y="213"/>
                  </a:lnTo>
                  <a:lnTo>
                    <a:pt x="61081" y="0"/>
                  </a:lnTo>
                  <a:lnTo>
                    <a:pt x="47257" y="572"/>
                  </a:lnTo>
                  <a:lnTo>
                    <a:pt x="28858" y="3095"/>
                  </a:lnTo>
                  <a:lnTo>
                    <a:pt x="0" y="9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385089" y="3387643"/>
              <a:ext cx="115815" cy="7666"/>
            </a:xfrm>
            <a:custGeom>
              <a:avLst/>
              <a:gdLst/>
              <a:ahLst/>
              <a:cxnLst/>
              <a:rect l="0" t="0" r="0" b="0"/>
              <a:pathLst>
                <a:path w="115815" h="7666">
                  <a:moveTo>
                    <a:pt x="115814" y="7665"/>
                  </a:moveTo>
                  <a:lnTo>
                    <a:pt x="104012" y="4798"/>
                  </a:lnTo>
                  <a:lnTo>
                    <a:pt x="92242" y="2657"/>
                  </a:lnTo>
                  <a:lnTo>
                    <a:pt x="79361" y="1058"/>
                  </a:lnTo>
                  <a:lnTo>
                    <a:pt x="65748" y="77"/>
                  </a:lnTo>
                  <a:lnTo>
                    <a:pt x="50779" y="0"/>
                  </a:lnTo>
                  <a:lnTo>
                    <a:pt x="30900" y="1937"/>
                  </a:lnTo>
                  <a:lnTo>
                    <a:pt x="0" y="7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934212" y="4634118"/>
            <a:ext cx="693363" cy="574297"/>
            <a:chOff x="934212" y="4634118"/>
            <a:chExt cx="693363" cy="574297"/>
          </a:xfrm>
        </p:grpSpPr>
        <p:sp>
          <p:nvSpPr>
            <p:cNvPr id="66" name="Freeform 65"/>
            <p:cNvSpPr/>
            <p:nvPr/>
          </p:nvSpPr>
          <p:spPr>
            <a:xfrm>
              <a:off x="934212" y="4806357"/>
              <a:ext cx="219580" cy="402058"/>
            </a:xfrm>
            <a:custGeom>
              <a:avLst/>
              <a:gdLst/>
              <a:ahLst/>
              <a:cxnLst/>
              <a:rect l="0" t="0" r="0" b="0"/>
              <a:pathLst>
                <a:path w="219580" h="402058">
                  <a:moveTo>
                    <a:pt x="30066" y="17274"/>
                  </a:moveTo>
                  <a:lnTo>
                    <a:pt x="24333" y="26209"/>
                  </a:lnTo>
                  <a:lnTo>
                    <a:pt x="20049" y="35836"/>
                  </a:lnTo>
                  <a:lnTo>
                    <a:pt x="16838" y="47120"/>
                  </a:lnTo>
                  <a:lnTo>
                    <a:pt x="14304" y="59614"/>
                  </a:lnTo>
                  <a:lnTo>
                    <a:pt x="11959" y="72445"/>
                  </a:lnTo>
                  <a:lnTo>
                    <a:pt x="9507" y="84996"/>
                  </a:lnTo>
                  <a:lnTo>
                    <a:pt x="6724" y="94701"/>
                  </a:lnTo>
                  <a:lnTo>
                    <a:pt x="3943" y="98249"/>
                  </a:lnTo>
                  <a:lnTo>
                    <a:pt x="1916" y="96123"/>
                  </a:lnTo>
                  <a:lnTo>
                    <a:pt x="626" y="89931"/>
                  </a:lnTo>
                  <a:lnTo>
                    <a:pt x="0" y="81033"/>
                  </a:lnTo>
                  <a:lnTo>
                    <a:pt x="157" y="70367"/>
                  </a:lnTo>
                  <a:lnTo>
                    <a:pt x="1109" y="58557"/>
                  </a:lnTo>
                  <a:lnTo>
                    <a:pt x="2915" y="46329"/>
                  </a:lnTo>
                  <a:lnTo>
                    <a:pt x="5737" y="34557"/>
                  </a:lnTo>
                  <a:lnTo>
                    <a:pt x="9576" y="23681"/>
                  </a:lnTo>
                  <a:lnTo>
                    <a:pt x="14614" y="14239"/>
                  </a:lnTo>
                  <a:lnTo>
                    <a:pt x="21278" y="7023"/>
                  </a:lnTo>
                  <a:lnTo>
                    <a:pt x="29639" y="2254"/>
                  </a:lnTo>
                  <a:lnTo>
                    <a:pt x="38999" y="0"/>
                  </a:lnTo>
                  <a:lnTo>
                    <a:pt x="48126" y="441"/>
                  </a:lnTo>
                  <a:lnTo>
                    <a:pt x="56335" y="3401"/>
                  </a:lnTo>
                  <a:lnTo>
                    <a:pt x="63641" y="8453"/>
                  </a:lnTo>
                  <a:lnTo>
                    <a:pt x="70461" y="15114"/>
                  </a:lnTo>
                  <a:lnTo>
                    <a:pt x="77117" y="22962"/>
                  </a:lnTo>
                  <a:lnTo>
                    <a:pt x="83606" y="31820"/>
                  </a:lnTo>
                  <a:lnTo>
                    <a:pt x="89678" y="41742"/>
                  </a:lnTo>
                  <a:lnTo>
                    <a:pt x="95210" y="52679"/>
                  </a:lnTo>
                  <a:lnTo>
                    <a:pt x="100063" y="64633"/>
                  </a:lnTo>
                  <a:lnTo>
                    <a:pt x="104018" y="77722"/>
                  </a:lnTo>
                  <a:lnTo>
                    <a:pt x="107044" y="91902"/>
                  </a:lnTo>
                  <a:lnTo>
                    <a:pt x="109262" y="107001"/>
                  </a:lnTo>
                  <a:lnTo>
                    <a:pt x="110841" y="122815"/>
                  </a:lnTo>
                  <a:lnTo>
                    <a:pt x="111949" y="139147"/>
                  </a:lnTo>
                  <a:lnTo>
                    <a:pt x="112881" y="155520"/>
                  </a:lnTo>
                  <a:lnTo>
                    <a:pt x="114048" y="171206"/>
                  </a:lnTo>
                  <a:lnTo>
                    <a:pt x="115643" y="185869"/>
                  </a:lnTo>
                  <a:lnTo>
                    <a:pt x="117361" y="199680"/>
                  </a:lnTo>
                  <a:lnTo>
                    <a:pt x="118520" y="213109"/>
                  </a:lnTo>
                  <a:lnTo>
                    <a:pt x="118777" y="226477"/>
                  </a:lnTo>
                  <a:lnTo>
                    <a:pt x="118116" y="239763"/>
                  </a:lnTo>
                  <a:lnTo>
                    <a:pt x="116676" y="252697"/>
                  </a:lnTo>
                  <a:lnTo>
                    <a:pt x="114630" y="265149"/>
                  </a:lnTo>
                  <a:lnTo>
                    <a:pt x="112138" y="277292"/>
                  </a:lnTo>
                  <a:lnTo>
                    <a:pt x="109327" y="289512"/>
                  </a:lnTo>
                  <a:lnTo>
                    <a:pt x="106289" y="302026"/>
                  </a:lnTo>
                  <a:lnTo>
                    <a:pt x="102929" y="314718"/>
                  </a:lnTo>
                  <a:lnTo>
                    <a:pt x="98989" y="327245"/>
                  </a:lnTo>
                  <a:lnTo>
                    <a:pt x="94372" y="339415"/>
                  </a:lnTo>
                  <a:lnTo>
                    <a:pt x="89135" y="351198"/>
                  </a:lnTo>
                  <a:lnTo>
                    <a:pt x="83395" y="362643"/>
                  </a:lnTo>
                  <a:lnTo>
                    <a:pt x="77268" y="373805"/>
                  </a:lnTo>
                  <a:lnTo>
                    <a:pt x="70697" y="384096"/>
                  </a:lnTo>
                  <a:lnTo>
                    <a:pt x="63455" y="392344"/>
                  </a:lnTo>
                  <a:lnTo>
                    <a:pt x="55475" y="398068"/>
                  </a:lnTo>
                  <a:lnTo>
                    <a:pt x="46998" y="401266"/>
                  </a:lnTo>
                  <a:lnTo>
                    <a:pt x="38463" y="402057"/>
                  </a:lnTo>
                  <a:lnTo>
                    <a:pt x="30138" y="400765"/>
                  </a:lnTo>
                  <a:lnTo>
                    <a:pt x="22431" y="397493"/>
                  </a:lnTo>
                  <a:lnTo>
                    <a:pt x="15940" y="392040"/>
                  </a:lnTo>
                  <a:lnTo>
                    <a:pt x="10881" y="384494"/>
                  </a:lnTo>
                  <a:lnTo>
                    <a:pt x="7298" y="375346"/>
                  </a:lnTo>
                  <a:lnTo>
                    <a:pt x="5253" y="365298"/>
                  </a:lnTo>
                  <a:lnTo>
                    <a:pt x="4621" y="354838"/>
                  </a:lnTo>
                  <a:lnTo>
                    <a:pt x="5312" y="344224"/>
                  </a:lnTo>
                  <a:lnTo>
                    <a:pt x="7363" y="333572"/>
                  </a:lnTo>
                  <a:lnTo>
                    <a:pt x="10674" y="322941"/>
                  </a:lnTo>
                  <a:lnTo>
                    <a:pt x="15353" y="312839"/>
                  </a:lnTo>
                  <a:lnTo>
                    <a:pt x="21774" y="304185"/>
                  </a:lnTo>
                  <a:lnTo>
                    <a:pt x="29980" y="297369"/>
                  </a:lnTo>
                  <a:lnTo>
                    <a:pt x="39576" y="292455"/>
                  </a:lnTo>
                  <a:lnTo>
                    <a:pt x="49926" y="289439"/>
                  </a:lnTo>
                  <a:lnTo>
                    <a:pt x="60588" y="288114"/>
                  </a:lnTo>
                  <a:lnTo>
                    <a:pt x="71338" y="288155"/>
                  </a:lnTo>
                  <a:lnTo>
                    <a:pt x="82082" y="289228"/>
                  </a:lnTo>
                  <a:lnTo>
                    <a:pt x="92787" y="291053"/>
                  </a:lnTo>
                  <a:lnTo>
                    <a:pt x="103449" y="293409"/>
                  </a:lnTo>
                  <a:lnTo>
                    <a:pt x="114075" y="296135"/>
                  </a:lnTo>
                  <a:lnTo>
                    <a:pt x="124678" y="299110"/>
                  </a:lnTo>
                  <a:lnTo>
                    <a:pt x="135427" y="302090"/>
                  </a:lnTo>
                  <a:lnTo>
                    <a:pt x="146637" y="304711"/>
                  </a:lnTo>
                  <a:lnTo>
                    <a:pt x="158427" y="306797"/>
                  </a:lnTo>
                  <a:lnTo>
                    <a:pt x="170352" y="307974"/>
                  </a:lnTo>
                  <a:lnTo>
                    <a:pt x="182767" y="307485"/>
                  </a:lnTo>
                  <a:lnTo>
                    <a:pt x="197882" y="303051"/>
                  </a:lnTo>
                  <a:lnTo>
                    <a:pt x="219579" y="291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69605" y="463411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7661" y="11735"/>
                  </a:lnTo>
                  <a:lnTo>
                    <a:pt x="5519" y="22864"/>
                  </a:lnTo>
                  <a:lnTo>
                    <a:pt x="3916" y="34462"/>
                  </a:lnTo>
                  <a:lnTo>
                    <a:pt x="2736" y="46624"/>
                  </a:lnTo>
                  <a:lnTo>
                    <a:pt x="1887" y="59283"/>
                  </a:lnTo>
                  <a:lnTo>
                    <a:pt x="1290" y="72330"/>
                  </a:lnTo>
                  <a:lnTo>
                    <a:pt x="875" y="85442"/>
                  </a:lnTo>
                  <a:lnTo>
                    <a:pt x="545" y="99596"/>
                  </a:lnTo>
                  <a:lnTo>
                    <a:pt x="270" y="1182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195905" y="4823631"/>
              <a:ext cx="157929" cy="73700"/>
            </a:xfrm>
            <a:custGeom>
              <a:avLst/>
              <a:gdLst/>
              <a:ahLst/>
              <a:cxnLst/>
              <a:rect l="0" t="0" r="0" b="0"/>
              <a:pathLst>
                <a:path w="157929" h="73700">
                  <a:moveTo>
                    <a:pt x="157928" y="0"/>
                  </a:moveTo>
                  <a:lnTo>
                    <a:pt x="146260" y="3001"/>
                  </a:lnTo>
                  <a:lnTo>
                    <a:pt x="135771" y="6423"/>
                  </a:lnTo>
                  <a:lnTo>
                    <a:pt x="125465" y="10619"/>
                  </a:lnTo>
                  <a:lnTo>
                    <a:pt x="114990" y="15519"/>
                  </a:lnTo>
                  <a:lnTo>
                    <a:pt x="103998" y="21001"/>
                  </a:lnTo>
                  <a:lnTo>
                    <a:pt x="92360" y="26927"/>
                  </a:lnTo>
                  <a:lnTo>
                    <a:pt x="80279" y="33015"/>
                  </a:lnTo>
                  <a:lnTo>
                    <a:pt x="68173" y="38865"/>
                  </a:lnTo>
                  <a:lnTo>
                    <a:pt x="56300" y="44276"/>
                  </a:lnTo>
                  <a:lnTo>
                    <a:pt x="44989" y="49274"/>
                  </a:lnTo>
                  <a:lnTo>
                    <a:pt x="33512" y="54610"/>
                  </a:lnTo>
                  <a:lnTo>
                    <a:pt x="19743" y="6186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227653" y="4895491"/>
              <a:ext cx="135597" cy="228265"/>
            </a:xfrm>
            <a:custGeom>
              <a:avLst/>
              <a:gdLst/>
              <a:ahLst/>
              <a:cxnLst/>
              <a:rect l="0" t="0" r="0" b="0"/>
              <a:pathLst>
                <a:path w="135597" h="228265">
                  <a:moveTo>
                    <a:pt x="126180" y="43953"/>
                  </a:moveTo>
                  <a:lnTo>
                    <a:pt x="120379" y="49888"/>
                  </a:lnTo>
                  <a:lnTo>
                    <a:pt x="115455" y="56092"/>
                  </a:lnTo>
                  <a:lnTo>
                    <a:pt x="110952" y="63193"/>
                  </a:lnTo>
                  <a:lnTo>
                    <a:pt x="106732" y="71306"/>
                  </a:lnTo>
                  <a:lnTo>
                    <a:pt x="102718" y="80601"/>
                  </a:lnTo>
                  <a:lnTo>
                    <a:pt x="98856" y="91044"/>
                  </a:lnTo>
                  <a:lnTo>
                    <a:pt x="95104" y="102296"/>
                  </a:lnTo>
                  <a:lnTo>
                    <a:pt x="91428" y="113834"/>
                  </a:lnTo>
                  <a:lnTo>
                    <a:pt x="87806" y="125334"/>
                  </a:lnTo>
                  <a:lnTo>
                    <a:pt x="84221" y="136834"/>
                  </a:lnTo>
                  <a:lnTo>
                    <a:pt x="80660" y="148619"/>
                  </a:lnTo>
                  <a:lnTo>
                    <a:pt x="77125" y="160841"/>
                  </a:lnTo>
                  <a:lnTo>
                    <a:pt x="73938" y="173337"/>
                  </a:lnTo>
                  <a:lnTo>
                    <a:pt x="71710" y="185733"/>
                  </a:lnTo>
                  <a:lnTo>
                    <a:pt x="70706" y="197796"/>
                  </a:lnTo>
                  <a:lnTo>
                    <a:pt x="71186" y="208830"/>
                  </a:lnTo>
                  <a:lnTo>
                    <a:pt x="73562" y="217643"/>
                  </a:lnTo>
                  <a:lnTo>
                    <a:pt x="77863" y="223779"/>
                  </a:lnTo>
                  <a:lnTo>
                    <a:pt x="83667" y="227269"/>
                  </a:lnTo>
                  <a:lnTo>
                    <a:pt x="90309" y="228264"/>
                  </a:lnTo>
                  <a:lnTo>
                    <a:pt x="97326" y="227116"/>
                  </a:lnTo>
                  <a:lnTo>
                    <a:pt x="104473" y="224112"/>
                  </a:lnTo>
                  <a:lnTo>
                    <a:pt x="111644" y="219371"/>
                  </a:lnTo>
                  <a:lnTo>
                    <a:pt x="118783" y="213118"/>
                  </a:lnTo>
                  <a:lnTo>
                    <a:pt x="125389" y="205651"/>
                  </a:lnTo>
                  <a:lnTo>
                    <a:pt x="130542" y="197271"/>
                  </a:lnTo>
                  <a:lnTo>
                    <a:pt x="133857" y="188228"/>
                  </a:lnTo>
                  <a:lnTo>
                    <a:pt x="135439" y="178715"/>
                  </a:lnTo>
                  <a:lnTo>
                    <a:pt x="135596" y="168877"/>
                  </a:lnTo>
                  <a:lnTo>
                    <a:pt x="134661" y="158820"/>
                  </a:lnTo>
                  <a:lnTo>
                    <a:pt x="132764" y="148778"/>
                  </a:lnTo>
                  <a:lnTo>
                    <a:pt x="129830" y="139109"/>
                  </a:lnTo>
                  <a:lnTo>
                    <a:pt x="125890" y="129985"/>
                  </a:lnTo>
                  <a:lnTo>
                    <a:pt x="120772" y="121722"/>
                  </a:lnTo>
                  <a:lnTo>
                    <a:pt x="114048" y="114850"/>
                  </a:lnTo>
                  <a:lnTo>
                    <a:pt x="105636" y="109521"/>
                  </a:lnTo>
                  <a:lnTo>
                    <a:pt x="95900" y="105418"/>
                  </a:lnTo>
                  <a:lnTo>
                    <a:pt x="85456" y="101957"/>
                  </a:lnTo>
                  <a:lnTo>
                    <a:pt x="74730" y="98734"/>
                  </a:lnTo>
                  <a:lnTo>
                    <a:pt x="63937" y="95548"/>
                  </a:lnTo>
                  <a:lnTo>
                    <a:pt x="53165" y="92322"/>
                  </a:lnTo>
                  <a:lnTo>
                    <a:pt x="42450" y="89025"/>
                  </a:lnTo>
                  <a:lnTo>
                    <a:pt x="32120" y="85335"/>
                  </a:lnTo>
                  <a:lnTo>
                    <a:pt x="22782" y="80646"/>
                  </a:lnTo>
                  <a:lnTo>
                    <a:pt x="14695" y="74713"/>
                  </a:lnTo>
                  <a:lnTo>
                    <a:pt x="8111" y="67609"/>
                  </a:lnTo>
                  <a:lnTo>
                    <a:pt x="3437" y="59546"/>
                  </a:lnTo>
                  <a:lnTo>
                    <a:pt x="711" y="50760"/>
                  </a:lnTo>
                  <a:lnTo>
                    <a:pt x="0" y="41778"/>
                  </a:lnTo>
                  <a:lnTo>
                    <a:pt x="1559" y="33368"/>
                  </a:lnTo>
                  <a:lnTo>
                    <a:pt x="5310" y="25905"/>
                  </a:lnTo>
                  <a:lnTo>
                    <a:pt x="10911" y="19405"/>
                  </a:lnTo>
                  <a:lnTo>
                    <a:pt x="17949" y="13725"/>
                  </a:lnTo>
                  <a:lnTo>
                    <a:pt x="26044" y="8688"/>
                  </a:lnTo>
                  <a:lnTo>
                    <a:pt x="34822" y="4471"/>
                  </a:lnTo>
                  <a:lnTo>
                    <a:pt x="44979" y="1297"/>
                  </a:lnTo>
                  <a:lnTo>
                    <a:pt x="59634" y="0"/>
                  </a:lnTo>
                  <a:lnTo>
                    <a:pt x="84066" y="1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511760" y="477098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9" y="1999"/>
                  </a:lnTo>
                  <a:lnTo>
                    <a:pt x="41758" y="3695"/>
                  </a:lnTo>
                  <a:lnTo>
                    <a:pt x="31392" y="5546"/>
                  </a:lnTo>
                  <a:lnTo>
                    <a:pt x="18646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80175" y="484468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35731" y="20990"/>
                  </a:lnTo>
                  <a:lnTo>
                    <a:pt x="125242" y="20349"/>
                  </a:lnTo>
                  <a:lnTo>
                    <a:pt x="114931" y="19053"/>
                  </a:lnTo>
                  <a:lnTo>
                    <a:pt x="104284" y="17193"/>
                  </a:lnTo>
                  <a:lnTo>
                    <a:pt x="92644" y="14877"/>
                  </a:lnTo>
                  <a:lnTo>
                    <a:pt x="79761" y="12215"/>
                  </a:lnTo>
                  <a:lnTo>
                    <a:pt x="66089" y="9453"/>
                  </a:lnTo>
                  <a:lnTo>
                    <a:pt x="51039" y="6695"/>
                  </a:lnTo>
                  <a:lnTo>
                    <a:pt x="31051" y="37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905658" y="1379233"/>
            <a:ext cx="400084" cy="705410"/>
            <a:chOff x="1905658" y="1379233"/>
            <a:chExt cx="400084" cy="705410"/>
          </a:xfrm>
        </p:grpSpPr>
        <p:sp>
          <p:nvSpPr>
            <p:cNvPr id="73" name="Freeform 72"/>
            <p:cNvSpPr/>
            <p:nvPr/>
          </p:nvSpPr>
          <p:spPr>
            <a:xfrm>
              <a:off x="2009086" y="1379233"/>
              <a:ext cx="195861" cy="291993"/>
            </a:xfrm>
            <a:custGeom>
              <a:avLst/>
              <a:gdLst/>
              <a:ahLst/>
              <a:cxnLst/>
              <a:rect l="0" t="0" r="0" b="0"/>
              <a:pathLst>
                <a:path w="195861" h="291993">
                  <a:moveTo>
                    <a:pt x="180841" y="0"/>
                  </a:moveTo>
                  <a:lnTo>
                    <a:pt x="172040" y="2933"/>
                  </a:lnTo>
                  <a:lnTo>
                    <a:pt x="163693" y="5716"/>
                  </a:lnTo>
                  <a:lnTo>
                    <a:pt x="154990" y="8611"/>
                  </a:lnTo>
                  <a:lnTo>
                    <a:pt x="145696" y="11478"/>
                  </a:lnTo>
                  <a:lnTo>
                    <a:pt x="135553" y="13995"/>
                  </a:lnTo>
                  <a:lnTo>
                    <a:pt x="124507" y="16006"/>
                  </a:lnTo>
                  <a:lnTo>
                    <a:pt x="112668" y="17518"/>
                  </a:lnTo>
                  <a:lnTo>
                    <a:pt x="100198" y="18613"/>
                  </a:lnTo>
                  <a:lnTo>
                    <a:pt x="87255" y="19386"/>
                  </a:lnTo>
                  <a:lnTo>
                    <a:pt x="73973" y="19922"/>
                  </a:lnTo>
                  <a:lnTo>
                    <a:pt x="60451" y="20290"/>
                  </a:lnTo>
                  <a:lnTo>
                    <a:pt x="46781" y="20559"/>
                  </a:lnTo>
                  <a:lnTo>
                    <a:pt x="33670" y="21420"/>
                  </a:lnTo>
                  <a:lnTo>
                    <a:pt x="22385" y="24127"/>
                  </a:lnTo>
                  <a:lnTo>
                    <a:pt x="13471" y="29213"/>
                  </a:lnTo>
                  <a:lnTo>
                    <a:pt x="6979" y="36393"/>
                  </a:lnTo>
                  <a:lnTo>
                    <a:pt x="2823" y="44966"/>
                  </a:lnTo>
                  <a:lnTo>
                    <a:pt x="690" y="54364"/>
                  </a:lnTo>
                  <a:lnTo>
                    <a:pt x="0" y="64400"/>
                  </a:lnTo>
                  <a:lnTo>
                    <a:pt x="42" y="75180"/>
                  </a:lnTo>
                  <a:lnTo>
                    <a:pt x="357" y="86716"/>
                  </a:lnTo>
                  <a:lnTo>
                    <a:pt x="884" y="98748"/>
                  </a:lnTo>
                  <a:lnTo>
                    <a:pt x="1843" y="110831"/>
                  </a:lnTo>
                  <a:lnTo>
                    <a:pt x="3352" y="122672"/>
                  </a:lnTo>
                  <a:lnTo>
                    <a:pt x="5818" y="133065"/>
                  </a:lnTo>
                  <a:lnTo>
                    <a:pt x="10041" y="139046"/>
                  </a:lnTo>
                  <a:lnTo>
                    <a:pt x="15944" y="139604"/>
                  </a:lnTo>
                  <a:lnTo>
                    <a:pt x="22798" y="136934"/>
                  </a:lnTo>
                  <a:lnTo>
                    <a:pt x="30586" y="133016"/>
                  </a:lnTo>
                  <a:lnTo>
                    <a:pt x="39551" y="129527"/>
                  </a:lnTo>
                  <a:lnTo>
                    <a:pt x="49711" y="127260"/>
                  </a:lnTo>
                  <a:lnTo>
                    <a:pt x="60741" y="126350"/>
                  </a:lnTo>
                  <a:lnTo>
                    <a:pt x="72115" y="126627"/>
                  </a:lnTo>
                  <a:lnTo>
                    <a:pt x="83493" y="127844"/>
                  </a:lnTo>
                  <a:lnTo>
                    <a:pt x="94737" y="129925"/>
                  </a:lnTo>
                  <a:lnTo>
                    <a:pt x="105817" y="132981"/>
                  </a:lnTo>
                  <a:lnTo>
                    <a:pt x="116750" y="136988"/>
                  </a:lnTo>
                  <a:lnTo>
                    <a:pt x="127568" y="141640"/>
                  </a:lnTo>
                  <a:lnTo>
                    <a:pt x="138298" y="146454"/>
                  </a:lnTo>
                  <a:lnTo>
                    <a:pt x="148956" y="151145"/>
                  </a:lnTo>
                  <a:lnTo>
                    <a:pt x="159233" y="155938"/>
                  </a:lnTo>
                  <a:lnTo>
                    <a:pt x="168529" y="161448"/>
                  </a:lnTo>
                  <a:lnTo>
                    <a:pt x="176590" y="167977"/>
                  </a:lnTo>
                  <a:lnTo>
                    <a:pt x="183324" y="175669"/>
                  </a:lnTo>
                  <a:lnTo>
                    <a:pt x="188631" y="184668"/>
                  </a:lnTo>
                  <a:lnTo>
                    <a:pt x="192598" y="194908"/>
                  </a:lnTo>
                  <a:lnTo>
                    <a:pt x="195127" y="206023"/>
                  </a:lnTo>
                  <a:lnTo>
                    <a:pt x="195860" y="217468"/>
                  </a:lnTo>
                  <a:lnTo>
                    <a:pt x="194762" y="228897"/>
                  </a:lnTo>
                  <a:lnTo>
                    <a:pt x="192077" y="240009"/>
                  </a:lnTo>
                  <a:lnTo>
                    <a:pt x="188141" y="250470"/>
                  </a:lnTo>
                  <a:lnTo>
                    <a:pt x="183265" y="260161"/>
                  </a:lnTo>
                  <a:lnTo>
                    <a:pt x="177383" y="268821"/>
                  </a:lnTo>
                  <a:lnTo>
                    <a:pt x="170079" y="275968"/>
                  </a:lnTo>
                  <a:lnTo>
                    <a:pt x="161240" y="281479"/>
                  </a:lnTo>
                  <a:lnTo>
                    <a:pt x="151033" y="285537"/>
                  </a:lnTo>
                  <a:lnTo>
                    <a:pt x="139732" y="288435"/>
                  </a:lnTo>
                  <a:lnTo>
                    <a:pt x="127615" y="290458"/>
                  </a:lnTo>
                  <a:lnTo>
                    <a:pt x="115072" y="291685"/>
                  </a:lnTo>
                  <a:lnTo>
                    <a:pt x="102586" y="291992"/>
                  </a:lnTo>
                  <a:lnTo>
                    <a:pt x="90415" y="291388"/>
                  </a:lnTo>
                  <a:lnTo>
                    <a:pt x="78616" y="290000"/>
                  </a:lnTo>
                  <a:lnTo>
                    <a:pt x="67154" y="287999"/>
                  </a:lnTo>
                  <a:lnTo>
                    <a:pt x="55968" y="285545"/>
                  </a:lnTo>
                  <a:lnTo>
                    <a:pt x="45253" y="282922"/>
                  </a:lnTo>
                  <a:lnTo>
                    <a:pt x="34305" y="280270"/>
                  </a:lnTo>
                  <a:lnTo>
                    <a:pt x="21041" y="277361"/>
                  </a:lnTo>
                  <a:lnTo>
                    <a:pt x="18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05658" y="1716145"/>
              <a:ext cx="400084" cy="10529"/>
            </a:xfrm>
            <a:custGeom>
              <a:avLst/>
              <a:gdLst/>
              <a:ahLst/>
              <a:cxnLst/>
              <a:rect l="0" t="0" r="0" b="0"/>
              <a:pathLst>
                <a:path w="400084" h="10529">
                  <a:moveTo>
                    <a:pt x="400083" y="0"/>
                  </a:moveTo>
                  <a:lnTo>
                    <a:pt x="388347" y="67"/>
                  </a:lnTo>
                  <a:lnTo>
                    <a:pt x="377218" y="707"/>
                  </a:lnTo>
                  <a:lnTo>
                    <a:pt x="365620" y="1999"/>
                  </a:lnTo>
                  <a:lnTo>
                    <a:pt x="353459" y="3686"/>
                  </a:lnTo>
                  <a:lnTo>
                    <a:pt x="340799" y="5354"/>
                  </a:lnTo>
                  <a:lnTo>
                    <a:pt x="327739" y="6763"/>
                  </a:lnTo>
                  <a:lnTo>
                    <a:pt x="314214" y="7688"/>
                  </a:lnTo>
                  <a:lnTo>
                    <a:pt x="300000" y="7850"/>
                  </a:lnTo>
                  <a:lnTo>
                    <a:pt x="285036" y="7185"/>
                  </a:lnTo>
                  <a:lnTo>
                    <a:pt x="269565" y="6111"/>
                  </a:lnTo>
                  <a:lnTo>
                    <a:pt x="254026" y="5391"/>
                  </a:lnTo>
                  <a:lnTo>
                    <a:pt x="238685" y="5428"/>
                  </a:lnTo>
                  <a:lnTo>
                    <a:pt x="223621" y="6118"/>
                  </a:lnTo>
                  <a:lnTo>
                    <a:pt x="208820" y="7046"/>
                  </a:lnTo>
                  <a:lnTo>
                    <a:pt x="194233" y="7929"/>
                  </a:lnTo>
                  <a:lnTo>
                    <a:pt x="179810" y="8657"/>
                  </a:lnTo>
                  <a:lnTo>
                    <a:pt x="165506" y="9212"/>
                  </a:lnTo>
                  <a:lnTo>
                    <a:pt x="151281" y="9617"/>
                  </a:lnTo>
                  <a:lnTo>
                    <a:pt x="136947" y="9904"/>
                  </a:lnTo>
                  <a:lnTo>
                    <a:pt x="122177" y="10104"/>
                  </a:lnTo>
                  <a:lnTo>
                    <a:pt x="106834" y="10241"/>
                  </a:lnTo>
                  <a:lnTo>
                    <a:pt x="91105" y="10335"/>
                  </a:lnTo>
                  <a:lnTo>
                    <a:pt x="75394" y="10398"/>
                  </a:lnTo>
                  <a:lnTo>
                    <a:pt x="59954" y="10441"/>
                  </a:lnTo>
                  <a:lnTo>
                    <a:pt x="45452" y="10470"/>
                  </a:lnTo>
                  <a:lnTo>
                    <a:pt x="31616" y="10492"/>
                  </a:lnTo>
                  <a:lnTo>
                    <a:pt x="17233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168870" y="1810901"/>
              <a:ext cx="4705" cy="273742"/>
            </a:xfrm>
            <a:custGeom>
              <a:avLst/>
              <a:gdLst/>
              <a:ahLst/>
              <a:cxnLst/>
              <a:rect l="0" t="0" r="0" b="0"/>
              <a:pathLst>
                <a:path w="4705" h="2737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09"/>
                  </a:lnTo>
                  <a:lnTo>
                    <a:pt x="178" y="89241"/>
                  </a:lnTo>
                  <a:lnTo>
                    <a:pt x="826" y="103806"/>
                  </a:lnTo>
                  <a:lnTo>
                    <a:pt x="2070" y="117676"/>
                  </a:lnTo>
                  <a:lnTo>
                    <a:pt x="3550" y="130935"/>
                  </a:lnTo>
                  <a:lnTo>
                    <a:pt x="4550" y="143985"/>
                  </a:lnTo>
                  <a:lnTo>
                    <a:pt x="4704" y="157099"/>
                  </a:lnTo>
                  <a:lnTo>
                    <a:pt x="4144" y="170382"/>
                  </a:lnTo>
                  <a:lnTo>
                    <a:pt x="3304" y="183847"/>
                  </a:lnTo>
                  <a:lnTo>
                    <a:pt x="2479" y="197459"/>
                  </a:lnTo>
                  <a:lnTo>
                    <a:pt x="1789" y="210962"/>
                  </a:lnTo>
                  <a:lnTo>
                    <a:pt x="1185" y="225427"/>
                  </a:lnTo>
                  <a:lnTo>
                    <a:pt x="619" y="24435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33823" y="1821430"/>
              <a:ext cx="124520" cy="188550"/>
            </a:xfrm>
            <a:custGeom>
              <a:avLst/>
              <a:gdLst/>
              <a:ahLst/>
              <a:cxnLst/>
              <a:rect l="0" t="0" r="0" b="0"/>
              <a:pathLst>
                <a:path w="124520" h="188550">
                  <a:moveTo>
                    <a:pt x="124519" y="126342"/>
                  </a:moveTo>
                  <a:lnTo>
                    <a:pt x="115784" y="132209"/>
                  </a:lnTo>
                  <a:lnTo>
                    <a:pt x="108078" y="137774"/>
                  </a:lnTo>
                  <a:lnTo>
                    <a:pt x="100671" y="143573"/>
                  </a:lnTo>
                  <a:lnTo>
                    <a:pt x="93237" y="149653"/>
                  </a:lnTo>
                  <a:lnTo>
                    <a:pt x="85410" y="155983"/>
                  </a:lnTo>
                  <a:lnTo>
                    <a:pt x="77031" y="162507"/>
                  </a:lnTo>
                  <a:lnTo>
                    <a:pt x="68115" y="169010"/>
                  </a:lnTo>
                  <a:lnTo>
                    <a:pt x="58752" y="175144"/>
                  </a:lnTo>
                  <a:lnTo>
                    <a:pt x="49050" y="180735"/>
                  </a:lnTo>
                  <a:lnTo>
                    <a:pt x="39264" y="185300"/>
                  </a:lnTo>
                  <a:lnTo>
                    <a:pt x="29775" y="188004"/>
                  </a:lnTo>
                  <a:lnTo>
                    <a:pt x="20779" y="188549"/>
                  </a:lnTo>
                  <a:lnTo>
                    <a:pt x="12774" y="186793"/>
                  </a:lnTo>
                  <a:lnTo>
                    <a:pt x="6609" y="182500"/>
                  </a:lnTo>
                  <a:lnTo>
                    <a:pt x="2577" y="175790"/>
                  </a:lnTo>
                  <a:lnTo>
                    <a:pt x="498" y="166897"/>
                  </a:lnTo>
                  <a:lnTo>
                    <a:pt x="0" y="155971"/>
                  </a:lnTo>
                  <a:lnTo>
                    <a:pt x="694" y="143297"/>
                  </a:lnTo>
                  <a:lnTo>
                    <a:pt x="2087" y="129401"/>
                  </a:lnTo>
                  <a:lnTo>
                    <a:pt x="3618" y="114937"/>
                  </a:lnTo>
                  <a:lnTo>
                    <a:pt x="4976" y="100328"/>
                  </a:lnTo>
                  <a:lnTo>
                    <a:pt x="6223" y="85928"/>
                  </a:lnTo>
                  <a:lnTo>
                    <a:pt x="7673" y="72106"/>
                  </a:lnTo>
                  <a:lnTo>
                    <a:pt x="9499" y="59004"/>
                  </a:lnTo>
                  <a:lnTo>
                    <a:pt x="11567" y="46831"/>
                  </a:lnTo>
                  <a:lnTo>
                    <a:pt x="13720" y="34664"/>
                  </a:lnTo>
                  <a:lnTo>
                    <a:pt x="16149" y="20316"/>
                  </a:lnTo>
                  <a:lnTo>
                    <a:pt x="192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658830" y="3107217"/>
            <a:ext cx="431670" cy="593208"/>
            <a:chOff x="1658830" y="3107217"/>
            <a:chExt cx="431670" cy="593208"/>
          </a:xfrm>
        </p:grpSpPr>
        <p:sp>
          <p:nvSpPr>
            <p:cNvPr id="78" name="Freeform 77"/>
            <p:cNvSpPr/>
            <p:nvPr/>
          </p:nvSpPr>
          <p:spPr>
            <a:xfrm>
              <a:off x="1837815" y="3107217"/>
              <a:ext cx="184874" cy="256507"/>
            </a:xfrm>
            <a:custGeom>
              <a:avLst/>
              <a:gdLst/>
              <a:ahLst/>
              <a:cxnLst/>
              <a:rect l="0" t="0" r="0" b="0"/>
              <a:pathLst>
                <a:path w="184874" h="256507">
                  <a:moveTo>
                    <a:pt x="0" y="3822"/>
                  </a:moveTo>
                  <a:lnTo>
                    <a:pt x="14602" y="6689"/>
                  </a:lnTo>
                  <a:lnTo>
                    <a:pt x="27873" y="8831"/>
                  </a:lnTo>
                  <a:lnTo>
                    <a:pt x="41079" y="10434"/>
                  </a:lnTo>
                  <a:lnTo>
                    <a:pt x="54593" y="11614"/>
                  </a:lnTo>
                  <a:lnTo>
                    <a:pt x="68750" y="12463"/>
                  </a:lnTo>
                  <a:lnTo>
                    <a:pt x="83647" y="13056"/>
                  </a:lnTo>
                  <a:lnTo>
                    <a:pt x="98894" y="13297"/>
                  </a:lnTo>
                  <a:lnTo>
                    <a:pt x="113743" y="12933"/>
                  </a:lnTo>
                  <a:lnTo>
                    <a:pt x="127796" y="11868"/>
                  </a:lnTo>
                  <a:lnTo>
                    <a:pt x="140841" y="10001"/>
                  </a:lnTo>
                  <a:lnTo>
                    <a:pt x="152682" y="7144"/>
                  </a:lnTo>
                  <a:lnTo>
                    <a:pt x="163342" y="3330"/>
                  </a:lnTo>
                  <a:lnTo>
                    <a:pt x="172747" y="0"/>
                  </a:lnTo>
                  <a:lnTo>
                    <a:pt x="179859" y="288"/>
                  </a:lnTo>
                  <a:lnTo>
                    <a:pt x="183693" y="4908"/>
                  </a:lnTo>
                  <a:lnTo>
                    <a:pt x="184873" y="11765"/>
                  </a:lnTo>
                  <a:lnTo>
                    <a:pt x="184136" y="19805"/>
                  </a:lnTo>
                  <a:lnTo>
                    <a:pt x="181830" y="28608"/>
                  </a:lnTo>
                  <a:lnTo>
                    <a:pt x="178243" y="37947"/>
                  </a:lnTo>
                  <a:lnTo>
                    <a:pt x="173662" y="47828"/>
                  </a:lnTo>
                  <a:lnTo>
                    <a:pt x="168343" y="58446"/>
                  </a:lnTo>
                  <a:lnTo>
                    <a:pt x="162495" y="69844"/>
                  </a:lnTo>
                  <a:lnTo>
                    <a:pt x="156275" y="81769"/>
                  </a:lnTo>
                  <a:lnTo>
                    <a:pt x="149798" y="93774"/>
                  </a:lnTo>
                  <a:lnTo>
                    <a:pt x="143145" y="105589"/>
                  </a:lnTo>
                  <a:lnTo>
                    <a:pt x="136372" y="117133"/>
                  </a:lnTo>
                  <a:lnTo>
                    <a:pt x="129518" y="128419"/>
                  </a:lnTo>
                  <a:lnTo>
                    <a:pt x="122609" y="139491"/>
                  </a:lnTo>
                  <a:lnTo>
                    <a:pt x="115664" y="150401"/>
                  </a:lnTo>
                  <a:lnTo>
                    <a:pt x="108695" y="161193"/>
                  </a:lnTo>
                  <a:lnTo>
                    <a:pt x="101709" y="171898"/>
                  </a:lnTo>
                  <a:lnTo>
                    <a:pt x="94712" y="182376"/>
                  </a:lnTo>
                  <a:lnTo>
                    <a:pt x="87708" y="192340"/>
                  </a:lnTo>
                  <a:lnTo>
                    <a:pt x="80699" y="201671"/>
                  </a:lnTo>
                  <a:lnTo>
                    <a:pt x="73686" y="210411"/>
                  </a:lnTo>
                  <a:lnTo>
                    <a:pt x="66671" y="218669"/>
                  </a:lnTo>
                  <a:lnTo>
                    <a:pt x="59664" y="226549"/>
                  </a:lnTo>
                  <a:lnTo>
                    <a:pt x="52969" y="233850"/>
                  </a:lnTo>
                  <a:lnTo>
                    <a:pt x="46520" y="240779"/>
                  </a:lnTo>
                  <a:lnTo>
                    <a:pt x="39753" y="247946"/>
                  </a:lnTo>
                  <a:lnTo>
                    <a:pt x="31585" y="256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58830" y="3353194"/>
              <a:ext cx="431670" cy="52644"/>
            </a:xfrm>
            <a:custGeom>
              <a:avLst/>
              <a:gdLst/>
              <a:ahLst/>
              <a:cxnLst/>
              <a:rect l="0" t="0" r="0" b="0"/>
              <a:pathLst>
                <a:path w="431670" h="52644">
                  <a:moveTo>
                    <a:pt x="431669" y="0"/>
                  </a:moveTo>
                  <a:lnTo>
                    <a:pt x="420001" y="67"/>
                  </a:lnTo>
                  <a:lnTo>
                    <a:pt x="409512" y="708"/>
                  </a:lnTo>
                  <a:lnTo>
                    <a:pt x="399201" y="2005"/>
                  </a:lnTo>
                  <a:lnTo>
                    <a:pt x="388554" y="3864"/>
                  </a:lnTo>
                  <a:lnTo>
                    <a:pt x="376913" y="6180"/>
                  </a:lnTo>
                  <a:lnTo>
                    <a:pt x="364022" y="8842"/>
                  </a:lnTo>
                  <a:lnTo>
                    <a:pt x="350115" y="11593"/>
                  </a:lnTo>
                  <a:lnTo>
                    <a:pt x="335713" y="14052"/>
                  </a:lnTo>
                  <a:lnTo>
                    <a:pt x="321174" y="16034"/>
                  </a:lnTo>
                  <a:lnTo>
                    <a:pt x="306668" y="17532"/>
                  </a:lnTo>
                  <a:lnTo>
                    <a:pt x="292250" y="18621"/>
                  </a:lnTo>
                  <a:lnTo>
                    <a:pt x="277924" y="19394"/>
                  </a:lnTo>
                  <a:lnTo>
                    <a:pt x="263678" y="20102"/>
                  </a:lnTo>
                  <a:lnTo>
                    <a:pt x="249493" y="21117"/>
                  </a:lnTo>
                  <a:lnTo>
                    <a:pt x="235353" y="22616"/>
                  </a:lnTo>
                  <a:lnTo>
                    <a:pt x="221245" y="24438"/>
                  </a:lnTo>
                  <a:lnTo>
                    <a:pt x="207159" y="26201"/>
                  </a:lnTo>
                  <a:lnTo>
                    <a:pt x="193088" y="27685"/>
                  </a:lnTo>
                  <a:lnTo>
                    <a:pt x="179029" y="29002"/>
                  </a:lnTo>
                  <a:lnTo>
                    <a:pt x="164976" y="30493"/>
                  </a:lnTo>
                  <a:lnTo>
                    <a:pt x="150928" y="32342"/>
                  </a:lnTo>
                  <a:lnTo>
                    <a:pt x="136884" y="34416"/>
                  </a:lnTo>
                  <a:lnTo>
                    <a:pt x="122841" y="36354"/>
                  </a:lnTo>
                  <a:lnTo>
                    <a:pt x="108805" y="37959"/>
                  </a:lnTo>
                  <a:lnTo>
                    <a:pt x="94938" y="39358"/>
                  </a:lnTo>
                  <a:lnTo>
                    <a:pt x="81547" y="40905"/>
                  </a:lnTo>
                  <a:lnTo>
                    <a:pt x="68766" y="42794"/>
                  </a:lnTo>
                  <a:lnTo>
                    <a:pt x="56628" y="44901"/>
                  </a:lnTo>
                  <a:lnTo>
                    <a:pt x="43751" y="47084"/>
                  </a:lnTo>
                  <a:lnTo>
                    <a:pt x="26771" y="495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64115" y="3416365"/>
              <a:ext cx="166722" cy="284060"/>
            </a:xfrm>
            <a:custGeom>
              <a:avLst/>
              <a:gdLst/>
              <a:ahLst/>
              <a:cxnLst/>
              <a:rect l="0" t="0" r="0" b="0"/>
              <a:pathLst>
                <a:path w="166722" h="284060">
                  <a:moveTo>
                    <a:pt x="136871" y="0"/>
                  </a:moveTo>
                  <a:lnTo>
                    <a:pt x="125269" y="8735"/>
                  </a:lnTo>
                  <a:lnTo>
                    <a:pt x="115421" y="16441"/>
                  </a:lnTo>
                  <a:lnTo>
                    <a:pt x="106416" y="23852"/>
                  </a:lnTo>
                  <a:lnTo>
                    <a:pt x="97974" y="31459"/>
                  </a:lnTo>
                  <a:lnTo>
                    <a:pt x="89947" y="39934"/>
                  </a:lnTo>
                  <a:lnTo>
                    <a:pt x="82228" y="49562"/>
                  </a:lnTo>
                  <a:lnTo>
                    <a:pt x="74897" y="60131"/>
                  </a:lnTo>
                  <a:lnTo>
                    <a:pt x="68194" y="71142"/>
                  </a:lnTo>
                  <a:lnTo>
                    <a:pt x="62198" y="82247"/>
                  </a:lnTo>
                  <a:lnTo>
                    <a:pt x="56680" y="93126"/>
                  </a:lnTo>
                  <a:lnTo>
                    <a:pt x="51207" y="103423"/>
                  </a:lnTo>
                  <a:lnTo>
                    <a:pt x="45526" y="113015"/>
                  </a:lnTo>
                  <a:lnTo>
                    <a:pt x="39727" y="122116"/>
                  </a:lnTo>
                  <a:lnTo>
                    <a:pt x="34133" y="131155"/>
                  </a:lnTo>
                  <a:lnTo>
                    <a:pt x="28925" y="140390"/>
                  </a:lnTo>
                  <a:lnTo>
                    <a:pt x="24123" y="149901"/>
                  </a:lnTo>
                  <a:lnTo>
                    <a:pt x="19671" y="159673"/>
                  </a:lnTo>
                  <a:lnTo>
                    <a:pt x="15497" y="169662"/>
                  </a:lnTo>
                  <a:lnTo>
                    <a:pt x="11695" y="179982"/>
                  </a:lnTo>
                  <a:lnTo>
                    <a:pt x="8514" y="190895"/>
                  </a:lnTo>
                  <a:lnTo>
                    <a:pt x="6044" y="202491"/>
                  </a:lnTo>
                  <a:lnTo>
                    <a:pt x="4385" y="214550"/>
                  </a:lnTo>
                  <a:lnTo>
                    <a:pt x="3720" y="226643"/>
                  </a:lnTo>
                  <a:lnTo>
                    <a:pt x="4062" y="238510"/>
                  </a:lnTo>
                  <a:lnTo>
                    <a:pt x="5597" y="249748"/>
                  </a:lnTo>
                  <a:lnTo>
                    <a:pt x="8755" y="259762"/>
                  </a:lnTo>
                  <a:lnTo>
                    <a:pt x="13622" y="268336"/>
                  </a:lnTo>
                  <a:lnTo>
                    <a:pt x="19992" y="275262"/>
                  </a:lnTo>
                  <a:lnTo>
                    <a:pt x="27555" y="280173"/>
                  </a:lnTo>
                  <a:lnTo>
                    <a:pt x="36010" y="283065"/>
                  </a:lnTo>
                  <a:lnTo>
                    <a:pt x="45110" y="284059"/>
                  </a:lnTo>
                  <a:lnTo>
                    <a:pt x="54662" y="283222"/>
                  </a:lnTo>
                  <a:lnTo>
                    <a:pt x="64529" y="280775"/>
                  </a:lnTo>
                  <a:lnTo>
                    <a:pt x="74610" y="277033"/>
                  </a:lnTo>
                  <a:lnTo>
                    <a:pt x="84838" y="272314"/>
                  </a:lnTo>
                  <a:lnTo>
                    <a:pt x="95160" y="266885"/>
                  </a:lnTo>
                  <a:lnTo>
                    <a:pt x="105380" y="260954"/>
                  </a:lnTo>
                  <a:lnTo>
                    <a:pt x="115170" y="254675"/>
                  </a:lnTo>
                  <a:lnTo>
                    <a:pt x="124385" y="248156"/>
                  </a:lnTo>
                  <a:lnTo>
                    <a:pt x="133047" y="241473"/>
                  </a:lnTo>
                  <a:lnTo>
                    <a:pt x="141252" y="234680"/>
                  </a:lnTo>
                  <a:lnTo>
                    <a:pt x="149093" y="227804"/>
                  </a:lnTo>
                  <a:lnTo>
                    <a:pt x="156173" y="220540"/>
                  </a:lnTo>
                  <a:lnTo>
                    <a:pt x="161644" y="212292"/>
                  </a:lnTo>
                  <a:lnTo>
                    <a:pt x="165168" y="202821"/>
                  </a:lnTo>
                  <a:lnTo>
                    <a:pt x="166721" y="192527"/>
                  </a:lnTo>
                  <a:lnTo>
                    <a:pt x="166325" y="182232"/>
                  </a:lnTo>
                  <a:lnTo>
                    <a:pt x="164196" y="172430"/>
                  </a:lnTo>
                  <a:lnTo>
                    <a:pt x="160344" y="163580"/>
                  </a:lnTo>
                  <a:lnTo>
                    <a:pt x="154494" y="156247"/>
                  </a:lnTo>
                  <a:lnTo>
                    <a:pt x="146678" y="150592"/>
                  </a:lnTo>
                  <a:lnTo>
                    <a:pt x="137347" y="146763"/>
                  </a:lnTo>
                  <a:lnTo>
                    <a:pt x="127175" y="145076"/>
                  </a:lnTo>
                  <a:lnTo>
                    <a:pt x="116638" y="145495"/>
                  </a:lnTo>
                  <a:lnTo>
                    <a:pt x="106141" y="147705"/>
                  </a:lnTo>
                  <a:lnTo>
                    <a:pt x="96101" y="151313"/>
                  </a:lnTo>
                  <a:lnTo>
                    <a:pt x="86685" y="155961"/>
                  </a:lnTo>
                  <a:lnTo>
                    <a:pt x="77872" y="161519"/>
                  </a:lnTo>
                  <a:lnTo>
                    <a:pt x="69559" y="168072"/>
                  </a:lnTo>
                  <a:lnTo>
                    <a:pt x="61628" y="175590"/>
                  </a:lnTo>
                  <a:lnTo>
                    <a:pt x="53977" y="183925"/>
                  </a:lnTo>
                  <a:lnTo>
                    <a:pt x="46525" y="192898"/>
                  </a:lnTo>
                  <a:lnTo>
                    <a:pt x="39216" y="202344"/>
                  </a:lnTo>
                  <a:lnTo>
                    <a:pt x="32170" y="212127"/>
                  </a:lnTo>
                  <a:lnTo>
                    <a:pt x="25665" y="222147"/>
                  </a:lnTo>
                  <a:lnTo>
                    <a:pt x="19814" y="232318"/>
                  </a:lnTo>
                  <a:lnTo>
                    <a:pt x="14717" y="242132"/>
                  </a:lnTo>
                  <a:lnTo>
                    <a:pt x="10047" y="251625"/>
                  </a:lnTo>
                  <a:lnTo>
                    <a:pt x="5394" y="26163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732859" y="4526335"/>
            <a:ext cx="421141" cy="349939"/>
            <a:chOff x="1732859" y="4526335"/>
            <a:chExt cx="421141" cy="349939"/>
          </a:xfrm>
        </p:grpSpPr>
        <p:sp>
          <p:nvSpPr>
            <p:cNvPr id="82" name="Freeform 81"/>
            <p:cNvSpPr/>
            <p:nvPr/>
          </p:nvSpPr>
          <p:spPr>
            <a:xfrm>
              <a:off x="1890786" y="454989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49"/>
                  </a:lnTo>
                  <a:lnTo>
                    <a:pt x="2736" y="42517"/>
                  </a:lnTo>
                  <a:lnTo>
                    <a:pt x="1888" y="55997"/>
                  </a:lnTo>
                  <a:lnTo>
                    <a:pt x="1290" y="69868"/>
                  </a:lnTo>
                  <a:lnTo>
                    <a:pt x="876" y="83904"/>
                  </a:lnTo>
                  <a:lnTo>
                    <a:pt x="592" y="97996"/>
                  </a:lnTo>
                  <a:lnTo>
                    <a:pt x="398" y="112097"/>
                  </a:lnTo>
                  <a:lnTo>
                    <a:pt x="268" y="126191"/>
                  </a:lnTo>
                  <a:lnTo>
                    <a:pt x="179" y="140272"/>
                  </a:lnTo>
                  <a:lnTo>
                    <a:pt x="120" y="154343"/>
                  </a:lnTo>
                  <a:lnTo>
                    <a:pt x="80" y="168404"/>
                  </a:lnTo>
                  <a:lnTo>
                    <a:pt x="54" y="182458"/>
                  </a:lnTo>
                  <a:lnTo>
                    <a:pt x="36" y="196499"/>
                  </a:lnTo>
                  <a:lnTo>
                    <a:pt x="24" y="210305"/>
                  </a:lnTo>
                  <a:lnTo>
                    <a:pt x="15" y="225014"/>
                  </a:lnTo>
                  <a:lnTo>
                    <a:pt x="7" y="24415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75014" y="4526335"/>
              <a:ext cx="155502" cy="255183"/>
            </a:xfrm>
            <a:custGeom>
              <a:avLst/>
              <a:gdLst/>
              <a:ahLst/>
              <a:cxnLst/>
              <a:rect l="0" t="0" r="0" b="0"/>
              <a:pathLst>
                <a:path w="155502" h="255183">
                  <a:moveTo>
                    <a:pt x="0" y="2498"/>
                  </a:moveTo>
                  <a:lnTo>
                    <a:pt x="11802" y="2498"/>
                  </a:lnTo>
                  <a:lnTo>
                    <a:pt x="23571" y="2498"/>
                  </a:lnTo>
                  <a:lnTo>
                    <a:pt x="36466" y="2498"/>
                  </a:lnTo>
                  <a:lnTo>
                    <a:pt x="50487" y="2498"/>
                  </a:lnTo>
                  <a:lnTo>
                    <a:pt x="65464" y="2498"/>
                  </a:lnTo>
                  <a:lnTo>
                    <a:pt x="81177" y="2493"/>
                  </a:lnTo>
                  <a:lnTo>
                    <a:pt x="97107" y="2320"/>
                  </a:lnTo>
                  <a:lnTo>
                    <a:pt x="112483" y="1672"/>
                  </a:lnTo>
                  <a:lnTo>
                    <a:pt x="126910" y="456"/>
                  </a:lnTo>
                  <a:lnTo>
                    <a:pt x="139755" y="0"/>
                  </a:lnTo>
                  <a:lnTo>
                    <a:pt x="149283" y="2050"/>
                  </a:lnTo>
                  <a:lnTo>
                    <a:pt x="154296" y="6359"/>
                  </a:lnTo>
                  <a:lnTo>
                    <a:pt x="155501" y="12424"/>
                  </a:lnTo>
                  <a:lnTo>
                    <a:pt x="153990" y="19811"/>
                  </a:lnTo>
                  <a:lnTo>
                    <a:pt x="150638" y="28162"/>
                  </a:lnTo>
                  <a:lnTo>
                    <a:pt x="146057" y="37196"/>
                  </a:lnTo>
                  <a:lnTo>
                    <a:pt x="140660" y="46711"/>
                  </a:lnTo>
                  <a:lnTo>
                    <a:pt x="134720" y="56724"/>
                  </a:lnTo>
                  <a:lnTo>
                    <a:pt x="128419" y="67437"/>
                  </a:lnTo>
                  <a:lnTo>
                    <a:pt x="121878" y="78898"/>
                  </a:lnTo>
                  <a:lnTo>
                    <a:pt x="115177" y="90698"/>
                  </a:lnTo>
                  <a:lnTo>
                    <a:pt x="108371" y="102086"/>
                  </a:lnTo>
                  <a:lnTo>
                    <a:pt x="101493" y="112674"/>
                  </a:lnTo>
                  <a:lnTo>
                    <a:pt x="94568" y="122581"/>
                  </a:lnTo>
                  <a:lnTo>
                    <a:pt x="87612" y="132227"/>
                  </a:lnTo>
                  <a:lnTo>
                    <a:pt x="80635" y="141898"/>
                  </a:lnTo>
                  <a:lnTo>
                    <a:pt x="73644" y="151547"/>
                  </a:lnTo>
                  <a:lnTo>
                    <a:pt x="66643" y="160887"/>
                  </a:lnTo>
                  <a:lnTo>
                    <a:pt x="59642" y="169771"/>
                  </a:lnTo>
                  <a:lnTo>
                    <a:pt x="52804" y="178366"/>
                  </a:lnTo>
                  <a:lnTo>
                    <a:pt x="46438" y="187051"/>
                  </a:lnTo>
                  <a:lnTo>
                    <a:pt x="40676" y="196038"/>
                  </a:lnTo>
                  <a:lnTo>
                    <a:pt x="35440" y="205301"/>
                  </a:lnTo>
                  <a:lnTo>
                    <a:pt x="29918" y="215778"/>
                  </a:lnTo>
                  <a:lnTo>
                    <a:pt x="22507" y="230630"/>
                  </a:lnTo>
                  <a:lnTo>
                    <a:pt x="10529" y="255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732859" y="4802574"/>
              <a:ext cx="421141" cy="73700"/>
            </a:xfrm>
            <a:custGeom>
              <a:avLst/>
              <a:gdLst/>
              <a:ahLst/>
              <a:cxnLst/>
              <a:rect l="0" t="0" r="0" b="0"/>
              <a:pathLst>
                <a:path w="421141" h="73700">
                  <a:moveTo>
                    <a:pt x="421140" y="0"/>
                  </a:moveTo>
                  <a:lnTo>
                    <a:pt x="409472" y="67"/>
                  </a:lnTo>
                  <a:lnTo>
                    <a:pt x="398983" y="707"/>
                  </a:lnTo>
                  <a:lnTo>
                    <a:pt x="388681" y="2004"/>
                  </a:lnTo>
                  <a:lnTo>
                    <a:pt x="378380" y="3864"/>
                  </a:lnTo>
                  <a:lnTo>
                    <a:pt x="368036" y="6180"/>
                  </a:lnTo>
                  <a:lnTo>
                    <a:pt x="357637" y="8846"/>
                  </a:lnTo>
                  <a:lnTo>
                    <a:pt x="346863" y="11770"/>
                  </a:lnTo>
                  <a:lnTo>
                    <a:pt x="335109" y="14877"/>
                  </a:lnTo>
                  <a:lnTo>
                    <a:pt x="322122" y="18108"/>
                  </a:lnTo>
                  <a:lnTo>
                    <a:pt x="307976" y="21259"/>
                  </a:lnTo>
                  <a:lnTo>
                    <a:pt x="292877" y="23995"/>
                  </a:lnTo>
                  <a:lnTo>
                    <a:pt x="277061" y="26171"/>
                  </a:lnTo>
                  <a:lnTo>
                    <a:pt x="261052" y="27972"/>
                  </a:lnTo>
                  <a:lnTo>
                    <a:pt x="245618" y="29796"/>
                  </a:lnTo>
                  <a:lnTo>
                    <a:pt x="231128" y="31872"/>
                  </a:lnTo>
                  <a:lnTo>
                    <a:pt x="217435" y="34100"/>
                  </a:lnTo>
                  <a:lnTo>
                    <a:pt x="204085" y="36142"/>
                  </a:lnTo>
                  <a:lnTo>
                    <a:pt x="190771" y="37817"/>
                  </a:lnTo>
                  <a:lnTo>
                    <a:pt x="177521" y="39263"/>
                  </a:lnTo>
                  <a:lnTo>
                    <a:pt x="164611" y="40841"/>
                  </a:lnTo>
                  <a:lnTo>
                    <a:pt x="152175" y="42751"/>
                  </a:lnTo>
                  <a:lnTo>
                    <a:pt x="140042" y="44863"/>
                  </a:lnTo>
                  <a:lnTo>
                    <a:pt x="127829" y="46828"/>
                  </a:lnTo>
                  <a:lnTo>
                    <a:pt x="115321" y="48451"/>
                  </a:lnTo>
                  <a:lnTo>
                    <a:pt x="102632" y="49863"/>
                  </a:lnTo>
                  <a:lnTo>
                    <a:pt x="90106" y="51418"/>
                  </a:lnTo>
                  <a:lnTo>
                    <a:pt x="77938" y="53315"/>
                  </a:lnTo>
                  <a:lnTo>
                    <a:pt x="66156" y="55591"/>
                  </a:lnTo>
                  <a:lnTo>
                    <a:pt x="54711" y="58197"/>
                  </a:lnTo>
                  <a:lnTo>
                    <a:pt x="43546" y="61059"/>
                  </a:lnTo>
                  <a:lnTo>
                    <a:pt x="33045" y="63959"/>
                  </a:lnTo>
                  <a:lnTo>
                    <a:pt x="23008" y="66826"/>
                  </a:lnTo>
                  <a:lnTo>
                    <a:pt x="12552" y="6991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1797708" y="4852971"/>
            <a:ext cx="156250" cy="380877"/>
          </a:xfrm>
          <a:custGeom>
            <a:avLst/>
            <a:gdLst/>
            <a:ahLst/>
            <a:cxnLst/>
            <a:rect l="0" t="0" r="0" b="0"/>
            <a:pathLst>
              <a:path w="156250" h="380877">
                <a:moveTo>
                  <a:pt x="156249" y="75945"/>
                </a:moveTo>
                <a:lnTo>
                  <a:pt x="150382" y="81812"/>
                </a:lnTo>
                <a:lnTo>
                  <a:pt x="144817" y="87377"/>
                </a:lnTo>
                <a:lnTo>
                  <a:pt x="139018" y="93180"/>
                </a:lnTo>
                <a:lnTo>
                  <a:pt x="132937" y="99434"/>
                </a:lnTo>
                <a:lnTo>
                  <a:pt x="126607" y="106412"/>
                </a:lnTo>
                <a:lnTo>
                  <a:pt x="120079" y="114194"/>
                </a:lnTo>
                <a:lnTo>
                  <a:pt x="113403" y="122695"/>
                </a:lnTo>
                <a:lnTo>
                  <a:pt x="106621" y="131774"/>
                </a:lnTo>
                <a:lnTo>
                  <a:pt x="99763" y="141288"/>
                </a:lnTo>
                <a:lnTo>
                  <a:pt x="92854" y="151116"/>
                </a:lnTo>
                <a:lnTo>
                  <a:pt x="85909" y="161165"/>
                </a:lnTo>
                <a:lnTo>
                  <a:pt x="78939" y="171368"/>
                </a:lnTo>
                <a:lnTo>
                  <a:pt x="71954" y="181677"/>
                </a:lnTo>
                <a:lnTo>
                  <a:pt x="64957" y="192058"/>
                </a:lnTo>
                <a:lnTo>
                  <a:pt x="57958" y="202487"/>
                </a:lnTo>
                <a:lnTo>
                  <a:pt x="51121" y="212949"/>
                </a:lnTo>
                <a:lnTo>
                  <a:pt x="44757" y="223433"/>
                </a:lnTo>
                <a:lnTo>
                  <a:pt x="38996" y="233932"/>
                </a:lnTo>
                <a:lnTo>
                  <a:pt x="33806" y="244441"/>
                </a:lnTo>
                <a:lnTo>
                  <a:pt x="29085" y="254956"/>
                </a:lnTo>
                <a:lnTo>
                  <a:pt x="24728" y="265480"/>
                </a:lnTo>
                <a:lnTo>
                  <a:pt x="20801" y="276175"/>
                </a:lnTo>
                <a:lnTo>
                  <a:pt x="17535" y="287348"/>
                </a:lnTo>
                <a:lnTo>
                  <a:pt x="15013" y="299123"/>
                </a:lnTo>
                <a:lnTo>
                  <a:pt x="13489" y="311302"/>
                </a:lnTo>
                <a:lnTo>
                  <a:pt x="13447" y="323478"/>
                </a:lnTo>
                <a:lnTo>
                  <a:pt x="15021" y="335399"/>
                </a:lnTo>
                <a:lnTo>
                  <a:pt x="18197" y="346674"/>
                </a:lnTo>
                <a:lnTo>
                  <a:pt x="22995" y="356714"/>
                </a:lnTo>
                <a:lnTo>
                  <a:pt x="29260" y="365305"/>
                </a:lnTo>
                <a:lnTo>
                  <a:pt x="36719" y="372241"/>
                </a:lnTo>
                <a:lnTo>
                  <a:pt x="45088" y="377160"/>
                </a:lnTo>
                <a:lnTo>
                  <a:pt x="54116" y="380051"/>
                </a:lnTo>
                <a:lnTo>
                  <a:pt x="63446" y="380876"/>
                </a:lnTo>
                <a:lnTo>
                  <a:pt x="72629" y="379394"/>
                </a:lnTo>
                <a:lnTo>
                  <a:pt x="81428" y="375690"/>
                </a:lnTo>
                <a:lnTo>
                  <a:pt x="89641" y="369951"/>
                </a:lnTo>
                <a:lnTo>
                  <a:pt x="97011" y="362287"/>
                </a:lnTo>
                <a:lnTo>
                  <a:pt x="103483" y="352950"/>
                </a:lnTo>
                <a:lnTo>
                  <a:pt x="108999" y="342276"/>
                </a:lnTo>
                <a:lnTo>
                  <a:pt x="113414" y="330595"/>
                </a:lnTo>
                <a:lnTo>
                  <a:pt x="116756" y="318185"/>
                </a:lnTo>
                <a:lnTo>
                  <a:pt x="119189" y="305262"/>
                </a:lnTo>
                <a:lnTo>
                  <a:pt x="120914" y="291980"/>
                </a:lnTo>
                <a:lnTo>
                  <a:pt x="122105" y="278463"/>
                </a:lnTo>
                <a:lnTo>
                  <a:pt x="122585" y="265114"/>
                </a:lnTo>
                <a:lnTo>
                  <a:pt x="121851" y="252604"/>
                </a:lnTo>
                <a:lnTo>
                  <a:pt x="119730" y="241223"/>
                </a:lnTo>
                <a:lnTo>
                  <a:pt x="116509" y="230766"/>
                </a:lnTo>
                <a:lnTo>
                  <a:pt x="112737" y="220743"/>
                </a:lnTo>
                <a:lnTo>
                  <a:pt x="108785" y="210814"/>
                </a:lnTo>
                <a:lnTo>
                  <a:pt x="104506" y="200991"/>
                </a:lnTo>
                <a:lnTo>
                  <a:pt x="99349" y="191535"/>
                </a:lnTo>
                <a:lnTo>
                  <a:pt x="93065" y="182576"/>
                </a:lnTo>
                <a:lnTo>
                  <a:pt x="85709" y="174100"/>
                </a:lnTo>
                <a:lnTo>
                  <a:pt x="77468" y="166029"/>
                </a:lnTo>
                <a:lnTo>
                  <a:pt x="68554" y="158267"/>
                </a:lnTo>
                <a:lnTo>
                  <a:pt x="59315" y="150733"/>
                </a:lnTo>
                <a:lnTo>
                  <a:pt x="50200" y="143361"/>
                </a:lnTo>
                <a:lnTo>
                  <a:pt x="41444" y="136101"/>
                </a:lnTo>
                <a:lnTo>
                  <a:pt x="33093" y="128920"/>
                </a:lnTo>
                <a:lnTo>
                  <a:pt x="25098" y="121791"/>
                </a:lnTo>
                <a:lnTo>
                  <a:pt x="17399" y="114694"/>
                </a:lnTo>
                <a:lnTo>
                  <a:pt x="10414" y="107453"/>
                </a:lnTo>
                <a:lnTo>
                  <a:pt x="5006" y="99752"/>
                </a:lnTo>
                <a:lnTo>
                  <a:pt x="1524" y="91462"/>
                </a:lnTo>
                <a:lnTo>
                  <a:pt x="0" y="82776"/>
                </a:lnTo>
                <a:lnTo>
                  <a:pt x="415" y="74099"/>
                </a:lnTo>
                <a:lnTo>
                  <a:pt x="2547" y="65670"/>
                </a:lnTo>
                <a:lnTo>
                  <a:pt x="6061" y="57554"/>
                </a:lnTo>
                <a:lnTo>
                  <a:pt x="10621" y="49724"/>
                </a:lnTo>
                <a:lnTo>
                  <a:pt x="15944" y="42130"/>
                </a:lnTo>
                <a:lnTo>
                  <a:pt x="21972" y="34877"/>
                </a:lnTo>
                <a:lnTo>
                  <a:pt x="28848" y="28227"/>
                </a:lnTo>
                <a:lnTo>
                  <a:pt x="36586" y="22269"/>
                </a:lnTo>
                <a:lnTo>
                  <a:pt x="45070" y="16945"/>
                </a:lnTo>
                <a:lnTo>
                  <a:pt x="54144" y="12135"/>
                </a:lnTo>
                <a:lnTo>
                  <a:pt x="63657" y="7722"/>
                </a:lnTo>
                <a:lnTo>
                  <a:pt x="73486" y="3927"/>
                </a:lnTo>
                <a:lnTo>
                  <a:pt x="83537" y="1283"/>
                </a:lnTo>
                <a:lnTo>
                  <a:pt x="93728" y="0"/>
                </a:lnTo>
                <a:lnTo>
                  <a:pt x="103520" y="462"/>
                </a:lnTo>
                <a:lnTo>
                  <a:pt x="111956" y="3357"/>
                </a:lnTo>
                <a:lnTo>
                  <a:pt x="118626" y="8816"/>
                </a:lnTo>
                <a:lnTo>
                  <a:pt x="123622" y="16105"/>
                </a:lnTo>
                <a:lnTo>
                  <a:pt x="127765" y="24726"/>
                </a:lnTo>
                <a:lnTo>
                  <a:pt x="131414" y="36550"/>
                </a:lnTo>
                <a:lnTo>
                  <a:pt x="135192" y="5488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178984" y="1185186"/>
            <a:ext cx="385118" cy="337011"/>
            <a:chOff x="178984" y="1185186"/>
            <a:chExt cx="385118" cy="337011"/>
          </a:xfrm>
        </p:grpSpPr>
        <p:sp>
          <p:nvSpPr>
            <p:cNvPr id="87" name="Freeform 86"/>
            <p:cNvSpPr/>
            <p:nvPr/>
          </p:nvSpPr>
          <p:spPr>
            <a:xfrm>
              <a:off x="336911" y="1347647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34" y="14602"/>
                  </a:lnTo>
                  <a:lnTo>
                    <a:pt x="1415" y="27873"/>
                  </a:lnTo>
                  <a:lnTo>
                    <a:pt x="4003" y="41070"/>
                  </a:lnTo>
                  <a:lnTo>
                    <a:pt x="7550" y="54239"/>
                  </a:lnTo>
                  <a:lnTo>
                    <a:pt x="11535" y="67099"/>
                  </a:lnTo>
                  <a:lnTo>
                    <a:pt x="15610" y="79486"/>
                  </a:lnTo>
                  <a:lnTo>
                    <a:pt x="19472" y="90948"/>
                  </a:lnTo>
                  <a:lnTo>
                    <a:pt x="23162" y="101802"/>
                  </a:lnTo>
                  <a:lnTo>
                    <a:pt x="26996" y="113000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8984" y="1185186"/>
              <a:ext cx="385118" cy="337011"/>
            </a:xfrm>
            <a:custGeom>
              <a:avLst/>
              <a:gdLst/>
              <a:ahLst/>
              <a:cxnLst/>
              <a:rect l="0" t="0" r="0" b="0"/>
              <a:pathLst>
                <a:path w="385118" h="337011">
                  <a:moveTo>
                    <a:pt x="168456" y="57176"/>
                  </a:moveTo>
                  <a:lnTo>
                    <a:pt x="156788" y="60177"/>
                  </a:lnTo>
                  <a:lnTo>
                    <a:pt x="146299" y="63599"/>
                  </a:lnTo>
                  <a:lnTo>
                    <a:pt x="135997" y="67800"/>
                  </a:lnTo>
                  <a:lnTo>
                    <a:pt x="125696" y="72873"/>
                  </a:lnTo>
                  <a:lnTo>
                    <a:pt x="115352" y="79003"/>
                  </a:lnTo>
                  <a:lnTo>
                    <a:pt x="104967" y="86191"/>
                  </a:lnTo>
                  <a:lnTo>
                    <a:pt x="94712" y="94451"/>
                  </a:lnTo>
                  <a:lnTo>
                    <a:pt x="84902" y="103895"/>
                  </a:lnTo>
                  <a:lnTo>
                    <a:pt x="75680" y="114463"/>
                  </a:lnTo>
                  <a:lnTo>
                    <a:pt x="67183" y="125813"/>
                  </a:lnTo>
                  <a:lnTo>
                    <a:pt x="59622" y="137422"/>
                  </a:lnTo>
                  <a:lnTo>
                    <a:pt x="53019" y="148969"/>
                  </a:lnTo>
                  <a:lnTo>
                    <a:pt x="47244" y="160331"/>
                  </a:lnTo>
                  <a:lnTo>
                    <a:pt x="42124" y="171493"/>
                  </a:lnTo>
                  <a:lnTo>
                    <a:pt x="37499" y="182483"/>
                  </a:lnTo>
                  <a:lnTo>
                    <a:pt x="33561" y="193338"/>
                  </a:lnTo>
                  <a:lnTo>
                    <a:pt x="30820" y="204094"/>
                  </a:lnTo>
                  <a:lnTo>
                    <a:pt x="29458" y="214778"/>
                  </a:lnTo>
                  <a:lnTo>
                    <a:pt x="29358" y="225413"/>
                  </a:lnTo>
                  <a:lnTo>
                    <a:pt x="30279" y="236013"/>
                  </a:lnTo>
                  <a:lnTo>
                    <a:pt x="31977" y="246586"/>
                  </a:lnTo>
                  <a:lnTo>
                    <a:pt x="34404" y="256974"/>
                  </a:lnTo>
                  <a:lnTo>
                    <a:pt x="37703" y="266876"/>
                  </a:lnTo>
                  <a:lnTo>
                    <a:pt x="41886" y="276166"/>
                  </a:lnTo>
                  <a:lnTo>
                    <a:pt x="47000" y="284879"/>
                  </a:lnTo>
                  <a:lnTo>
                    <a:pt x="53189" y="293118"/>
                  </a:lnTo>
                  <a:lnTo>
                    <a:pt x="60438" y="300990"/>
                  </a:lnTo>
                  <a:lnTo>
                    <a:pt x="68918" y="308430"/>
                  </a:lnTo>
                  <a:lnTo>
                    <a:pt x="79045" y="315208"/>
                  </a:lnTo>
                  <a:lnTo>
                    <a:pt x="90898" y="321246"/>
                  </a:lnTo>
                  <a:lnTo>
                    <a:pt x="104264" y="326453"/>
                  </a:lnTo>
                  <a:lnTo>
                    <a:pt x="118831" y="330654"/>
                  </a:lnTo>
                  <a:lnTo>
                    <a:pt x="134292" y="333843"/>
                  </a:lnTo>
                  <a:lnTo>
                    <a:pt x="150231" y="336003"/>
                  </a:lnTo>
                  <a:lnTo>
                    <a:pt x="166149" y="337010"/>
                  </a:lnTo>
                  <a:lnTo>
                    <a:pt x="181774" y="336911"/>
                  </a:lnTo>
                  <a:lnTo>
                    <a:pt x="196874" y="335880"/>
                  </a:lnTo>
                  <a:lnTo>
                    <a:pt x="211175" y="334126"/>
                  </a:lnTo>
                  <a:lnTo>
                    <a:pt x="224610" y="331832"/>
                  </a:lnTo>
                  <a:lnTo>
                    <a:pt x="237278" y="328989"/>
                  </a:lnTo>
                  <a:lnTo>
                    <a:pt x="249333" y="325403"/>
                  </a:lnTo>
                  <a:lnTo>
                    <a:pt x="260930" y="321022"/>
                  </a:lnTo>
                  <a:lnTo>
                    <a:pt x="272195" y="315776"/>
                  </a:lnTo>
                  <a:lnTo>
                    <a:pt x="283227" y="309497"/>
                  </a:lnTo>
                  <a:lnTo>
                    <a:pt x="294093" y="302196"/>
                  </a:lnTo>
                  <a:lnTo>
                    <a:pt x="304679" y="294021"/>
                  </a:lnTo>
                  <a:lnTo>
                    <a:pt x="314714" y="285164"/>
                  </a:lnTo>
                  <a:lnTo>
                    <a:pt x="324094" y="275799"/>
                  </a:lnTo>
                  <a:lnTo>
                    <a:pt x="332867" y="266072"/>
                  </a:lnTo>
                  <a:lnTo>
                    <a:pt x="341145" y="256090"/>
                  </a:lnTo>
                  <a:lnTo>
                    <a:pt x="349045" y="245927"/>
                  </a:lnTo>
                  <a:lnTo>
                    <a:pt x="356503" y="235475"/>
                  </a:lnTo>
                  <a:lnTo>
                    <a:pt x="363292" y="224466"/>
                  </a:lnTo>
                  <a:lnTo>
                    <a:pt x="369338" y="212793"/>
                  </a:lnTo>
                  <a:lnTo>
                    <a:pt x="374551" y="200341"/>
                  </a:lnTo>
                  <a:lnTo>
                    <a:pt x="378755" y="186919"/>
                  </a:lnTo>
                  <a:lnTo>
                    <a:pt x="381947" y="172519"/>
                  </a:lnTo>
                  <a:lnTo>
                    <a:pt x="384108" y="157442"/>
                  </a:lnTo>
                  <a:lnTo>
                    <a:pt x="385117" y="142176"/>
                  </a:lnTo>
                  <a:lnTo>
                    <a:pt x="385014" y="127025"/>
                  </a:lnTo>
                  <a:lnTo>
                    <a:pt x="383810" y="112260"/>
                  </a:lnTo>
                  <a:lnTo>
                    <a:pt x="381408" y="98193"/>
                  </a:lnTo>
                  <a:lnTo>
                    <a:pt x="377861" y="84922"/>
                  </a:lnTo>
                  <a:lnTo>
                    <a:pt x="373193" y="72535"/>
                  </a:lnTo>
                  <a:lnTo>
                    <a:pt x="367310" y="61202"/>
                  </a:lnTo>
                  <a:lnTo>
                    <a:pt x="360279" y="50908"/>
                  </a:lnTo>
                  <a:lnTo>
                    <a:pt x="352286" y="41502"/>
                  </a:lnTo>
                  <a:lnTo>
                    <a:pt x="343552" y="32789"/>
                  </a:lnTo>
                  <a:lnTo>
                    <a:pt x="334261" y="24599"/>
                  </a:lnTo>
                  <a:lnTo>
                    <a:pt x="324243" y="17114"/>
                  </a:lnTo>
                  <a:lnTo>
                    <a:pt x="313001" y="10838"/>
                  </a:lnTo>
                  <a:lnTo>
                    <a:pt x="300361" y="5955"/>
                  </a:lnTo>
                  <a:lnTo>
                    <a:pt x="286448" y="2507"/>
                  </a:lnTo>
                  <a:lnTo>
                    <a:pt x="271505" y="559"/>
                  </a:lnTo>
                  <a:lnTo>
                    <a:pt x="255785" y="0"/>
                  </a:lnTo>
                  <a:lnTo>
                    <a:pt x="239500" y="912"/>
                  </a:lnTo>
                  <a:lnTo>
                    <a:pt x="222816" y="3644"/>
                  </a:lnTo>
                  <a:lnTo>
                    <a:pt x="205865" y="8217"/>
                  </a:lnTo>
                  <a:lnTo>
                    <a:pt x="189059" y="14218"/>
                  </a:lnTo>
                  <a:lnTo>
                    <a:pt x="173075" y="21001"/>
                  </a:lnTo>
                  <a:lnTo>
                    <a:pt x="158218" y="28115"/>
                  </a:lnTo>
                  <a:lnTo>
                    <a:pt x="144615" y="35330"/>
                  </a:lnTo>
                  <a:lnTo>
                    <a:pt x="132389" y="42546"/>
                  </a:lnTo>
                  <a:lnTo>
                    <a:pt x="121456" y="49730"/>
                  </a:lnTo>
                  <a:lnTo>
                    <a:pt x="111434" y="56875"/>
                  </a:lnTo>
                  <a:lnTo>
                    <a:pt x="101767" y="63987"/>
                  </a:lnTo>
                  <a:lnTo>
                    <a:pt x="92111" y="71076"/>
                  </a:lnTo>
                  <a:lnTo>
                    <a:pt x="82487" y="78314"/>
                  </a:lnTo>
                  <a:lnTo>
                    <a:pt x="73171" y="86012"/>
                  </a:lnTo>
                  <a:lnTo>
                    <a:pt x="64305" y="94310"/>
                  </a:lnTo>
                  <a:lnTo>
                    <a:pt x="55724" y="103342"/>
                  </a:lnTo>
                  <a:lnTo>
                    <a:pt x="47050" y="113316"/>
                  </a:lnTo>
                  <a:lnTo>
                    <a:pt x="38080" y="124237"/>
                  </a:lnTo>
                  <a:lnTo>
                    <a:pt x="29226" y="135559"/>
                  </a:lnTo>
                  <a:lnTo>
                    <a:pt x="20556" y="147495"/>
                  </a:lnTo>
                  <a:lnTo>
                    <a:pt x="11304" y="162212"/>
                  </a:lnTo>
                  <a:lnTo>
                    <a:pt x="0" y="183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0" name="Straight Connector 89"/>
          <p:cNvCxnSpPr/>
          <p:nvPr/>
        </p:nvCxnSpPr>
        <p:spPr>
          <a:xfrm>
            <a:off x="2758439" y="1105535"/>
            <a:ext cx="0" cy="52957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21081" y="989711"/>
            <a:ext cx="991781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/>
        </p:nvGrpSpPr>
        <p:grpSpPr>
          <a:xfrm>
            <a:off x="2962303" y="972222"/>
            <a:ext cx="413752" cy="404437"/>
            <a:chOff x="2962303" y="972222"/>
            <a:chExt cx="413752" cy="404437"/>
          </a:xfrm>
        </p:grpSpPr>
        <p:sp>
          <p:nvSpPr>
            <p:cNvPr id="92" name="Freeform 91"/>
            <p:cNvSpPr/>
            <p:nvPr/>
          </p:nvSpPr>
          <p:spPr>
            <a:xfrm>
              <a:off x="3066953" y="1094963"/>
              <a:ext cx="238996" cy="271911"/>
            </a:xfrm>
            <a:custGeom>
              <a:avLst/>
              <a:gdLst/>
              <a:ahLst/>
              <a:cxnLst/>
              <a:rect l="0" t="0" r="0" b="0"/>
              <a:pathLst>
                <a:path w="238996" h="271911">
                  <a:moveTo>
                    <a:pt x="49482" y="0"/>
                  </a:moveTo>
                  <a:lnTo>
                    <a:pt x="43614" y="8735"/>
                  </a:lnTo>
                  <a:lnTo>
                    <a:pt x="38050" y="16441"/>
                  </a:lnTo>
                  <a:lnTo>
                    <a:pt x="32251" y="23843"/>
                  </a:lnTo>
                  <a:lnTo>
                    <a:pt x="26170" y="31104"/>
                  </a:lnTo>
                  <a:lnTo>
                    <a:pt x="19840" y="38283"/>
                  </a:lnTo>
                  <a:lnTo>
                    <a:pt x="13323" y="45354"/>
                  </a:lnTo>
                  <a:lnTo>
                    <a:pt x="7085" y="50429"/>
                  </a:lnTo>
                  <a:lnTo>
                    <a:pt x="2414" y="51135"/>
                  </a:lnTo>
                  <a:lnTo>
                    <a:pt x="196" y="48178"/>
                  </a:lnTo>
                  <a:lnTo>
                    <a:pt x="0" y="42690"/>
                  </a:lnTo>
                  <a:lnTo>
                    <a:pt x="1491" y="35675"/>
                  </a:lnTo>
                  <a:lnTo>
                    <a:pt x="4789" y="28012"/>
                  </a:lnTo>
                  <a:lnTo>
                    <a:pt x="9842" y="20223"/>
                  </a:lnTo>
                  <a:lnTo>
                    <a:pt x="16550" y="13017"/>
                  </a:lnTo>
                  <a:lnTo>
                    <a:pt x="24893" y="7381"/>
                  </a:lnTo>
                  <a:lnTo>
                    <a:pt x="34691" y="3706"/>
                  </a:lnTo>
                  <a:lnTo>
                    <a:pt x="45341" y="2033"/>
                  </a:lnTo>
                  <a:lnTo>
                    <a:pt x="55944" y="2340"/>
                  </a:lnTo>
                  <a:lnTo>
                    <a:pt x="65994" y="4399"/>
                  </a:lnTo>
                  <a:lnTo>
                    <a:pt x="75367" y="8032"/>
                  </a:lnTo>
                  <a:lnTo>
                    <a:pt x="84122" y="13203"/>
                  </a:lnTo>
                  <a:lnTo>
                    <a:pt x="92377" y="19754"/>
                  </a:lnTo>
                  <a:lnTo>
                    <a:pt x="100091" y="27590"/>
                  </a:lnTo>
                  <a:lnTo>
                    <a:pt x="107061" y="36751"/>
                  </a:lnTo>
                  <a:lnTo>
                    <a:pt x="113236" y="47137"/>
                  </a:lnTo>
                  <a:lnTo>
                    <a:pt x="118707" y="58535"/>
                  </a:lnTo>
                  <a:lnTo>
                    <a:pt x="123617" y="70710"/>
                  </a:lnTo>
                  <a:lnTo>
                    <a:pt x="128097" y="83450"/>
                  </a:lnTo>
                  <a:lnTo>
                    <a:pt x="131937" y="96428"/>
                  </a:lnTo>
                  <a:lnTo>
                    <a:pt x="134612" y="109213"/>
                  </a:lnTo>
                  <a:lnTo>
                    <a:pt x="135928" y="121594"/>
                  </a:lnTo>
                  <a:lnTo>
                    <a:pt x="135998" y="133703"/>
                  </a:lnTo>
                  <a:lnTo>
                    <a:pt x="135057" y="145908"/>
                  </a:lnTo>
                  <a:lnTo>
                    <a:pt x="133346" y="158415"/>
                  </a:lnTo>
                  <a:lnTo>
                    <a:pt x="130910" y="171104"/>
                  </a:lnTo>
                  <a:lnTo>
                    <a:pt x="127605" y="183630"/>
                  </a:lnTo>
                  <a:lnTo>
                    <a:pt x="123421" y="195795"/>
                  </a:lnTo>
                  <a:lnTo>
                    <a:pt x="118478" y="207405"/>
                  </a:lnTo>
                  <a:lnTo>
                    <a:pt x="112936" y="218202"/>
                  </a:lnTo>
                  <a:lnTo>
                    <a:pt x="106948" y="228128"/>
                  </a:lnTo>
                  <a:lnTo>
                    <a:pt x="100638" y="237285"/>
                  </a:lnTo>
                  <a:lnTo>
                    <a:pt x="94104" y="245830"/>
                  </a:lnTo>
                  <a:lnTo>
                    <a:pt x="87409" y="253902"/>
                  </a:lnTo>
                  <a:lnTo>
                    <a:pt x="80439" y="261138"/>
                  </a:lnTo>
                  <a:lnTo>
                    <a:pt x="72920" y="266715"/>
                  </a:lnTo>
                  <a:lnTo>
                    <a:pt x="64753" y="270310"/>
                  </a:lnTo>
                  <a:lnTo>
                    <a:pt x="56148" y="271910"/>
                  </a:lnTo>
                  <a:lnTo>
                    <a:pt x="47526" y="271546"/>
                  </a:lnTo>
                  <a:lnTo>
                    <a:pt x="39139" y="269443"/>
                  </a:lnTo>
                  <a:lnTo>
                    <a:pt x="31220" y="265779"/>
                  </a:lnTo>
                  <a:lnTo>
                    <a:pt x="24054" y="260586"/>
                  </a:lnTo>
                  <a:lnTo>
                    <a:pt x="17729" y="254024"/>
                  </a:lnTo>
                  <a:lnTo>
                    <a:pt x="12482" y="246351"/>
                  </a:lnTo>
                  <a:lnTo>
                    <a:pt x="8780" y="237831"/>
                  </a:lnTo>
                  <a:lnTo>
                    <a:pt x="6740" y="228698"/>
                  </a:lnTo>
                  <a:lnTo>
                    <a:pt x="6335" y="219295"/>
                  </a:lnTo>
                  <a:lnTo>
                    <a:pt x="7576" y="210063"/>
                  </a:lnTo>
                  <a:lnTo>
                    <a:pt x="10307" y="201235"/>
                  </a:lnTo>
                  <a:lnTo>
                    <a:pt x="14580" y="193173"/>
                  </a:lnTo>
                  <a:lnTo>
                    <a:pt x="20721" y="186436"/>
                  </a:lnTo>
                  <a:lnTo>
                    <a:pt x="28735" y="181212"/>
                  </a:lnTo>
                  <a:lnTo>
                    <a:pt x="38201" y="177688"/>
                  </a:lnTo>
                  <a:lnTo>
                    <a:pt x="48463" y="176213"/>
                  </a:lnTo>
                  <a:lnTo>
                    <a:pt x="59067" y="176772"/>
                  </a:lnTo>
                  <a:lnTo>
                    <a:pt x="69777" y="178908"/>
                  </a:lnTo>
                  <a:lnTo>
                    <a:pt x="80494" y="181935"/>
                  </a:lnTo>
                  <a:lnTo>
                    <a:pt x="91181" y="185376"/>
                  </a:lnTo>
                  <a:lnTo>
                    <a:pt x="101832" y="189138"/>
                  </a:lnTo>
                  <a:lnTo>
                    <a:pt x="112450" y="193416"/>
                  </a:lnTo>
                  <a:lnTo>
                    <a:pt x="123047" y="198282"/>
                  </a:lnTo>
                  <a:lnTo>
                    <a:pt x="133792" y="203362"/>
                  </a:lnTo>
                  <a:lnTo>
                    <a:pt x="145000" y="207940"/>
                  </a:lnTo>
                  <a:lnTo>
                    <a:pt x="156798" y="211644"/>
                  </a:lnTo>
                  <a:lnTo>
                    <a:pt x="168994" y="214283"/>
                  </a:lnTo>
                  <a:lnTo>
                    <a:pt x="181180" y="215680"/>
                  </a:lnTo>
                  <a:lnTo>
                    <a:pt x="193104" y="215875"/>
                  </a:lnTo>
                  <a:lnTo>
                    <a:pt x="204250" y="215022"/>
                  </a:lnTo>
                  <a:lnTo>
                    <a:pt x="214856" y="213096"/>
                  </a:lnTo>
                  <a:lnTo>
                    <a:pt x="225850" y="208815"/>
                  </a:lnTo>
                  <a:lnTo>
                    <a:pt x="238995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62303" y="972222"/>
              <a:ext cx="413752" cy="404437"/>
            </a:xfrm>
            <a:custGeom>
              <a:avLst/>
              <a:gdLst/>
              <a:ahLst/>
              <a:cxnLst/>
              <a:rect l="0" t="0" r="0" b="0"/>
              <a:pathLst>
                <a:path w="413752" h="404437">
                  <a:moveTo>
                    <a:pt x="206774" y="27985"/>
                  </a:moveTo>
                  <a:lnTo>
                    <a:pt x="195039" y="30918"/>
                  </a:lnTo>
                  <a:lnTo>
                    <a:pt x="183910" y="33701"/>
                  </a:lnTo>
                  <a:lnTo>
                    <a:pt x="172316" y="36600"/>
                  </a:lnTo>
                  <a:lnTo>
                    <a:pt x="160328" y="39641"/>
                  </a:lnTo>
                  <a:lnTo>
                    <a:pt x="148317" y="42806"/>
                  </a:lnTo>
                  <a:lnTo>
                    <a:pt x="136513" y="46074"/>
                  </a:lnTo>
                  <a:lnTo>
                    <a:pt x="124987" y="49585"/>
                  </a:lnTo>
                  <a:lnTo>
                    <a:pt x="113718" y="53625"/>
                  </a:lnTo>
                  <a:lnTo>
                    <a:pt x="102664" y="58307"/>
                  </a:lnTo>
                  <a:lnTo>
                    <a:pt x="91936" y="63587"/>
                  </a:lnTo>
                  <a:lnTo>
                    <a:pt x="81799" y="69356"/>
                  </a:lnTo>
                  <a:lnTo>
                    <a:pt x="72348" y="75497"/>
                  </a:lnTo>
                  <a:lnTo>
                    <a:pt x="63525" y="81908"/>
                  </a:lnTo>
                  <a:lnTo>
                    <a:pt x="55213" y="88511"/>
                  </a:lnTo>
                  <a:lnTo>
                    <a:pt x="47290" y="95256"/>
                  </a:lnTo>
                  <a:lnTo>
                    <a:pt x="39816" y="102429"/>
                  </a:lnTo>
                  <a:lnTo>
                    <a:pt x="33016" y="110616"/>
                  </a:lnTo>
                  <a:lnTo>
                    <a:pt x="26959" y="120050"/>
                  </a:lnTo>
                  <a:lnTo>
                    <a:pt x="21568" y="130490"/>
                  </a:lnTo>
                  <a:lnTo>
                    <a:pt x="16713" y="141415"/>
                  </a:lnTo>
                  <a:lnTo>
                    <a:pt x="12265" y="152471"/>
                  </a:lnTo>
                  <a:lnTo>
                    <a:pt x="8278" y="163657"/>
                  </a:lnTo>
                  <a:lnTo>
                    <a:pt x="4971" y="175225"/>
                  </a:lnTo>
                  <a:lnTo>
                    <a:pt x="2417" y="187297"/>
                  </a:lnTo>
                  <a:lnTo>
                    <a:pt x="702" y="199692"/>
                  </a:lnTo>
                  <a:lnTo>
                    <a:pt x="0" y="212019"/>
                  </a:lnTo>
                  <a:lnTo>
                    <a:pt x="308" y="224059"/>
                  </a:lnTo>
                  <a:lnTo>
                    <a:pt x="1481" y="235925"/>
                  </a:lnTo>
                  <a:lnTo>
                    <a:pt x="3331" y="247959"/>
                  </a:lnTo>
                  <a:lnTo>
                    <a:pt x="5688" y="260342"/>
                  </a:lnTo>
                  <a:lnTo>
                    <a:pt x="8574" y="272778"/>
                  </a:lnTo>
                  <a:lnTo>
                    <a:pt x="12190" y="284601"/>
                  </a:lnTo>
                  <a:lnTo>
                    <a:pt x="16584" y="295485"/>
                  </a:lnTo>
                  <a:lnTo>
                    <a:pt x="21671" y="305590"/>
                  </a:lnTo>
                  <a:lnTo>
                    <a:pt x="27310" y="315370"/>
                  </a:lnTo>
                  <a:lnTo>
                    <a:pt x="33363" y="325131"/>
                  </a:lnTo>
                  <a:lnTo>
                    <a:pt x="39716" y="334841"/>
                  </a:lnTo>
                  <a:lnTo>
                    <a:pt x="46280" y="344220"/>
                  </a:lnTo>
                  <a:lnTo>
                    <a:pt x="52999" y="353127"/>
                  </a:lnTo>
                  <a:lnTo>
                    <a:pt x="60155" y="361568"/>
                  </a:lnTo>
                  <a:lnTo>
                    <a:pt x="68331" y="369616"/>
                  </a:lnTo>
                  <a:lnTo>
                    <a:pt x="77762" y="377353"/>
                  </a:lnTo>
                  <a:lnTo>
                    <a:pt x="88369" y="384531"/>
                  </a:lnTo>
                  <a:lnTo>
                    <a:pt x="99938" y="390600"/>
                  </a:lnTo>
                  <a:lnTo>
                    <a:pt x="112241" y="395348"/>
                  </a:lnTo>
                  <a:lnTo>
                    <a:pt x="125078" y="398876"/>
                  </a:lnTo>
                  <a:lnTo>
                    <a:pt x="138293" y="401409"/>
                  </a:lnTo>
                  <a:lnTo>
                    <a:pt x="151767" y="403184"/>
                  </a:lnTo>
                  <a:lnTo>
                    <a:pt x="165254" y="404242"/>
                  </a:lnTo>
                  <a:lnTo>
                    <a:pt x="178389" y="404436"/>
                  </a:lnTo>
                  <a:lnTo>
                    <a:pt x="191003" y="403751"/>
                  </a:lnTo>
                  <a:lnTo>
                    <a:pt x="203101" y="402139"/>
                  </a:lnTo>
                  <a:lnTo>
                    <a:pt x="214766" y="399455"/>
                  </a:lnTo>
                  <a:lnTo>
                    <a:pt x="226096" y="395725"/>
                  </a:lnTo>
                  <a:lnTo>
                    <a:pt x="237182" y="391272"/>
                  </a:lnTo>
                  <a:lnTo>
                    <a:pt x="248092" y="386598"/>
                  </a:lnTo>
                  <a:lnTo>
                    <a:pt x="258877" y="382009"/>
                  </a:lnTo>
                  <a:lnTo>
                    <a:pt x="269408" y="377455"/>
                  </a:lnTo>
                  <a:lnTo>
                    <a:pt x="279407" y="372638"/>
                  </a:lnTo>
                  <a:lnTo>
                    <a:pt x="288762" y="367397"/>
                  </a:lnTo>
                  <a:lnTo>
                    <a:pt x="297518" y="361724"/>
                  </a:lnTo>
                  <a:lnTo>
                    <a:pt x="305786" y="355683"/>
                  </a:lnTo>
                  <a:lnTo>
                    <a:pt x="313683" y="349357"/>
                  </a:lnTo>
                  <a:lnTo>
                    <a:pt x="321309" y="342819"/>
                  </a:lnTo>
                  <a:lnTo>
                    <a:pt x="328744" y="336131"/>
                  </a:lnTo>
                  <a:lnTo>
                    <a:pt x="336045" y="329333"/>
                  </a:lnTo>
                  <a:lnTo>
                    <a:pt x="343255" y="322293"/>
                  </a:lnTo>
                  <a:lnTo>
                    <a:pt x="350403" y="314729"/>
                  </a:lnTo>
                  <a:lnTo>
                    <a:pt x="357504" y="306526"/>
                  </a:lnTo>
                  <a:lnTo>
                    <a:pt x="364408" y="297728"/>
                  </a:lnTo>
                  <a:lnTo>
                    <a:pt x="370817" y="288443"/>
                  </a:lnTo>
                  <a:lnTo>
                    <a:pt x="376609" y="278789"/>
                  </a:lnTo>
                  <a:lnTo>
                    <a:pt x="381820" y="268866"/>
                  </a:lnTo>
                  <a:lnTo>
                    <a:pt x="386554" y="258751"/>
                  </a:lnTo>
                  <a:lnTo>
                    <a:pt x="390924" y="248504"/>
                  </a:lnTo>
                  <a:lnTo>
                    <a:pt x="395030" y="238166"/>
                  </a:lnTo>
                  <a:lnTo>
                    <a:pt x="398948" y="227766"/>
                  </a:lnTo>
                  <a:lnTo>
                    <a:pt x="402730" y="217319"/>
                  </a:lnTo>
                  <a:lnTo>
                    <a:pt x="406255" y="206676"/>
                  </a:lnTo>
                  <a:lnTo>
                    <a:pt x="409243" y="195537"/>
                  </a:lnTo>
                  <a:lnTo>
                    <a:pt x="411579" y="183786"/>
                  </a:lnTo>
                  <a:lnTo>
                    <a:pt x="413148" y="171622"/>
                  </a:lnTo>
                  <a:lnTo>
                    <a:pt x="413751" y="159457"/>
                  </a:lnTo>
                  <a:lnTo>
                    <a:pt x="413371" y="147533"/>
                  </a:lnTo>
                  <a:lnTo>
                    <a:pt x="411982" y="135917"/>
                  </a:lnTo>
                  <a:lnTo>
                    <a:pt x="409453" y="124584"/>
                  </a:lnTo>
                  <a:lnTo>
                    <a:pt x="405827" y="113484"/>
                  </a:lnTo>
                  <a:lnTo>
                    <a:pt x="401274" y="102725"/>
                  </a:lnTo>
                  <a:lnTo>
                    <a:pt x="396002" y="92566"/>
                  </a:lnTo>
                  <a:lnTo>
                    <a:pt x="390198" y="83101"/>
                  </a:lnTo>
                  <a:lnTo>
                    <a:pt x="384015" y="74269"/>
                  </a:lnTo>
                  <a:lnTo>
                    <a:pt x="377566" y="65949"/>
                  </a:lnTo>
                  <a:lnTo>
                    <a:pt x="370928" y="58023"/>
                  </a:lnTo>
                  <a:lnTo>
                    <a:pt x="363995" y="50546"/>
                  </a:lnTo>
                  <a:lnTo>
                    <a:pt x="356503" y="43744"/>
                  </a:lnTo>
                  <a:lnTo>
                    <a:pt x="348348" y="37685"/>
                  </a:lnTo>
                  <a:lnTo>
                    <a:pt x="339582" y="32293"/>
                  </a:lnTo>
                  <a:lnTo>
                    <a:pt x="330319" y="27437"/>
                  </a:lnTo>
                  <a:lnTo>
                    <a:pt x="320679" y="22985"/>
                  </a:lnTo>
                  <a:lnTo>
                    <a:pt x="310765" y="18824"/>
                  </a:lnTo>
                  <a:lnTo>
                    <a:pt x="300657" y="14869"/>
                  </a:lnTo>
                  <a:lnTo>
                    <a:pt x="290406" y="11062"/>
                  </a:lnTo>
                  <a:lnTo>
                    <a:pt x="279725" y="7521"/>
                  </a:lnTo>
                  <a:lnTo>
                    <a:pt x="268030" y="4523"/>
                  </a:lnTo>
                  <a:lnTo>
                    <a:pt x="255087" y="2179"/>
                  </a:lnTo>
                  <a:lnTo>
                    <a:pt x="241139" y="606"/>
                  </a:lnTo>
                  <a:lnTo>
                    <a:pt x="226705" y="0"/>
                  </a:lnTo>
                  <a:lnTo>
                    <a:pt x="212144" y="372"/>
                  </a:lnTo>
                  <a:lnTo>
                    <a:pt x="197622" y="1588"/>
                  </a:lnTo>
                  <a:lnTo>
                    <a:pt x="183192" y="3467"/>
                  </a:lnTo>
                  <a:lnTo>
                    <a:pt x="168859" y="5844"/>
                  </a:lnTo>
                  <a:lnTo>
                    <a:pt x="154608" y="8743"/>
                  </a:lnTo>
                  <a:lnTo>
                    <a:pt x="140419" y="12367"/>
                  </a:lnTo>
                  <a:lnTo>
                    <a:pt x="126281" y="16772"/>
                  </a:lnTo>
                  <a:lnTo>
                    <a:pt x="112344" y="22036"/>
                  </a:lnTo>
                  <a:lnTo>
                    <a:pt x="98906" y="28326"/>
                  </a:lnTo>
                  <a:lnTo>
                    <a:pt x="86097" y="35620"/>
                  </a:lnTo>
                  <a:lnTo>
                    <a:pt x="74139" y="43313"/>
                  </a:lnTo>
                  <a:lnTo>
                    <a:pt x="62148" y="51062"/>
                  </a:lnTo>
                  <a:lnTo>
                    <a:pt x="47952" y="59546"/>
                  </a:lnTo>
                  <a:lnTo>
                    <a:pt x="27790" y="70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613963" y="1716145"/>
            <a:ext cx="271053" cy="284270"/>
            <a:chOff x="3613963" y="1716145"/>
            <a:chExt cx="271053" cy="284270"/>
          </a:xfrm>
        </p:grpSpPr>
        <p:sp>
          <p:nvSpPr>
            <p:cNvPr id="95" name="Freeform 94"/>
            <p:cNvSpPr/>
            <p:nvPr/>
          </p:nvSpPr>
          <p:spPr>
            <a:xfrm>
              <a:off x="3716559" y="1726673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21057" y="11802"/>
                  </a:lnTo>
                  <a:lnTo>
                    <a:pt x="21057" y="23572"/>
                  </a:lnTo>
                  <a:lnTo>
                    <a:pt x="21057" y="36466"/>
                  </a:lnTo>
                  <a:lnTo>
                    <a:pt x="21057" y="50487"/>
                  </a:lnTo>
                  <a:lnTo>
                    <a:pt x="21057" y="65464"/>
                  </a:lnTo>
                  <a:lnTo>
                    <a:pt x="21057" y="81182"/>
                  </a:lnTo>
                  <a:lnTo>
                    <a:pt x="21057" y="97285"/>
                  </a:lnTo>
                  <a:lnTo>
                    <a:pt x="21057" y="113308"/>
                  </a:lnTo>
                  <a:lnTo>
                    <a:pt x="21053" y="129001"/>
                  </a:lnTo>
                  <a:lnTo>
                    <a:pt x="20880" y="144146"/>
                  </a:lnTo>
                  <a:lnTo>
                    <a:pt x="20231" y="158476"/>
                  </a:lnTo>
                  <a:lnTo>
                    <a:pt x="18983" y="171935"/>
                  </a:lnTo>
                  <a:lnTo>
                    <a:pt x="17331" y="184788"/>
                  </a:lnTo>
                  <a:lnTo>
                    <a:pt x="15682" y="197500"/>
                  </a:lnTo>
                  <a:lnTo>
                    <a:pt x="14275" y="210342"/>
                  </a:lnTo>
                  <a:lnTo>
                    <a:pt x="12978" y="222993"/>
                  </a:lnTo>
                  <a:lnTo>
                    <a:pt x="11148" y="235984"/>
                  </a:lnTo>
                  <a:lnTo>
                    <a:pt x="7511" y="25157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13963" y="1716145"/>
              <a:ext cx="102597" cy="157444"/>
            </a:xfrm>
            <a:custGeom>
              <a:avLst/>
              <a:gdLst/>
              <a:ahLst/>
              <a:cxnLst/>
              <a:rect l="0" t="0" r="0" b="0"/>
              <a:pathLst>
                <a:path w="102597" h="157444">
                  <a:moveTo>
                    <a:pt x="102596" y="105285"/>
                  </a:moveTo>
                  <a:lnTo>
                    <a:pt x="96729" y="111152"/>
                  </a:lnTo>
                  <a:lnTo>
                    <a:pt x="91165" y="116717"/>
                  </a:lnTo>
                  <a:lnTo>
                    <a:pt x="85360" y="122511"/>
                  </a:lnTo>
                  <a:lnTo>
                    <a:pt x="79107" y="128419"/>
                  </a:lnTo>
                  <a:lnTo>
                    <a:pt x="72129" y="134101"/>
                  </a:lnTo>
                  <a:lnTo>
                    <a:pt x="64347" y="139376"/>
                  </a:lnTo>
                  <a:lnTo>
                    <a:pt x="55846" y="144226"/>
                  </a:lnTo>
                  <a:lnTo>
                    <a:pt x="46767" y="148712"/>
                  </a:lnTo>
                  <a:lnTo>
                    <a:pt x="37262" y="152895"/>
                  </a:lnTo>
                  <a:lnTo>
                    <a:pt x="27780" y="156195"/>
                  </a:lnTo>
                  <a:lnTo>
                    <a:pt x="19027" y="157443"/>
                  </a:lnTo>
                  <a:lnTo>
                    <a:pt x="11344" y="156169"/>
                  </a:lnTo>
                  <a:lnTo>
                    <a:pt x="5205" y="152702"/>
                  </a:lnTo>
                  <a:lnTo>
                    <a:pt x="1362" y="147777"/>
                  </a:lnTo>
                  <a:lnTo>
                    <a:pt x="0" y="141981"/>
                  </a:lnTo>
                  <a:lnTo>
                    <a:pt x="678" y="135516"/>
                  </a:lnTo>
                  <a:lnTo>
                    <a:pt x="2644" y="128287"/>
                  </a:lnTo>
                  <a:lnTo>
                    <a:pt x="5333" y="120283"/>
                  </a:lnTo>
                  <a:lnTo>
                    <a:pt x="8573" y="111607"/>
                  </a:lnTo>
                  <a:lnTo>
                    <a:pt x="12491" y="102398"/>
                  </a:lnTo>
                  <a:lnTo>
                    <a:pt x="17117" y="92790"/>
                  </a:lnTo>
                  <a:lnTo>
                    <a:pt x="22205" y="82897"/>
                  </a:lnTo>
                  <a:lnTo>
                    <a:pt x="27319" y="72802"/>
                  </a:lnTo>
                  <a:lnTo>
                    <a:pt x="32210" y="62572"/>
                  </a:lnTo>
                  <a:lnTo>
                    <a:pt x="36971" y="52415"/>
                  </a:lnTo>
                  <a:lnTo>
                    <a:pt x="41927" y="42668"/>
                  </a:lnTo>
                  <a:lnTo>
                    <a:pt x="47253" y="33492"/>
                  </a:lnTo>
                  <a:lnTo>
                    <a:pt x="52665" y="25167"/>
                  </a:lnTo>
                  <a:lnTo>
                    <a:pt x="58038" y="17366"/>
                  </a:lnTo>
                  <a:lnTo>
                    <a:pt x="63847" y="9405"/>
                  </a:lnTo>
                  <a:lnTo>
                    <a:pt x="710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63958" y="1758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74487" y="189512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636459" y="2442611"/>
            <a:ext cx="259086" cy="310395"/>
            <a:chOff x="3636459" y="2442611"/>
            <a:chExt cx="259086" cy="310395"/>
          </a:xfrm>
        </p:grpSpPr>
        <p:sp>
          <p:nvSpPr>
            <p:cNvPr id="100" name="Freeform 99"/>
            <p:cNvSpPr/>
            <p:nvPr/>
          </p:nvSpPr>
          <p:spPr>
            <a:xfrm>
              <a:off x="3636459" y="2442611"/>
              <a:ext cx="152315" cy="310395"/>
            </a:xfrm>
            <a:custGeom>
              <a:avLst/>
              <a:gdLst/>
              <a:ahLst/>
              <a:cxnLst/>
              <a:rect l="0" t="0" r="0" b="0"/>
              <a:pathLst>
                <a:path w="152315" h="310395">
                  <a:moveTo>
                    <a:pt x="101157" y="0"/>
                  </a:moveTo>
                  <a:lnTo>
                    <a:pt x="92423" y="5935"/>
                  </a:lnTo>
                  <a:lnTo>
                    <a:pt x="84716" y="12139"/>
                  </a:lnTo>
                  <a:lnTo>
                    <a:pt x="77319" y="19235"/>
                  </a:lnTo>
                  <a:lnTo>
                    <a:pt x="70231" y="27175"/>
                  </a:lnTo>
                  <a:lnTo>
                    <a:pt x="63700" y="35822"/>
                  </a:lnTo>
                  <a:lnTo>
                    <a:pt x="57828" y="45016"/>
                  </a:lnTo>
                  <a:lnTo>
                    <a:pt x="52563" y="54616"/>
                  </a:lnTo>
                  <a:lnTo>
                    <a:pt x="47793" y="64505"/>
                  </a:lnTo>
                  <a:lnTo>
                    <a:pt x="43394" y="74603"/>
                  </a:lnTo>
                  <a:lnTo>
                    <a:pt x="39099" y="85010"/>
                  </a:lnTo>
                  <a:lnTo>
                    <a:pt x="34521" y="95987"/>
                  </a:lnTo>
                  <a:lnTo>
                    <a:pt x="29478" y="107640"/>
                  </a:lnTo>
                  <a:lnTo>
                    <a:pt x="24123" y="120077"/>
                  </a:lnTo>
                  <a:lnTo>
                    <a:pt x="18836" y="133490"/>
                  </a:lnTo>
                  <a:lnTo>
                    <a:pt x="13842" y="147883"/>
                  </a:lnTo>
                  <a:lnTo>
                    <a:pt x="9353" y="162955"/>
                  </a:lnTo>
                  <a:lnTo>
                    <a:pt x="5645" y="178219"/>
                  </a:lnTo>
                  <a:lnTo>
                    <a:pt x="2789" y="193372"/>
                  </a:lnTo>
                  <a:lnTo>
                    <a:pt x="855" y="208308"/>
                  </a:lnTo>
                  <a:lnTo>
                    <a:pt x="0" y="223023"/>
                  </a:lnTo>
                  <a:lnTo>
                    <a:pt x="205" y="237547"/>
                  </a:lnTo>
                  <a:lnTo>
                    <a:pt x="1477" y="251759"/>
                  </a:lnTo>
                  <a:lnTo>
                    <a:pt x="3926" y="265388"/>
                  </a:lnTo>
                  <a:lnTo>
                    <a:pt x="7508" y="278320"/>
                  </a:lnTo>
                  <a:lnTo>
                    <a:pt x="12370" y="289953"/>
                  </a:lnTo>
                  <a:lnTo>
                    <a:pt x="18915" y="299177"/>
                  </a:lnTo>
                  <a:lnTo>
                    <a:pt x="27204" y="305592"/>
                  </a:lnTo>
                  <a:lnTo>
                    <a:pt x="36855" y="309272"/>
                  </a:lnTo>
                  <a:lnTo>
                    <a:pt x="47242" y="310394"/>
                  </a:lnTo>
                  <a:lnTo>
                    <a:pt x="57925" y="309336"/>
                  </a:lnTo>
                  <a:lnTo>
                    <a:pt x="68519" y="306562"/>
                  </a:lnTo>
                  <a:lnTo>
                    <a:pt x="78625" y="302509"/>
                  </a:lnTo>
                  <a:lnTo>
                    <a:pt x="88084" y="297533"/>
                  </a:lnTo>
                  <a:lnTo>
                    <a:pt x="96927" y="291910"/>
                  </a:lnTo>
                  <a:lnTo>
                    <a:pt x="105259" y="285838"/>
                  </a:lnTo>
                  <a:lnTo>
                    <a:pt x="113203" y="279454"/>
                  </a:lnTo>
                  <a:lnTo>
                    <a:pt x="120862" y="272692"/>
                  </a:lnTo>
                  <a:lnTo>
                    <a:pt x="128320" y="265313"/>
                  </a:lnTo>
                  <a:lnTo>
                    <a:pt x="135625" y="257230"/>
                  </a:lnTo>
                  <a:lnTo>
                    <a:pt x="142327" y="248342"/>
                  </a:lnTo>
                  <a:lnTo>
                    <a:pt x="147537" y="238465"/>
                  </a:lnTo>
                  <a:lnTo>
                    <a:pt x="150883" y="227603"/>
                  </a:lnTo>
                  <a:lnTo>
                    <a:pt x="152314" y="216225"/>
                  </a:lnTo>
                  <a:lnTo>
                    <a:pt x="151836" y="205127"/>
                  </a:lnTo>
                  <a:lnTo>
                    <a:pt x="149656" y="194755"/>
                  </a:lnTo>
                  <a:lnTo>
                    <a:pt x="145941" y="185676"/>
                  </a:lnTo>
                  <a:lnTo>
                    <a:pt x="140713" y="178714"/>
                  </a:lnTo>
                  <a:lnTo>
                    <a:pt x="134134" y="174122"/>
                  </a:lnTo>
                  <a:lnTo>
                    <a:pt x="126617" y="171988"/>
                  </a:lnTo>
                  <a:lnTo>
                    <a:pt x="118735" y="172511"/>
                  </a:lnTo>
                  <a:lnTo>
                    <a:pt x="110844" y="175527"/>
                  </a:lnTo>
                  <a:lnTo>
                    <a:pt x="103090" y="180616"/>
                  </a:lnTo>
                  <a:lnTo>
                    <a:pt x="95503" y="187302"/>
                  </a:lnTo>
                  <a:lnTo>
                    <a:pt x="88071" y="195162"/>
                  </a:lnTo>
                  <a:lnTo>
                    <a:pt x="80928" y="203859"/>
                  </a:lnTo>
                  <a:lnTo>
                    <a:pt x="74349" y="213140"/>
                  </a:lnTo>
                  <a:lnTo>
                    <a:pt x="68440" y="222820"/>
                  </a:lnTo>
                  <a:lnTo>
                    <a:pt x="63105" y="232700"/>
                  </a:lnTo>
                  <a:lnTo>
                    <a:pt x="57503" y="243732"/>
                  </a:lnTo>
                  <a:lnTo>
                    <a:pt x="50027" y="259119"/>
                  </a:lnTo>
                  <a:lnTo>
                    <a:pt x="3798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85015" y="249525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95544" y="2653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570599" y="3282342"/>
            <a:ext cx="282832" cy="355888"/>
            <a:chOff x="3570599" y="3282342"/>
            <a:chExt cx="282832" cy="355888"/>
          </a:xfrm>
        </p:grpSpPr>
        <p:sp>
          <p:nvSpPr>
            <p:cNvPr id="104" name="Freeform 103"/>
            <p:cNvSpPr/>
            <p:nvPr/>
          </p:nvSpPr>
          <p:spPr>
            <a:xfrm>
              <a:off x="3570599" y="3282342"/>
              <a:ext cx="156490" cy="355888"/>
            </a:xfrm>
            <a:custGeom>
              <a:avLst/>
              <a:gdLst/>
              <a:ahLst/>
              <a:cxnLst/>
              <a:rect l="0" t="0" r="0" b="0"/>
              <a:pathLst>
                <a:path w="156490" h="355888">
                  <a:moveTo>
                    <a:pt x="156489" y="76248"/>
                  </a:moveTo>
                  <a:lnTo>
                    <a:pt x="150688" y="82183"/>
                  </a:lnTo>
                  <a:lnTo>
                    <a:pt x="145764" y="88388"/>
                  </a:lnTo>
                  <a:lnTo>
                    <a:pt x="141257" y="95483"/>
                  </a:lnTo>
                  <a:lnTo>
                    <a:pt x="136863" y="103424"/>
                  </a:lnTo>
                  <a:lnTo>
                    <a:pt x="132201" y="112070"/>
                  </a:lnTo>
                  <a:lnTo>
                    <a:pt x="127086" y="121269"/>
                  </a:lnTo>
                  <a:lnTo>
                    <a:pt x="121509" y="131042"/>
                  </a:lnTo>
                  <a:lnTo>
                    <a:pt x="115537" y="141580"/>
                  </a:lnTo>
                  <a:lnTo>
                    <a:pt x="109259" y="152921"/>
                  </a:lnTo>
                  <a:lnTo>
                    <a:pt x="102755" y="164808"/>
                  </a:lnTo>
                  <a:lnTo>
                    <a:pt x="96089" y="176785"/>
                  </a:lnTo>
                  <a:lnTo>
                    <a:pt x="89316" y="188587"/>
                  </a:lnTo>
                  <a:lnTo>
                    <a:pt x="82633" y="200291"/>
                  </a:lnTo>
                  <a:lnTo>
                    <a:pt x="76372" y="212216"/>
                  </a:lnTo>
                  <a:lnTo>
                    <a:pt x="70680" y="224531"/>
                  </a:lnTo>
                  <a:lnTo>
                    <a:pt x="65536" y="237090"/>
                  </a:lnTo>
                  <a:lnTo>
                    <a:pt x="60847" y="249529"/>
                  </a:lnTo>
                  <a:lnTo>
                    <a:pt x="56507" y="261639"/>
                  </a:lnTo>
                  <a:lnTo>
                    <a:pt x="52421" y="273382"/>
                  </a:lnTo>
                  <a:lnTo>
                    <a:pt x="48516" y="284800"/>
                  </a:lnTo>
                  <a:lnTo>
                    <a:pt x="44747" y="295962"/>
                  </a:lnTo>
                  <a:lnTo>
                    <a:pt x="41402" y="306933"/>
                  </a:lnTo>
                  <a:lnTo>
                    <a:pt x="39066" y="317766"/>
                  </a:lnTo>
                  <a:lnTo>
                    <a:pt x="37995" y="328484"/>
                  </a:lnTo>
                  <a:lnTo>
                    <a:pt x="38599" y="338462"/>
                  </a:lnTo>
                  <a:lnTo>
                    <a:pt x="41591" y="346493"/>
                  </a:lnTo>
                  <a:lnTo>
                    <a:pt x="47124" y="352068"/>
                  </a:lnTo>
                  <a:lnTo>
                    <a:pt x="54738" y="355165"/>
                  </a:lnTo>
                  <a:lnTo>
                    <a:pt x="63668" y="355887"/>
                  </a:lnTo>
                  <a:lnTo>
                    <a:pt x="73329" y="354553"/>
                  </a:lnTo>
                  <a:lnTo>
                    <a:pt x="83218" y="351423"/>
                  </a:lnTo>
                  <a:lnTo>
                    <a:pt x="92842" y="346597"/>
                  </a:lnTo>
                  <a:lnTo>
                    <a:pt x="101965" y="340281"/>
                  </a:lnTo>
                  <a:lnTo>
                    <a:pt x="110240" y="332604"/>
                  </a:lnTo>
                  <a:lnTo>
                    <a:pt x="117127" y="323549"/>
                  </a:lnTo>
                  <a:lnTo>
                    <a:pt x="122460" y="313240"/>
                  </a:lnTo>
                  <a:lnTo>
                    <a:pt x="126229" y="302063"/>
                  </a:lnTo>
                  <a:lnTo>
                    <a:pt x="128401" y="290569"/>
                  </a:lnTo>
                  <a:lnTo>
                    <a:pt x="129118" y="279099"/>
                  </a:lnTo>
                  <a:lnTo>
                    <a:pt x="128484" y="267788"/>
                  </a:lnTo>
                  <a:lnTo>
                    <a:pt x="126472" y="256660"/>
                  </a:lnTo>
                  <a:lnTo>
                    <a:pt x="123196" y="245693"/>
                  </a:lnTo>
                  <a:lnTo>
                    <a:pt x="118880" y="234854"/>
                  </a:lnTo>
                  <a:lnTo>
                    <a:pt x="113767" y="224108"/>
                  </a:lnTo>
                  <a:lnTo>
                    <a:pt x="108065" y="213435"/>
                  </a:lnTo>
                  <a:lnTo>
                    <a:pt x="101781" y="202978"/>
                  </a:lnTo>
                  <a:lnTo>
                    <a:pt x="94731" y="193028"/>
                  </a:lnTo>
                  <a:lnTo>
                    <a:pt x="86881" y="183707"/>
                  </a:lnTo>
                  <a:lnTo>
                    <a:pt x="78491" y="174972"/>
                  </a:lnTo>
                  <a:lnTo>
                    <a:pt x="70012" y="166719"/>
                  </a:lnTo>
                  <a:lnTo>
                    <a:pt x="61718" y="158833"/>
                  </a:lnTo>
                  <a:lnTo>
                    <a:pt x="53691" y="151214"/>
                  </a:lnTo>
                  <a:lnTo>
                    <a:pt x="45920" y="143783"/>
                  </a:lnTo>
                  <a:lnTo>
                    <a:pt x="38361" y="136484"/>
                  </a:lnTo>
                  <a:lnTo>
                    <a:pt x="30963" y="129277"/>
                  </a:lnTo>
                  <a:lnTo>
                    <a:pt x="23681" y="122131"/>
                  </a:lnTo>
                  <a:lnTo>
                    <a:pt x="16496" y="115017"/>
                  </a:lnTo>
                  <a:lnTo>
                    <a:pt x="9873" y="107595"/>
                  </a:lnTo>
                  <a:lnTo>
                    <a:pt x="4716" y="99241"/>
                  </a:lnTo>
                  <a:lnTo>
                    <a:pt x="1406" y="89694"/>
                  </a:lnTo>
                  <a:lnTo>
                    <a:pt x="0" y="79180"/>
                  </a:lnTo>
                  <a:lnTo>
                    <a:pt x="493" y="68204"/>
                  </a:lnTo>
                  <a:lnTo>
                    <a:pt x="2683" y="57123"/>
                  </a:lnTo>
                  <a:lnTo>
                    <a:pt x="6406" y="46261"/>
                  </a:lnTo>
                  <a:lnTo>
                    <a:pt x="11638" y="35975"/>
                  </a:lnTo>
                  <a:lnTo>
                    <a:pt x="18230" y="26403"/>
                  </a:lnTo>
                  <a:lnTo>
                    <a:pt x="26094" y="17826"/>
                  </a:lnTo>
                  <a:lnTo>
                    <a:pt x="35274" y="10735"/>
                  </a:lnTo>
                  <a:lnTo>
                    <a:pt x="45664" y="5271"/>
                  </a:lnTo>
                  <a:lnTo>
                    <a:pt x="56724" y="1584"/>
                  </a:lnTo>
                  <a:lnTo>
                    <a:pt x="67608" y="0"/>
                  </a:lnTo>
                  <a:lnTo>
                    <a:pt x="77855" y="490"/>
                  </a:lnTo>
                  <a:lnTo>
                    <a:pt x="87530" y="2750"/>
                  </a:lnTo>
                  <a:lnTo>
                    <a:pt x="97020" y="6392"/>
                  </a:lnTo>
                  <a:lnTo>
                    <a:pt x="106578" y="11063"/>
                  </a:lnTo>
                  <a:lnTo>
                    <a:pt x="115846" y="16745"/>
                  </a:lnTo>
                  <a:lnTo>
                    <a:pt x="124849" y="24618"/>
                  </a:lnTo>
                  <a:lnTo>
                    <a:pt x="134379" y="38720"/>
                  </a:lnTo>
                  <a:lnTo>
                    <a:pt x="145960" y="65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32373" y="330594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42901" y="3442818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200733" y="1642445"/>
            <a:ext cx="2853361" cy="484312"/>
            <a:chOff x="4200733" y="1642445"/>
            <a:chExt cx="2853361" cy="484312"/>
          </a:xfrm>
        </p:grpSpPr>
        <p:sp>
          <p:nvSpPr>
            <p:cNvPr id="108" name="Freeform 107"/>
            <p:cNvSpPr/>
            <p:nvPr/>
          </p:nvSpPr>
          <p:spPr>
            <a:xfrm>
              <a:off x="4337741" y="166350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10528" y="14602"/>
                  </a:lnTo>
                  <a:lnTo>
                    <a:pt x="10528" y="27873"/>
                  </a:lnTo>
                  <a:lnTo>
                    <a:pt x="10523" y="41070"/>
                  </a:lnTo>
                  <a:lnTo>
                    <a:pt x="10350" y="54239"/>
                  </a:lnTo>
                  <a:lnTo>
                    <a:pt x="9702" y="67099"/>
                  </a:lnTo>
                  <a:lnTo>
                    <a:pt x="8454" y="79504"/>
                  </a:lnTo>
                  <a:lnTo>
                    <a:pt x="6801" y="91618"/>
                  </a:lnTo>
                  <a:lnTo>
                    <a:pt x="5153" y="103819"/>
                  </a:lnTo>
                  <a:lnTo>
                    <a:pt x="3750" y="116324"/>
                  </a:lnTo>
                  <a:lnTo>
                    <a:pt x="2658" y="129181"/>
                  </a:lnTo>
                  <a:lnTo>
                    <a:pt x="1849" y="142352"/>
                  </a:lnTo>
                  <a:lnTo>
                    <a:pt x="1271" y="155776"/>
                  </a:lnTo>
                  <a:lnTo>
                    <a:pt x="866" y="169555"/>
                  </a:lnTo>
                  <a:lnTo>
                    <a:pt x="587" y="183943"/>
                  </a:lnTo>
                  <a:lnTo>
                    <a:pt x="395" y="199027"/>
                  </a:lnTo>
                  <a:lnTo>
                    <a:pt x="266" y="214580"/>
                  </a:lnTo>
                  <a:lnTo>
                    <a:pt x="178" y="230173"/>
                  </a:lnTo>
                  <a:lnTo>
                    <a:pt x="119" y="245537"/>
                  </a:lnTo>
                  <a:lnTo>
                    <a:pt x="80" y="260188"/>
                  </a:lnTo>
                  <a:lnTo>
                    <a:pt x="49" y="274884"/>
                  </a:lnTo>
                  <a:lnTo>
                    <a:pt x="24" y="29203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00733" y="1716145"/>
              <a:ext cx="147537" cy="133784"/>
            </a:xfrm>
            <a:custGeom>
              <a:avLst/>
              <a:gdLst/>
              <a:ahLst/>
              <a:cxnLst/>
              <a:rect l="0" t="0" r="0" b="0"/>
              <a:pathLst>
                <a:path w="147537" h="133784">
                  <a:moveTo>
                    <a:pt x="147536" y="63171"/>
                  </a:moveTo>
                  <a:lnTo>
                    <a:pt x="138735" y="68971"/>
                  </a:lnTo>
                  <a:lnTo>
                    <a:pt x="130388" y="73895"/>
                  </a:lnTo>
                  <a:lnTo>
                    <a:pt x="121694" y="78403"/>
                  </a:lnTo>
                  <a:lnTo>
                    <a:pt x="112747" y="82796"/>
                  </a:lnTo>
                  <a:lnTo>
                    <a:pt x="103899" y="87458"/>
                  </a:lnTo>
                  <a:lnTo>
                    <a:pt x="95356" y="92573"/>
                  </a:lnTo>
                  <a:lnTo>
                    <a:pt x="86995" y="98151"/>
                  </a:lnTo>
                  <a:lnTo>
                    <a:pt x="78469" y="104123"/>
                  </a:lnTo>
                  <a:lnTo>
                    <a:pt x="69585" y="110396"/>
                  </a:lnTo>
                  <a:lnTo>
                    <a:pt x="60314" y="116728"/>
                  </a:lnTo>
                  <a:lnTo>
                    <a:pt x="50704" y="122744"/>
                  </a:lnTo>
                  <a:lnTo>
                    <a:pt x="40837" y="128246"/>
                  </a:lnTo>
                  <a:lnTo>
                    <a:pt x="31109" y="132413"/>
                  </a:lnTo>
                  <a:lnTo>
                    <a:pt x="22191" y="133783"/>
                  </a:lnTo>
                  <a:lnTo>
                    <a:pt x="14391" y="131806"/>
                  </a:lnTo>
                  <a:lnTo>
                    <a:pt x="8005" y="126729"/>
                  </a:lnTo>
                  <a:lnTo>
                    <a:pt x="3463" y="119128"/>
                  </a:lnTo>
                  <a:lnTo>
                    <a:pt x="824" y="109611"/>
                  </a:lnTo>
                  <a:lnTo>
                    <a:pt x="0" y="98700"/>
                  </a:lnTo>
                  <a:lnTo>
                    <a:pt x="952" y="86803"/>
                  </a:lnTo>
                  <a:lnTo>
                    <a:pt x="3472" y="74229"/>
                  </a:lnTo>
                  <a:lnTo>
                    <a:pt x="7140" y="61415"/>
                  </a:lnTo>
                  <a:lnTo>
                    <a:pt x="11870" y="47483"/>
                  </a:lnTo>
                  <a:lnTo>
                    <a:pt x="19194" y="28978"/>
                  </a:lnTo>
                  <a:lnTo>
                    <a:pt x="317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443026" y="1958300"/>
              <a:ext cx="36689" cy="168457"/>
            </a:xfrm>
            <a:custGeom>
              <a:avLst/>
              <a:gdLst/>
              <a:ahLst/>
              <a:cxnLst/>
              <a:rect l="0" t="0" r="0" b="0"/>
              <a:pathLst>
                <a:path w="36689" h="168457">
                  <a:moveTo>
                    <a:pt x="0" y="0"/>
                  </a:moveTo>
                  <a:lnTo>
                    <a:pt x="5867" y="8734"/>
                  </a:lnTo>
                  <a:lnTo>
                    <a:pt x="11431" y="16441"/>
                  </a:lnTo>
                  <a:lnTo>
                    <a:pt x="17222" y="23852"/>
                  </a:lnTo>
                  <a:lnTo>
                    <a:pt x="22956" y="31459"/>
                  </a:lnTo>
                  <a:lnTo>
                    <a:pt x="27990" y="39934"/>
                  </a:lnTo>
                  <a:lnTo>
                    <a:pt x="32007" y="49566"/>
                  </a:lnTo>
                  <a:lnTo>
                    <a:pt x="34859" y="60308"/>
                  </a:lnTo>
                  <a:lnTo>
                    <a:pt x="36400" y="71967"/>
                  </a:lnTo>
                  <a:lnTo>
                    <a:pt x="36688" y="84321"/>
                  </a:lnTo>
                  <a:lnTo>
                    <a:pt x="35763" y="96853"/>
                  </a:lnTo>
                  <a:lnTo>
                    <a:pt x="33554" y="108798"/>
                  </a:lnTo>
                  <a:lnTo>
                    <a:pt x="30150" y="119784"/>
                  </a:lnTo>
                  <a:lnTo>
                    <a:pt x="25870" y="129692"/>
                  </a:lnTo>
                  <a:lnTo>
                    <a:pt x="20653" y="139552"/>
                  </a:lnTo>
                  <a:lnTo>
                    <a:pt x="12925" y="15134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48422" y="1649117"/>
              <a:ext cx="131517" cy="310503"/>
            </a:xfrm>
            <a:custGeom>
              <a:avLst/>
              <a:gdLst/>
              <a:ahLst/>
              <a:cxnLst/>
              <a:rect l="0" t="0" r="0" b="0"/>
              <a:pathLst>
                <a:path w="131517" h="310503">
                  <a:moveTo>
                    <a:pt x="131516" y="77556"/>
                  </a:moveTo>
                  <a:lnTo>
                    <a:pt x="125648" y="86357"/>
                  </a:lnTo>
                  <a:lnTo>
                    <a:pt x="120083" y="94704"/>
                  </a:lnTo>
                  <a:lnTo>
                    <a:pt x="114289" y="103403"/>
                  </a:lnTo>
                  <a:lnTo>
                    <a:pt x="108381" y="112524"/>
                  </a:lnTo>
                  <a:lnTo>
                    <a:pt x="102700" y="122019"/>
                  </a:lnTo>
                  <a:lnTo>
                    <a:pt x="97420" y="131811"/>
                  </a:lnTo>
                  <a:lnTo>
                    <a:pt x="92397" y="141825"/>
                  </a:lnTo>
                  <a:lnTo>
                    <a:pt x="87262" y="151999"/>
                  </a:lnTo>
                  <a:lnTo>
                    <a:pt x="81812" y="162285"/>
                  </a:lnTo>
                  <a:lnTo>
                    <a:pt x="76168" y="172649"/>
                  </a:lnTo>
                  <a:lnTo>
                    <a:pt x="70680" y="183067"/>
                  </a:lnTo>
                  <a:lnTo>
                    <a:pt x="65542" y="193521"/>
                  </a:lnTo>
                  <a:lnTo>
                    <a:pt x="60787" y="203999"/>
                  </a:lnTo>
                  <a:lnTo>
                    <a:pt x="56366" y="214494"/>
                  </a:lnTo>
                  <a:lnTo>
                    <a:pt x="52213" y="225005"/>
                  </a:lnTo>
                  <a:lnTo>
                    <a:pt x="48425" y="235691"/>
                  </a:lnTo>
                  <a:lnTo>
                    <a:pt x="45253" y="246858"/>
                  </a:lnTo>
                  <a:lnTo>
                    <a:pt x="42794" y="258624"/>
                  </a:lnTo>
                  <a:lnTo>
                    <a:pt x="41313" y="270628"/>
                  </a:lnTo>
                  <a:lnTo>
                    <a:pt x="41299" y="282153"/>
                  </a:lnTo>
                  <a:lnTo>
                    <a:pt x="42887" y="292811"/>
                  </a:lnTo>
                  <a:lnTo>
                    <a:pt x="45928" y="301905"/>
                  </a:lnTo>
                  <a:lnTo>
                    <a:pt x="50978" y="308015"/>
                  </a:lnTo>
                  <a:lnTo>
                    <a:pt x="57988" y="310502"/>
                  </a:lnTo>
                  <a:lnTo>
                    <a:pt x="65273" y="310006"/>
                  </a:lnTo>
                  <a:lnTo>
                    <a:pt x="72382" y="307369"/>
                  </a:lnTo>
                  <a:lnTo>
                    <a:pt x="79359" y="302942"/>
                  </a:lnTo>
                  <a:lnTo>
                    <a:pt x="86285" y="296588"/>
                  </a:lnTo>
                  <a:lnTo>
                    <a:pt x="93195" y="288370"/>
                  </a:lnTo>
                  <a:lnTo>
                    <a:pt x="99614" y="278572"/>
                  </a:lnTo>
                  <a:lnTo>
                    <a:pt x="104625" y="267542"/>
                  </a:lnTo>
                  <a:lnTo>
                    <a:pt x="107837" y="255603"/>
                  </a:lnTo>
                  <a:lnTo>
                    <a:pt x="109346" y="243179"/>
                  </a:lnTo>
                  <a:lnTo>
                    <a:pt x="109453" y="230771"/>
                  </a:lnTo>
                  <a:lnTo>
                    <a:pt x="108484" y="218657"/>
                  </a:lnTo>
                  <a:lnTo>
                    <a:pt x="106564" y="207066"/>
                  </a:lnTo>
                  <a:lnTo>
                    <a:pt x="103613" y="196275"/>
                  </a:lnTo>
                  <a:lnTo>
                    <a:pt x="99672" y="186349"/>
                  </a:lnTo>
                  <a:lnTo>
                    <a:pt x="94892" y="177191"/>
                  </a:lnTo>
                  <a:lnTo>
                    <a:pt x="89460" y="168644"/>
                  </a:lnTo>
                  <a:lnTo>
                    <a:pt x="83541" y="160557"/>
                  </a:lnTo>
                  <a:lnTo>
                    <a:pt x="77109" y="152801"/>
                  </a:lnTo>
                  <a:lnTo>
                    <a:pt x="69960" y="145279"/>
                  </a:lnTo>
                  <a:lnTo>
                    <a:pt x="62043" y="137918"/>
                  </a:lnTo>
                  <a:lnTo>
                    <a:pt x="53608" y="130668"/>
                  </a:lnTo>
                  <a:lnTo>
                    <a:pt x="45100" y="123494"/>
                  </a:lnTo>
                  <a:lnTo>
                    <a:pt x="36789" y="116366"/>
                  </a:lnTo>
                  <a:lnTo>
                    <a:pt x="28922" y="109105"/>
                  </a:lnTo>
                  <a:lnTo>
                    <a:pt x="21791" y="101391"/>
                  </a:lnTo>
                  <a:lnTo>
                    <a:pt x="15484" y="93083"/>
                  </a:lnTo>
                  <a:lnTo>
                    <a:pt x="10079" y="84045"/>
                  </a:lnTo>
                  <a:lnTo>
                    <a:pt x="5740" y="74067"/>
                  </a:lnTo>
                  <a:lnTo>
                    <a:pt x="2458" y="63138"/>
                  </a:lnTo>
                  <a:lnTo>
                    <a:pt x="405" y="51715"/>
                  </a:lnTo>
                  <a:lnTo>
                    <a:pt x="0" y="40588"/>
                  </a:lnTo>
                  <a:lnTo>
                    <a:pt x="1330" y="30191"/>
                  </a:lnTo>
                  <a:lnTo>
                    <a:pt x="4512" y="20925"/>
                  </a:lnTo>
                  <a:lnTo>
                    <a:pt x="9846" y="13306"/>
                  </a:lnTo>
                  <a:lnTo>
                    <a:pt x="17283" y="7450"/>
                  </a:lnTo>
                  <a:lnTo>
                    <a:pt x="26344" y="3315"/>
                  </a:lnTo>
                  <a:lnTo>
                    <a:pt x="36327" y="891"/>
                  </a:lnTo>
                  <a:lnTo>
                    <a:pt x="46739" y="0"/>
                  </a:lnTo>
                  <a:lnTo>
                    <a:pt x="57320" y="516"/>
                  </a:lnTo>
                  <a:lnTo>
                    <a:pt x="67950" y="2449"/>
                  </a:lnTo>
                  <a:lnTo>
                    <a:pt x="78569" y="5676"/>
                  </a:lnTo>
                  <a:lnTo>
                    <a:pt x="88834" y="10129"/>
                  </a:lnTo>
                  <a:lnTo>
                    <a:pt x="98129" y="15867"/>
                  </a:lnTo>
                  <a:lnTo>
                    <a:pt x="106193" y="22787"/>
                  </a:lnTo>
                  <a:lnTo>
                    <a:pt x="112950" y="30227"/>
                  </a:lnTo>
                  <a:lnTo>
                    <a:pt x="118997" y="37778"/>
                  </a:lnTo>
                  <a:lnTo>
                    <a:pt x="124863" y="46101"/>
                  </a:lnTo>
                  <a:lnTo>
                    <a:pt x="131516" y="564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95751" y="1937243"/>
              <a:ext cx="23162" cy="126343"/>
            </a:xfrm>
            <a:custGeom>
              <a:avLst/>
              <a:gdLst/>
              <a:ahLst/>
              <a:cxnLst/>
              <a:rect l="0" t="0" r="0" b="0"/>
              <a:pathLst>
                <a:path w="23162" h="126343">
                  <a:moveTo>
                    <a:pt x="0" y="0"/>
                  </a:moveTo>
                  <a:lnTo>
                    <a:pt x="5800" y="5935"/>
                  </a:lnTo>
                  <a:lnTo>
                    <a:pt x="10725" y="12139"/>
                  </a:lnTo>
                  <a:lnTo>
                    <a:pt x="15219" y="19240"/>
                  </a:lnTo>
                  <a:lnTo>
                    <a:pt x="19093" y="27353"/>
                  </a:lnTo>
                  <a:lnTo>
                    <a:pt x="21810" y="36648"/>
                  </a:lnTo>
                  <a:lnTo>
                    <a:pt x="23161" y="47091"/>
                  </a:lnTo>
                  <a:lnTo>
                    <a:pt x="23089" y="58343"/>
                  </a:lnTo>
                  <a:lnTo>
                    <a:pt x="21523" y="69881"/>
                  </a:lnTo>
                  <a:lnTo>
                    <a:pt x="18590" y="81363"/>
                  </a:lnTo>
                  <a:lnTo>
                    <a:pt x="14840" y="92209"/>
                  </a:lnTo>
                  <a:lnTo>
                    <a:pt x="10788" y="102580"/>
                  </a:lnTo>
                  <a:lnTo>
                    <a:pt x="6082" y="1133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12156" y="1684559"/>
              <a:ext cx="4695" cy="242157"/>
            </a:xfrm>
            <a:custGeom>
              <a:avLst/>
              <a:gdLst/>
              <a:ahLst/>
              <a:cxnLst/>
              <a:rect l="0" t="0" r="0" b="0"/>
              <a:pathLst>
                <a:path w="4695" h="242157">
                  <a:moveTo>
                    <a:pt x="4694" y="0"/>
                  </a:moveTo>
                  <a:lnTo>
                    <a:pt x="4627" y="11668"/>
                  </a:lnTo>
                  <a:lnTo>
                    <a:pt x="3986" y="22157"/>
                  </a:lnTo>
                  <a:lnTo>
                    <a:pt x="2699" y="32463"/>
                  </a:lnTo>
                  <a:lnTo>
                    <a:pt x="1185" y="42937"/>
                  </a:lnTo>
                  <a:lnTo>
                    <a:pt x="165" y="53929"/>
                  </a:lnTo>
                  <a:lnTo>
                    <a:pt x="0" y="65572"/>
                  </a:lnTo>
                  <a:lnTo>
                    <a:pt x="555" y="77826"/>
                  </a:lnTo>
                  <a:lnTo>
                    <a:pt x="1393" y="90581"/>
                  </a:lnTo>
                  <a:lnTo>
                    <a:pt x="2215" y="103721"/>
                  </a:lnTo>
                  <a:lnTo>
                    <a:pt x="2903" y="117307"/>
                  </a:lnTo>
                  <a:lnTo>
                    <a:pt x="3431" y="131566"/>
                  </a:lnTo>
                  <a:lnTo>
                    <a:pt x="3818" y="146557"/>
                  </a:lnTo>
                  <a:lnTo>
                    <a:pt x="4094" y="162022"/>
                  </a:lnTo>
                  <a:lnTo>
                    <a:pt x="4316" y="179299"/>
                  </a:lnTo>
                  <a:lnTo>
                    <a:pt x="4505" y="203260"/>
                  </a:lnTo>
                  <a:lnTo>
                    <a:pt x="4694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92999" y="1706424"/>
              <a:ext cx="102836" cy="238326"/>
            </a:xfrm>
            <a:custGeom>
              <a:avLst/>
              <a:gdLst/>
              <a:ahLst/>
              <a:cxnLst/>
              <a:rect l="0" t="0" r="0" b="0"/>
              <a:pathLst>
                <a:path w="102836" h="238326">
                  <a:moveTo>
                    <a:pt x="8078" y="30778"/>
                  </a:moveTo>
                  <a:lnTo>
                    <a:pt x="13946" y="24910"/>
                  </a:lnTo>
                  <a:lnTo>
                    <a:pt x="19511" y="19346"/>
                  </a:lnTo>
                  <a:lnTo>
                    <a:pt x="25314" y="13560"/>
                  </a:lnTo>
                  <a:lnTo>
                    <a:pt x="31568" y="7998"/>
                  </a:lnTo>
                  <a:lnTo>
                    <a:pt x="38546" y="3613"/>
                  </a:lnTo>
                  <a:lnTo>
                    <a:pt x="46318" y="854"/>
                  </a:lnTo>
                  <a:lnTo>
                    <a:pt x="54474" y="0"/>
                  </a:lnTo>
                  <a:lnTo>
                    <a:pt x="62256" y="1404"/>
                  </a:lnTo>
                  <a:lnTo>
                    <a:pt x="69263" y="5021"/>
                  </a:lnTo>
                  <a:lnTo>
                    <a:pt x="75440" y="10517"/>
                  </a:lnTo>
                  <a:lnTo>
                    <a:pt x="80897" y="17479"/>
                  </a:lnTo>
                  <a:lnTo>
                    <a:pt x="85783" y="25528"/>
                  </a:lnTo>
                  <a:lnTo>
                    <a:pt x="90083" y="34522"/>
                  </a:lnTo>
                  <a:lnTo>
                    <a:pt x="93606" y="44535"/>
                  </a:lnTo>
                  <a:lnTo>
                    <a:pt x="96314" y="55532"/>
                  </a:lnTo>
                  <a:lnTo>
                    <a:pt x="98305" y="67527"/>
                  </a:lnTo>
                  <a:lnTo>
                    <a:pt x="99724" y="80643"/>
                  </a:lnTo>
                  <a:lnTo>
                    <a:pt x="100712" y="94836"/>
                  </a:lnTo>
                  <a:lnTo>
                    <a:pt x="101223" y="109775"/>
                  </a:lnTo>
                  <a:lnTo>
                    <a:pt x="101042" y="124948"/>
                  </a:lnTo>
                  <a:lnTo>
                    <a:pt x="100101" y="140037"/>
                  </a:lnTo>
                  <a:lnTo>
                    <a:pt x="98317" y="154761"/>
                  </a:lnTo>
                  <a:lnTo>
                    <a:pt x="95516" y="168801"/>
                  </a:lnTo>
                  <a:lnTo>
                    <a:pt x="91699" y="182053"/>
                  </a:lnTo>
                  <a:lnTo>
                    <a:pt x="86847" y="194427"/>
                  </a:lnTo>
                  <a:lnTo>
                    <a:pt x="80841" y="205753"/>
                  </a:lnTo>
                  <a:lnTo>
                    <a:pt x="73727" y="216027"/>
                  </a:lnTo>
                  <a:lnTo>
                    <a:pt x="65680" y="224912"/>
                  </a:lnTo>
                  <a:lnTo>
                    <a:pt x="56908" y="231677"/>
                  </a:lnTo>
                  <a:lnTo>
                    <a:pt x="47605" y="236110"/>
                  </a:lnTo>
                  <a:lnTo>
                    <a:pt x="38089" y="238291"/>
                  </a:lnTo>
                  <a:lnTo>
                    <a:pt x="28781" y="238325"/>
                  </a:lnTo>
                  <a:lnTo>
                    <a:pt x="19907" y="236488"/>
                  </a:lnTo>
                  <a:lnTo>
                    <a:pt x="11984" y="232833"/>
                  </a:lnTo>
                  <a:lnTo>
                    <a:pt x="5873" y="227116"/>
                  </a:lnTo>
                  <a:lnTo>
                    <a:pt x="1882" y="219393"/>
                  </a:lnTo>
                  <a:lnTo>
                    <a:pt x="0" y="210295"/>
                  </a:lnTo>
                  <a:lnTo>
                    <a:pt x="167" y="200813"/>
                  </a:lnTo>
                  <a:lnTo>
                    <a:pt x="2134" y="191569"/>
                  </a:lnTo>
                  <a:lnTo>
                    <a:pt x="5705" y="183434"/>
                  </a:lnTo>
                  <a:lnTo>
                    <a:pt x="10835" y="177646"/>
                  </a:lnTo>
                  <a:lnTo>
                    <a:pt x="17349" y="174659"/>
                  </a:lnTo>
                  <a:lnTo>
                    <a:pt x="24822" y="174419"/>
                  </a:lnTo>
                  <a:lnTo>
                    <a:pt x="32674" y="176751"/>
                  </a:lnTo>
                  <a:lnTo>
                    <a:pt x="40550" y="181269"/>
                  </a:lnTo>
                  <a:lnTo>
                    <a:pt x="48464" y="187178"/>
                  </a:lnTo>
                  <a:lnTo>
                    <a:pt x="56691" y="193424"/>
                  </a:lnTo>
                  <a:lnTo>
                    <a:pt x="65361" y="199388"/>
                  </a:lnTo>
                  <a:lnTo>
                    <a:pt x="74014" y="204907"/>
                  </a:lnTo>
                  <a:lnTo>
                    <a:pt x="82527" y="210721"/>
                  </a:lnTo>
                  <a:lnTo>
                    <a:pt x="91652" y="218452"/>
                  </a:lnTo>
                  <a:lnTo>
                    <a:pt x="102835" y="230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80062" y="1926715"/>
              <a:ext cx="36690" cy="126343"/>
            </a:xfrm>
            <a:custGeom>
              <a:avLst/>
              <a:gdLst/>
              <a:ahLst/>
              <a:cxnLst/>
              <a:rect l="0" t="0" r="0" b="0"/>
              <a:pathLst>
                <a:path w="36690" h="126343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22" y="17240"/>
                  </a:lnTo>
                  <a:lnTo>
                    <a:pt x="22957" y="23666"/>
                  </a:lnTo>
                  <a:lnTo>
                    <a:pt x="27990" y="31293"/>
                  </a:lnTo>
                  <a:lnTo>
                    <a:pt x="32008" y="40323"/>
                  </a:lnTo>
                  <a:lnTo>
                    <a:pt x="34859" y="50477"/>
                  </a:lnTo>
                  <a:lnTo>
                    <a:pt x="36401" y="61204"/>
                  </a:lnTo>
                  <a:lnTo>
                    <a:pt x="36689" y="72112"/>
                  </a:lnTo>
                  <a:lnTo>
                    <a:pt x="35698" y="82753"/>
                  </a:lnTo>
                  <a:lnTo>
                    <a:pt x="32923" y="93701"/>
                  </a:lnTo>
                  <a:lnTo>
                    <a:pt x="25884" y="1070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617605" y="1663502"/>
              <a:ext cx="4613" cy="263214"/>
            </a:xfrm>
            <a:custGeom>
              <a:avLst/>
              <a:gdLst/>
              <a:ahLst/>
              <a:cxnLst/>
              <a:rect l="0" t="0" r="0" b="0"/>
              <a:pathLst>
                <a:path w="4613" h="263214">
                  <a:moveTo>
                    <a:pt x="4612" y="0"/>
                  </a:moveTo>
                  <a:lnTo>
                    <a:pt x="1812" y="11802"/>
                  </a:lnTo>
                  <a:lnTo>
                    <a:pt x="311" y="23571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5" y="64638"/>
                  </a:lnTo>
                  <a:lnTo>
                    <a:pt x="2141" y="79112"/>
                  </a:lnTo>
                  <a:lnTo>
                    <a:pt x="2825" y="93735"/>
                  </a:lnTo>
                  <a:lnTo>
                    <a:pt x="3351" y="108759"/>
                  </a:lnTo>
                  <a:lnTo>
                    <a:pt x="3738" y="124302"/>
                  </a:lnTo>
                  <a:lnTo>
                    <a:pt x="4013" y="140179"/>
                  </a:lnTo>
                  <a:lnTo>
                    <a:pt x="4204" y="155997"/>
                  </a:lnTo>
                  <a:lnTo>
                    <a:pt x="4336" y="171525"/>
                  </a:lnTo>
                  <a:lnTo>
                    <a:pt x="4426" y="186685"/>
                  </a:lnTo>
                  <a:lnTo>
                    <a:pt x="4497" y="203267"/>
                  </a:lnTo>
                  <a:lnTo>
                    <a:pt x="4556" y="226079"/>
                  </a:lnTo>
                  <a:lnTo>
                    <a:pt x="4612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712898" y="1652974"/>
              <a:ext cx="103437" cy="258567"/>
            </a:xfrm>
            <a:custGeom>
              <a:avLst/>
              <a:gdLst/>
              <a:ahLst/>
              <a:cxnLst/>
              <a:rect l="0" t="0" r="0" b="0"/>
              <a:pathLst>
                <a:path w="103437" h="258567">
                  <a:moveTo>
                    <a:pt x="77775" y="0"/>
                  </a:moveTo>
                  <a:lnTo>
                    <a:pt x="69041" y="5934"/>
                  </a:lnTo>
                  <a:lnTo>
                    <a:pt x="61334" y="12139"/>
                  </a:lnTo>
                  <a:lnTo>
                    <a:pt x="53936" y="19239"/>
                  </a:lnTo>
                  <a:lnTo>
                    <a:pt x="46848" y="27352"/>
                  </a:lnTo>
                  <a:lnTo>
                    <a:pt x="40319" y="36647"/>
                  </a:lnTo>
                  <a:lnTo>
                    <a:pt x="34446" y="47095"/>
                  </a:lnTo>
                  <a:lnTo>
                    <a:pt x="29182" y="58520"/>
                  </a:lnTo>
                  <a:lnTo>
                    <a:pt x="24411" y="70706"/>
                  </a:lnTo>
                  <a:lnTo>
                    <a:pt x="20021" y="83455"/>
                  </a:lnTo>
                  <a:lnTo>
                    <a:pt x="16072" y="96607"/>
                  </a:lnTo>
                  <a:lnTo>
                    <a:pt x="12791" y="110041"/>
                  </a:lnTo>
                  <a:lnTo>
                    <a:pt x="10246" y="123665"/>
                  </a:lnTo>
                  <a:lnTo>
                    <a:pt x="8196" y="137254"/>
                  </a:lnTo>
                  <a:lnTo>
                    <a:pt x="6205" y="150458"/>
                  </a:lnTo>
                  <a:lnTo>
                    <a:pt x="4020" y="163118"/>
                  </a:lnTo>
                  <a:lnTo>
                    <a:pt x="1890" y="175247"/>
                  </a:lnTo>
                  <a:lnTo>
                    <a:pt x="446" y="186933"/>
                  </a:lnTo>
                  <a:lnTo>
                    <a:pt x="0" y="198278"/>
                  </a:lnTo>
                  <a:lnTo>
                    <a:pt x="702" y="209373"/>
                  </a:lnTo>
                  <a:lnTo>
                    <a:pt x="2702" y="220290"/>
                  </a:lnTo>
                  <a:lnTo>
                    <a:pt x="5945" y="231064"/>
                  </a:lnTo>
                  <a:lnTo>
                    <a:pt x="10396" y="241080"/>
                  </a:lnTo>
                  <a:lnTo>
                    <a:pt x="16124" y="249136"/>
                  </a:lnTo>
                  <a:lnTo>
                    <a:pt x="23044" y="254728"/>
                  </a:lnTo>
                  <a:lnTo>
                    <a:pt x="30790" y="257836"/>
                  </a:lnTo>
                  <a:lnTo>
                    <a:pt x="38827" y="258566"/>
                  </a:lnTo>
                  <a:lnTo>
                    <a:pt x="46822" y="257242"/>
                  </a:lnTo>
                  <a:lnTo>
                    <a:pt x="54646" y="254288"/>
                  </a:lnTo>
                  <a:lnTo>
                    <a:pt x="62279" y="250112"/>
                  </a:lnTo>
                  <a:lnTo>
                    <a:pt x="69742" y="245051"/>
                  </a:lnTo>
                  <a:lnTo>
                    <a:pt x="76906" y="239201"/>
                  </a:lnTo>
                  <a:lnTo>
                    <a:pt x="83498" y="232443"/>
                  </a:lnTo>
                  <a:lnTo>
                    <a:pt x="89412" y="224781"/>
                  </a:lnTo>
                  <a:lnTo>
                    <a:pt x="94537" y="216178"/>
                  </a:lnTo>
                  <a:lnTo>
                    <a:pt x="98681" y="206492"/>
                  </a:lnTo>
                  <a:lnTo>
                    <a:pt x="101820" y="195772"/>
                  </a:lnTo>
                  <a:lnTo>
                    <a:pt x="103436" y="184998"/>
                  </a:lnTo>
                  <a:lnTo>
                    <a:pt x="102483" y="175903"/>
                  </a:lnTo>
                  <a:lnTo>
                    <a:pt x="98617" y="169320"/>
                  </a:lnTo>
                  <a:lnTo>
                    <a:pt x="92274" y="165397"/>
                  </a:lnTo>
                  <a:lnTo>
                    <a:pt x="84273" y="164045"/>
                  </a:lnTo>
                  <a:lnTo>
                    <a:pt x="75271" y="164921"/>
                  </a:lnTo>
                  <a:lnTo>
                    <a:pt x="65841" y="167727"/>
                  </a:lnTo>
                  <a:lnTo>
                    <a:pt x="56534" y="172327"/>
                  </a:lnTo>
                  <a:lnTo>
                    <a:pt x="47627" y="178474"/>
                  </a:lnTo>
                  <a:lnTo>
                    <a:pt x="39470" y="185587"/>
                  </a:lnTo>
                  <a:lnTo>
                    <a:pt x="31793" y="193624"/>
                  </a:lnTo>
                  <a:lnTo>
                    <a:pt x="23927" y="204406"/>
                  </a:lnTo>
                  <a:lnTo>
                    <a:pt x="14604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64373" y="1926715"/>
              <a:ext cx="48782" cy="168457"/>
            </a:xfrm>
            <a:custGeom>
              <a:avLst/>
              <a:gdLst/>
              <a:ahLst/>
              <a:cxnLst/>
              <a:rect l="0" t="0" r="0" b="0"/>
              <a:pathLst>
                <a:path w="48782" h="168457">
                  <a:moveTo>
                    <a:pt x="21057" y="0"/>
                  </a:moveTo>
                  <a:lnTo>
                    <a:pt x="26857" y="8801"/>
                  </a:lnTo>
                  <a:lnTo>
                    <a:pt x="31782" y="17148"/>
                  </a:lnTo>
                  <a:lnTo>
                    <a:pt x="36280" y="25851"/>
                  </a:lnTo>
                  <a:lnTo>
                    <a:pt x="40328" y="35145"/>
                  </a:lnTo>
                  <a:lnTo>
                    <a:pt x="43693" y="45288"/>
                  </a:lnTo>
                  <a:lnTo>
                    <a:pt x="46298" y="56329"/>
                  </a:lnTo>
                  <a:lnTo>
                    <a:pt x="48051" y="67995"/>
                  </a:lnTo>
                  <a:lnTo>
                    <a:pt x="48781" y="79817"/>
                  </a:lnTo>
                  <a:lnTo>
                    <a:pt x="48490" y="91502"/>
                  </a:lnTo>
                  <a:lnTo>
                    <a:pt x="47159" y="102786"/>
                  </a:lnTo>
                  <a:lnTo>
                    <a:pt x="44670" y="113363"/>
                  </a:lnTo>
                  <a:lnTo>
                    <a:pt x="41071" y="123138"/>
                  </a:lnTo>
                  <a:lnTo>
                    <a:pt x="36459" y="132080"/>
                  </a:lnTo>
                  <a:lnTo>
                    <a:pt x="30238" y="141115"/>
                  </a:lnTo>
                  <a:lnTo>
                    <a:pt x="19628" y="15215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63333" y="1681987"/>
              <a:ext cx="190595" cy="264523"/>
            </a:xfrm>
            <a:custGeom>
              <a:avLst/>
              <a:gdLst/>
              <a:ahLst/>
              <a:cxnLst/>
              <a:rect l="0" t="0" r="0" b="0"/>
              <a:pathLst>
                <a:path w="190595" h="264523">
                  <a:moveTo>
                    <a:pt x="11610" y="44686"/>
                  </a:moveTo>
                  <a:lnTo>
                    <a:pt x="14611" y="35952"/>
                  </a:lnTo>
                  <a:lnTo>
                    <a:pt x="18033" y="28246"/>
                  </a:lnTo>
                  <a:lnTo>
                    <a:pt x="22238" y="20853"/>
                  </a:lnTo>
                  <a:lnTo>
                    <a:pt x="27484" y="13937"/>
                  </a:lnTo>
                  <a:lnTo>
                    <a:pt x="34262" y="8055"/>
                  </a:lnTo>
                  <a:lnTo>
                    <a:pt x="42686" y="3450"/>
                  </a:lnTo>
                  <a:lnTo>
                    <a:pt x="52079" y="529"/>
                  </a:lnTo>
                  <a:lnTo>
                    <a:pt x="61226" y="0"/>
                  </a:lnTo>
                  <a:lnTo>
                    <a:pt x="69447" y="2021"/>
                  </a:lnTo>
                  <a:lnTo>
                    <a:pt x="76759" y="6294"/>
                  </a:lnTo>
                  <a:lnTo>
                    <a:pt x="83583" y="12359"/>
                  </a:lnTo>
                  <a:lnTo>
                    <a:pt x="90238" y="19775"/>
                  </a:lnTo>
                  <a:lnTo>
                    <a:pt x="96555" y="28497"/>
                  </a:lnTo>
                  <a:lnTo>
                    <a:pt x="101979" y="38852"/>
                  </a:lnTo>
                  <a:lnTo>
                    <a:pt x="106263" y="50890"/>
                  </a:lnTo>
                  <a:lnTo>
                    <a:pt x="109464" y="64396"/>
                  </a:lnTo>
                  <a:lnTo>
                    <a:pt x="111771" y="79064"/>
                  </a:lnTo>
                  <a:lnTo>
                    <a:pt x="113391" y="94591"/>
                  </a:lnTo>
                  <a:lnTo>
                    <a:pt x="114343" y="110407"/>
                  </a:lnTo>
                  <a:lnTo>
                    <a:pt x="114466" y="125711"/>
                  </a:lnTo>
                  <a:lnTo>
                    <a:pt x="113737" y="140110"/>
                  </a:lnTo>
                  <a:lnTo>
                    <a:pt x="112266" y="153573"/>
                  </a:lnTo>
                  <a:lnTo>
                    <a:pt x="110208" y="166236"/>
                  </a:lnTo>
                  <a:lnTo>
                    <a:pt x="107708" y="178271"/>
                  </a:lnTo>
                  <a:lnTo>
                    <a:pt x="104725" y="189678"/>
                  </a:lnTo>
                  <a:lnTo>
                    <a:pt x="101044" y="200281"/>
                  </a:lnTo>
                  <a:lnTo>
                    <a:pt x="96605" y="210048"/>
                  </a:lnTo>
                  <a:lnTo>
                    <a:pt x="91488" y="219084"/>
                  </a:lnTo>
                  <a:lnTo>
                    <a:pt x="85829" y="227541"/>
                  </a:lnTo>
                  <a:lnTo>
                    <a:pt x="79758" y="235560"/>
                  </a:lnTo>
                  <a:lnTo>
                    <a:pt x="73223" y="243099"/>
                  </a:lnTo>
                  <a:lnTo>
                    <a:pt x="66006" y="249942"/>
                  </a:lnTo>
                  <a:lnTo>
                    <a:pt x="58038" y="256015"/>
                  </a:lnTo>
                  <a:lnTo>
                    <a:pt x="49400" y="260907"/>
                  </a:lnTo>
                  <a:lnTo>
                    <a:pt x="40223" y="263830"/>
                  </a:lnTo>
                  <a:lnTo>
                    <a:pt x="30654" y="264522"/>
                  </a:lnTo>
                  <a:lnTo>
                    <a:pt x="21298" y="262866"/>
                  </a:lnTo>
                  <a:lnTo>
                    <a:pt x="13161" y="258638"/>
                  </a:lnTo>
                  <a:lnTo>
                    <a:pt x="6705" y="251982"/>
                  </a:lnTo>
                  <a:lnTo>
                    <a:pt x="2203" y="243465"/>
                  </a:lnTo>
                  <a:lnTo>
                    <a:pt x="0" y="233855"/>
                  </a:lnTo>
                  <a:lnTo>
                    <a:pt x="47" y="223710"/>
                  </a:lnTo>
                  <a:lnTo>
                    <a:pt x="2332" y="213819"/>
                  </a:lnTo>
                  <a:lnTo>
                    <a:pt x="7048" y="205251"/>
                  </a:lnTo>
                  <a:lnTo>
                    <a:pt x="14063" y="198465"/>
                  </a:lnTo>
                  <a:lnTo>
                    <a:pt x="22838" y="193555"/>
                  </a:lnTo>
                  <a:lnTo>
                    <a:pt x="32628" y="190536"/>
                  </a:lnTo>
                  <a:lnTo>
                    <a:pt x="42910" y="189210"/>
                  </a:lnTo>
                  <a:lnTo>
                    <a:pt x="53404" y="189418"/>
                  </a:lnTo>
                  <a:lnTo>
                    <a:pt x="63975" y="191136"/>
                  </a:lnTo>
                  <a:lnTo>
                    <a:pt x="74564" y="194210"/>
                  </a:lnTo>
                  <a:lnTo>
                    <a:pt x="85149" y="198390"/>
                  </a:lnTo>
                  <a:lnTo>
                    <a:pt x="95724" y="203410"/>
                  </a:lnTo>
                  <a:lnTo>
                    <a:pt x="106286" y="209031"/>
                  </a:lnTo>
                  <a:lnTo>
                    <a:pt x="116839" y="214582"/>
                  </a:lnTo>
                  <a:lnTo>
                    <a:pt x="127386" y="219011"/>
                  </a:lnTo>
                  <a:lnTo>
                    <a:pt x="137917" y="221834"/>
                  </a:lnTo>
                  <a:lnTo>
                    <a:pt x="148174" y="223052"/>
                  </a:lnTo>
                  <a:lnTo>
                    <a:pt x="158756" y="222890"/>
                  </a:lnTo>
                  <a:lnTo>
                    <a:pt x="171713" y="220210"/>
                  </a:lnTo>
                  <a:lnTo>
                    <a:pt x="190594" y="213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68230" y="1680965"/>
              <a:ext cx="171365" cy="256201"/>
            </a:xfrm>
            <a:custGeom>
              <a:avLst/>
              <a:gdLst/>
              <a:ahLst/>
              <a:cxnLst/>
              <a:rect l="0" t="0" r="0" b="0"/>
              <a:pathLst>
                <a:path w="171365" h="256201">
                  <a:moveTo>
                    <a:pt x="90982" y="3594"/>
                  </a:moveTo>
                  <a:lnTo>
                    <a:pt x="82248" y="861"/>
                  </a:lnTo>
                  <a:lnTo>
                    <a:pt x="74542" y="0"/>
                  </a:lnTo>
                  <a:lnTo>
                    <a:pt x="67140" y="990"/>
                  </a:lnTo>
                  <a:lnTo>
                    <a:pt x="59878" y="3529"/>
                  </a:lnTo>
                  <a:lnTo>
                    <a:pt x="52700" y="7313"/>
                  </a:lnTo>
                  <a:lnTo>
                    <a:pt x="45579" y="12053"/>
                  </a:lnTo>
                  <a:lnTo>
                    <a:pt x="38662" y="17659"/>
                  </a:lnTo>
                  <a:lnTo>
                    <a:pt x="32243" y="24237"/>
                  </a:lnTo>
                  <a:lnTo>
                    <a:pt x="26445" y="31768"/>
                  </a:lnTo>
                  <a:lnTo>
                    <a:pt x="21230" y="40110"/>
                  </a:lnTo>
                  <a:lnTo>
                    <a:pt x="16493" y="49087"/>
                  </a:lnTo>
                  <a:lnTo>
                    <a:pt x="12125" y="58544"/>
                  </a:lnTo>
                  <a:lnTo>
                    <a:pt x="8191" y="68674"/>
                  </a:lnTo>
                  <a:lnTo>
                    <a:pt x="4921" y="79993"/>
                  </a:lnTo>
                  <a:lnTo>
                    <a:pt x="2391" y="92679"/>
                  </a:lnTo>
                  <a:lnTo>
                    <a:pt x="692" y="106454"/>
                  </a:lnTo>
                  <a:lnTo>
                    <a:pt x="0" y="120771"/>
                  </a:lnTo>
                  <a:lnTo>
                    <a:pt x="315" y="135249"/>
                  </a:lnTo>
                  <a:lnTo>
                    <a:pt x="1492" y="149546"/>
                  </a:lnTo>
                  <a:lnTo>
                    <a:pt x="3346" y="163292"/>
                  </a:lnTo>
                  <a:lnTo>
                    <a:pt x="5705" y="176348"/>
                  </a:lnTo>
                  <a:lnTo>
                    <a:pt x="8593" y="188758"/>
                  </a:lnTo>
                  <a:lnTo>
                    <a:pt x="12209" y="200640"/>
                  </a:lnTo>
                  <a:lnTo>
                    <a:pt x="16609" y="212110"/>
                  </a:lnTo>
                  <a:lnTo>
                    <a:pt x="21869" y="222951"/>
                  </a:lnTo>
                  <a:lnTo>
                    <a:pt x="28156" y="232634"/>
                  </a:lnTo>
                  <a:lnTo>
                    <a:pt x="35463" y="240953"/>
                  </a:lnTo>
                  <a:lnTo>
                    <a:pt x="43642" y="247692"/>
                  </a:lnTo>
                  <a:lnTo>
                    <a:pt x="52502" y="252470"/>
                  </a:lnTo>
                  <a:lnTo>
                    <a:pt x="61868" y="255269"/>
                  </a:lnTo>
                  <a:lnTo>
                    <a:pt x="71597" y="256200"/>
                  </a:lnTo>
                  <a:lnTo>
                    <a:pt x="81580" y="255320"/>
                  </a:lnTo>
                  <a:lnTo>
                    <a:pt x="91734" y="252839"/>
                  </a:lnTo>
                  <a:lnTo>
                    <a:pt x="101840" y="248905"/>
                  </a:lnTo>
                  <a:lnTo>
                    <a:pt x="111553" y="243524"/>
                  </a:lnTo>
                  <a:lnTo>
                    <a:pt x="120711" y="236832"/>
                  </a:lnTo>
                  <a:lnTo>
                    <a:pt x="129165" y="229070"/>
                  </a:lnTo>
                  <a:lnTo>
                    <a:pt x="136699" y="220490"/>
                  </a:lnTo>
                  <a:lnTo>
                    <a:pt x="143284" y="211312"/>
                  </a:lnTo>
                  <a:lnTo>
                    <a:pt x="149047" y="201710"/>
                  </a:lnTo>
                  <a:lnTo>
                    <a:pt x="154159" y="191811"/>
                  </a:lnTo>
                  <a:lnTo>
                    <a:pt x="158783" y="181699"/>
                  </a:lnTo>
                  <a:lnTo>
                    <a:pt x="162890" y="171112"/>
                  </a:lnTo>
                  <a:lnTo>
                    <a:pt x="166277" y="159480"/>
                  </a:lnTo>
                  <a:lnTo>
                    <a:pt x="168886" y="146583"/>
                  </a:lnTo>
                  <a:lnTo>
                    <a:pt x="170638" y="132836"/>
                  </a:lnTo>
                  <a:lnTo>
                    <a:pt x="171364" y="119069"/>
                  </a:lnTo>
                  <a:lnTo>
                    <a:pt x="171069" y="105769"/>
                  </a:lnTo>
                  <a:lnTo>
                    <a:pt x="169735" y="92908"/>
                  </a:lnTo>
                  <a:lnTo>
                    <a:pt x="167244" y="80133"/>
                  </a:lnTo>
                  <a:lnTo>
                    <a:pt x="163643" y="67215"/>
                  </a:lnTo>
                  <a:lnTo>
                    <a:pt x="159106" y="54405"/>
                  </a:lnTo>
                  <a:lnTo>
                    <a:pt x="153845" y="42323"/>
                  </a:lnTo>
                  <a:lnTo>
                    <a:pt x="148044" y="31280"/>
                  </a:lnTo>
                  <a:lnTo>
                    <a:pt x="141693" y="21745"/>
                  </a:lnTo>
                  <a:lnTo>
                    <a:pt x="134599" y="14476"/>
                  </a:lnTo>
                  <a:lnTo>
                    <a:pt x="126680" y="9663"/>
                  </a:lnTo>
                  <a:lnTo>
                    <a:pt x="117770" y="6338"/>
                  </a:lnTo>
                  <a:lnTo>
                    <a:pt x="106581" y="439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17140" y="1905658"/>
              <a:ext cx="47609" cy="147400"/>
            </a:xfrm>
            <a:custGeom>
              <a:avLst/>
              <a:gdLst/>
              <a:ahLst/>
              <a:cxnLst/>
              <a:rect l="0" t="0" r="0" b="0"/>
              <a:pathLst>
                <a:path w="47609" h="147400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6" y="17235"/>
                  </a:lnTo>
                  <a:lnTo>
                    <a:pt x="23134" y="23489"/>
                  </a:lnTo>
                  <a:lnTo>
                    <a:pt x="28817" y="30467"/>
                  </a:lnTo>
                  <a:lnTo>
                    <a:pt x="34086" y="38253"/>
                  </a:lnTo>
                  <a:lnTo>
                    <a:pt x="38764" y="46927"/>
                  </a:lnTo>
                  <a:lnTo>
                    <a:pt x="42603" y="56655"/>
                  </a:lnTo>
                  <a:lnTo>
                    <a:pt x="45541" y="67412"/>
                  </a:lnTo>
                  <a:lnTo>
                    <a:pt x="47360" y="78720"/>
                  </a:lnTo>
                  <a:lnTo>
                    <a:pt x="47608" y="89770"/>
                  </a:lnTo>
                  <a:lnTo>
                    <a:pt x="46184" y="100118"/>
                  </a:lnTo>
                  <a:lnTo>
                    <a:pt x="43406" y="109580"/>
                  </a:lnTo>
                  <a:lnTo>
                    <a:pt x="39441" y="119086"/>
                  </a:lnTo>
                  <a:lnTo>
                    <a:pt x="32824" y="13058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687294" y="1654239"/>
              <a:ext cx="198344" cy="280899"/>
            </a:xfrm>
            <a:custGeom>
              <a:avLst/>
              <a:gdLst/>
              <a:ahLst/>
              <a:cxnLst/>
              <a:rect l="0" t="0" r="0" b="0"/>
              <a:pathLst>
                <a:path w="198344" h="280899">
                  <a:moveTo>
                    <a:pt x="50944" y="30320"/>
                  </a:moveTo>
                  <a:lnTo>
                    <a:pt x="56878" y="21653"/>
                  </a:lnTo>
                  <a:lnTo>
                    <a:pt x="63083" y="14587"/>
                  </a:lnTo>
                  <a:lnTo>
                    <a:pt x="70179" y="8495"/>
                  </a:lnTo>
                  <a:lnTo>
                    <a:pt x="78119" y="3612"/>
                  </a:lnTo>
                  <a:lnTo>
                    <a:pt x="86766" y="695"/>
                  </a:lnTo>
                  <a:lnTo>
                    <a:pt x="95951" y="0"/>
                  </a:lnTo>
                  <a:lnTo>
                    <a:pt x="105206" y="1483"/>
                  </a:lnTo>
                  <a:lnTo>
                    <a:pt x="113798" y="5061"/>
                  </a:lnTo>
                  <a:lnTo>
                    <a:pt x="121380" y="10476"/>
                  </a:lnTo>
                  <a:lnTo>
                    <a:pt x="127790" y="17685"/>
                  </a:lnTo>
                  <a:lnTo>
                    <a:pt x="132878" y="26943"/>
                  </a:lnTo>
                  <a:lnTo>
                    <a:pt x="136703" y="38200"/>
                  </a:lnTo>
                  <a:lnTo>
                    <a:pt x="139307" y="50994"/>
                  </a:lnTo>
                  <a:lnTo>
                    <a:pt x="140621" y="64644"/>
                  </a:lnTo>
                  <a:lnTo>
                    <a:pt x="140732" y="78680"/>
                  </a:lnTo>
                  <a:lnTo>
                    <a:pt x="139843" y="93017"/>
                  </a:lnTo>
                  <a:lnTo>
                    <a:pt x="138185" y="107855"/>
                  </a:lnTo>
                  <a:lnTo>
                    <a:pt x="135961" y="123271"/>
                  </a:lnTo>
                  <a:lnTo>
                    <a:pt x="133334" y="138895"/>
                  </a:lnTo>
                  <a:lnTo>
                    <a:pt x="130425" y="154012"/>
                  </a:lnTo>
                  <a:lnTo>
                    <a:pt x="127317" y="168260"/>
                  </a:lnTo>
                  <a:lnTo>
                    <a:pt x="123909" y="181778"/>
                  </a:lnTo>
                  <a:lnTo>
                    <a:pt x="119936" y="195003"/>
                  </a:lnTo>
                  <a:lnTo>
                    <a:pt x="115292" y="208226"/>
                  </a:lnTo>
                  <a:lnTo>
                    <a:pt x="109867" y="221243"/>
                  </a:lnTo>
                  <a:lnTo>
                    <a:pt x="103468" y="233465"/>
                  </a:lnTo>
                  <a:lnTo>
                    <a:pt x="96086" y="244610"/>
                  </a:lnTo>
                  <a:lnTo>
                    <a:pt x="87857" y="254553"/>
                  </a:lnTo>
                  <a:lnTo>
                    <a:pt x="78963" y="263161"/>
                  </a:lnTo>
                  <a:lnTo>
                    <a:pt x="69580" y="270489"/>
                  </a:lnTo>
                  <a:lnTo>
                    <a:pt x="60008" y="276258"/>
                  </a:lnTo>
                  <a:lnTo>
                    <a:pt x="50663" y="279785"/>
                  </a:lnTo>
                  <a:lnTo>
                    <a:pt x="41751" y="280898"/>
                  </a:lnTo>
                  <a:lnTo>
                    <a:pt x="33293" y="279867"/>
                  </a:lnTo>
                  <a:lnTo>
                    <a:pt x="25226" y="277125"/>
                  </a:lnTo>
                  <a:lnTo>
                    <a:pt x="17478" y="273093"/>
                  </a:lnTo>
                  <a:lnTo>
                    <a:pt x="10460" y="267966"/>
                  </a:lnTo>
                  <a:lnTo>
                    <a:pt x="5030" y="261709"/>
                  </a:lnTo>
                  <a:lnTo>
                    <a:pt x="1534" y="254399"/>
                  </a:lnTo>
                  <a:lnTo>
                    <a:pt x="0" y="246374"/>
                  </a:lnTo>
                  <a:lnTo>
                    <a:pt x="408" y="238142"/>
                  </a:lnTo>
                  <a:lnTo>
                    <a:pt x="2545" y="230022"/>
                  </a:lnTo>
                  <a:lnTo>
                    <a:pt x="6403" y="222451"/>
                  </a:lnTo>
                  <a:lnTo>
                    <a:pt x="12257" y="216052"/>
                  </a:lnTo>
                  <a:lnTo>
                    <a:pt x="20081" y="211053"/>
                  </a:lnTo>
                  <a:lnTo>
                    <a:pt x="29585" y="207512"/>
                  </a:lnTo>
                  <a:lnTo>
                    <a:pt x="40406" y="205494"/>
                  </a:lnTo>
                  <a:lnTo>
                    <a:pt x="52196" y="204879"/>
                  </a:lnTo>
                  <a:lnTo>
                    <a:pt x="64520" y="205583"/>
                  </a:lnTo>
                  <a:lnTo>
                    <a:pt x="76858" y="207642"/>
                  </a:lnTo>
                  <a:lnTo>
                    <a:pt x="88928" y="210945"/>
                  </a:lnTo>
                  <a:lnTo>
                    <a:pt x="100660" y="215109"/>
                  </a:lnTo>
                  <a:lnTo>
                    <a:pt x="112079" y="219587"/>
                  </a:lnTo>
                  <a:lnTo>
                    <a:pt x="123243" y="224031"/>
                  </a:lnTo>
                  <a:lnTo>
                    <a:pt x="134218" y="227978"/>
                  </a:lnTo>
                  <a:lnTo>
                    <a:pt x="145054" y="230791"/>
                  </a:lnTo>
                  <a:lnTo>
                    <a:pt x="155779" y="232237"/>
                  </a:lnTo>
                  <a:lnTo>
                    <a:pt x="165969" y="232576"/>
                  </a:lnTo>
                  <a:lnTo>
                    <a:pt x="175756" y="232398"/>
                  </a:lnTo>
                  <a:lnTo>
                    <a:pt x="186001" y="231687"/>
                  </a:lnTo>
                  <a:lnTo>
                    <a:pt x="198343" y="230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33439" y="1642445"/>
              <a:ext cx="20655" cy="305328"/>
            </a:xfrm>
            <a:custGeom>
              <a:avLst/>
              <a:gdLst/>
              <a:ahLst/>
              <a:cxnLst/>
              <a:rect l="0" t="0" r="0" b="0"/>
              <a:pathLst>
                <a:path w="20655" h="305328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5"/>
                  </a:lnTo>
                  <a:lnTo>
                    <a:pt x="2333" y="39009"/>
                  </a:lnTo>
                  <a:lnTo>
                    <a:pt x="1485" y="51469"/>
                  </a:lnTo>
                  <a:lnTo>
                    <a:pt x="887" y="65180"/>
                  </a:lnTo>
                  <a:lnTo>
                    <a:pt x="472" y="79943"/>
                  </a:lnTo>
                  <a:lnTo>
                    <a:pt x="189" y="95521"/>
                  </a:lnTo>
                  <a:lnTo>
                    <a:pt x="0" y="111694"/>
                  </a:lnTo>
                  <a:lnTo>
                    <a:pt x="42" y="128128"/>
                  </a:lnTo>
                  <a:lnTo>
                    <a:pt x="602" y="144386"/>
                  </a:lnTo>
                  <a:lnTo>
                    <a:pt x="1792" y="160246"/>
                  </a:lnTo>
                  <a:lnTo>
                    <a:pt x="3405" y="175675"/>
                  </a:lnTo>
                  <a:lnTo>
                    <a:pt x="5026" y="190729"/>
                  </a:lnTo>
                  <a:lnTo>
                    <a:pt x="6415" y="205484"/>
                  </a:lnTo>
                  <a:lnTo>
                    <a:pt x="7669" y="219852"/>
                  </a:lnTo>
                  <a:lnTo>
                    <a:pt x="9117" y="233588"/>
                  </a:lnTo>
                  <a:lnTo>
                    <a:pt x="10939" y="246599"/>
                  </a:lnTo>
                  <a:lnTo>
                    <a:pt x="13002" y="258695"/>
                  </a:lnTo>
                  <a:lnTo>
                    <a:pt x="15150" y="270795"/>
                  </a:lnTo>
                  <a:lnTo>
                    <a:pt x="17575" y="285079"/>
                  </a:lnTo>
                  <a:lnTo>
                    <a:pt x="2065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915022" y="1642445"/>
              <a:ext cx="139072" cy="143166"/>
            </a:xfrm>
            <a:custGeom>
              <a:avLst/>
              <a:gdLst/>
              <a:ahLst/>
              <a:cxnLst/>
              <a:rect l="0" t="0" r="0" b="0"/>
              <a:pathLst>
                <a:path w="139072" h="143166">
                  <a:moveTo>
                    <a:pt x="139071" y="126342"/>
                  </a:moveTo>
                  <a:lnTo>
                    <a:pt x="127403" y="126409"/>
                  </a:lnTo>
                  <a:lnTo>
                    <a:pt x="116915" y="127049"/>
                  </a:lnTo>
                  <a:lnTo>
                    <a:pt x="106613" y="128346"/>
                  </a:lnTo>
                  <a:lnTo>
                    <a:pt x="96312" y="130206"/>
                  </a:lnTo>
                  <a:lnTo>
                    <a:pt x="85967" y="132522"/>
                  </a:lnTo>
                  <a:lnTo>
                    <a:pt x="75573" y="135184"/>
                  </a:lnTo>
                  <a:lnTo>
                    <a:pt x="64972" y="137935"/>
                  </a:lnTo>
                  <a:lnTo>
                    <a:pt x="53865" y="140394"/>
                  </a:lnTo>
                  <a:lnTo>
                    <a:pt x="42151" y="142357"/>
                  </a:lnTo>
                  <a:lnTo>
                    <a:pt x="30522" y="143165"/>
                  </a:lnTo>
                  <a:lnTo>
                    <a:pt x="20312" y="141659"/>
                  </a:lnTo>
                  <a:lnTo>
                    <a:pt x="12161" y="137420"/>
                  </a:lnTo>
                  <a:lnTo>
                    <a:pt x="6200" y="130826"/>
                  </a:lnTo>
                  <a:lnTo>
                    <a:pt x="2408" y="122655"/>
                  </a:lnTo>
                  <a:lnTo>
                    <a:pt x="522" y="113530"/>
                  </a:lnTo>
                  <a:lnTo>
                    <a:pt x="0" y="103679"/>
                  </a:lnTo>
                  <a:lnTo>
                    <a:pt x="155" y="93023"/>
                  </a:lnTo>
                  <a:lnTo>
                    <a:pt x="547" y="81571"/>
                  </a:lnTo>
                  <a:lnTo>
                    <a:pt x="1124" y="69595"/>
                  </a:lnTo>
                  <a:lnTo>
                    <a:pt x="2117" y="57549"/>
                  </a:lnTo>
                  <a:lnTo>
                    <a:pt x="3633" y="45717"/>
                  </a:lnTo>
                  <a:lnTo>
                    <a:pt x="5492" y="34630"/>
                  </a:lnTo>
                  <a:lnTo>
                    <a:pt x="7479" y="24069"/>
                  </a:lnTo>
                  <a:lnTo>
                    <a:pt x="9773" y="13112"/>
                  </a:lnTo>
                  <a:lnTo>
                    <a:pt x="127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181535" y="2347854"/>
            <a:ext cx="1840766" cy="515898"/>
            <a:chOff x="4181535" y="2347854"/>
            <a:chExt cx="1840766" cy="515898"/>
          </a:xfrm>
        </p:grpSpPr>
        <p:sp>
          <p:nvSpPr>
            <p:cNvPr id="126" name="Freeform 125"/>
            <p:cNvSpPr/>
            <p:nvPr/>
          </p:nvSpPr>
          <p:spPr>
            <a:xfrm>
              <a:off x="4181535" y="2389969"/>
              <a:ext cx="154560" cy="347110"/>
            </a:xfrm>
            <a:custGeom>
              <a:avLst/>
              <a:gdLst/>
              <a:ahLst/>
              <a:cxnLst/>
              <a:rect l="0" t="0" r="0" b="0"/>
              <a:pathLst>
                <a:path w="154560" h="347110">
                  <a:moveTo>
                    <a:pt x="114091" y="0"/>
                  </a:moveTo>
                  <a:lnTo>
                    <a:pt x="108291" y="5934"/>
                  </a:lnTo>
                  <a:lnTo>
                    <a:pt x="103366" y="12139"/>
                  </a:lnTo>
                  <a:lnTo>
                    <a:pt x="98859" y="19230"/>
                  </a:lnTo>
                  <a:lnTo>
                    <a:pt x="94466" y="26998"/>
                  </a:lnTo>
                  <a:lnTo>
                    <a:pt x="89804" y="34995"/>
                  </a:lnTo>
                  <a:lnTo>
                    <a:pt x="84689" y="42941"/>
                  </a:lnTo>
                  <a:lnTo>
                    <a:pt x="79111" y="50888"/>
                  </a:lnTo>
                  <a:lnTo>
                    <a:pt x="73140" y="59130"/>
                  </a:lnTo>
                  <a:lnTo>
                    <a:pt x="66866" y="67824"/>
                  </a:lnTo>
                  <a:lnTo>
                    <a:pt x="60535" y="77138"/>
                  </a:lnTo>
                  <a:lnTo>
                    <a:pt x="54518" y="87308"/>
                  </a:lnTo>
                  <a:lnTo>
                    <a:pt x="48989" y="98377"/>
                  </a:lnTo>
                  <a:lnTo>
                    <a:pt x="43786" y="110237"/>
                  </a:lnTo>
                  <a:lnTo>
                    <a:pt x="38525" y="122722"/>
                  </a:lnTo>
                  <a:lnTo>
                    <a:pt x="32987" y="135675"/>
                  </a:lnTo>
                  <a:lnTo>
                    <a:pt x="27283" y="148966"/>
                  </a:lnTo>
                  <a:lnTo>
                    <a:pt x="21754" y="162493"/>
                  </a:lnTo>
                  <a:lnTo>
                    <a:pt x="16593" y="176185"/>
                  </a:lnTo>
                  <a:lnTo>
                    <a:pt x="11992" y="189989"/>
                  </a:lnTo>
                  <a:lnTo>
                    <a:pt x="8207" y="203869"/>
                  </a:lnTo>
                  <a:lnTo>
                    <a:pt x="5295" y="217802"/>
                  </a:lnTo>
                  <a:lnTo>
                    <a:pt x="3154" y="231769"/>
                  </a:lnTo>
                  <a:lnTo>
                    <a:pt x="1627" y="245760"/>
                  </a:lnTo>
                  <a:lnTo>
                    <a:pt x="563" y="259761"/>
                  </a:lnTo>
                  <a:lnTo>
                    <a:pt x="0" y="273606"/>
                  </a:lnTo>
                  <a:lnTo>
                    <a:pt x="145" y="286981"/>
                  </a:lnTo>
                  <a:lnTo>
                    <a:pt x="1066" y="299747"/>
                  </a:lnTo>
                  <a:lnTo>
                    <a:pt x="3007" y="311608"/>
                  </a:lnTo>
                  <a:lnTo>
                    <a:pt x="6445" y="322048"/>
                  </a:lnTo>
                  <a:lnTo>
                    <a:pt x="11503" y="330912"/>
                  </a:lnTo>
                  <a:lnTo>
                    <a:pt x="18003" y="338033"/>
                  </a:lnTo>
                  <a:lnTo>
                    <a:pt x="25654" y="343076"/>
                  </a:lnTo>
                  <a:lnTo>
                    <a:pt x="34169" y="346056"/>
                  </a:lnTo>
                  <a:lnTo>
                    <a:pt x="43308" y="347109"/>
                  </a:lnTo>
                  <a:lnTo>
                    <a:pt x="52887" y="346313"/>
                  </a:lnTo>
                  <a:lnTo>
                    <a:pt x="62766" y="343892"/>
                  </a:lnTo>
                  <a:lnTo>
                    <a:pt x="72687" y="340168"/>
                  </a:lnTo>
                  <a:lnTo>
                    <a:pt x="82274" y="335460"/>
                  </a:lnTo>
                  <a:lnTo>
                    <a:pt x="91353" y="330035"/>
                  </a:lnTo>
                  <a:lnTo>
                    <a:pt x="99924" y="323937"/>
                  </a:lnTo>
                  <a:lnTo>
                    <a:pt x="108068" y="317013"/>
                  </a:lnTo>
                  <a:lnTo>
                    <a:pt x="115881" y="309242"/>
                  </a:lnTo>
                  <a:lnTo>
                    <a:pt x="123452" y="300736"/>
                  </a:lnTo>
                  <a:lnTo>
                    <a:pt x="130850" y="291647"/>
                  </a:lnTo>
                  <a:lnTo>
                    <a:pt x="138113" y="282120"/>
                  </a:lnTo>
                  <a:lnTo>
                    <a:pt x="144788" y="272111"/>
                  </a:lnTo>
                  <a:lnTo>
                    <a:pt x="149980" y="261408"/>
                  </a:lnTo>
                  <a:lnTo>
                    <a:pt x="153309" y="249960"/>
                  </a:lnTo>
                  <a:lnTo>
                    <a:pt x="154559" y="238341"/>
                  </a:lnTo>
                  <a:lnTo>
                    <a:pt x="153427" y="227607"/>
                  </a:lnTo>
                  <a:lnTo>
                    <a:pt x="149995" y="218290"/>
                  </a:lnTo>
                  <a:lnTo>
                    <a:pt x="144624" y="210730"/>
                  </a:lnTo>
                  <a:lnTo>
                    <a:pt x="137747" y="205327"/>
                  </a:lnTo>
                  <a:lnTo>
                    <a:pt x="129763" y="202078"/>
                  </a:lnTo>
                  <a:lnTo>
                    <a:pt x="121153" y="200997"/>
                  </a:lnTo>
                  <a:lnTo>
                    <a:pt x="112463" y="202301"/>
                  </a:lnTo>
                  <a:lnTo>
                    <a:pt x="103994" y="205877"/>
                  </a:lnTo>
                  <a:lnTo>
                    <a:pt x="95834" y="211359"/>
                  </a:lnTo>
                  <a:lnTo>
                    <a:pt x="87968" y="218316"/>
                  </a:lnTo>
                  <a:lnTo>
                    <a:pt x="80340" y="226358"/>
                  </a:lnTo>
                  <a:lnTo>
                    <a:pt x="72894" y="235007"/>
                  </a:lnTo>
                  <a:lnTo>
                    <a:pt x="65580" y="243725"/>
                  </a:lnTo>
                  <a:lnTo>
                    <a:pt x="58363" y="252209"/>
                  </a:lnTo>
                  <a:lnTo>
                    <a:pt x="51326" y="260265"/>
                  </a:lnTo>
                  <a:lnTo>
                    <a:pt x="43867" y="268599"/>
                  </a:lnTo>
                  <a:lnTo>
                    <a:pt x="34211" y="279058"/>
                  </a:lnTo>
                  <a:lnTo>
                    <a:pt x="19335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411440" y="2705823"/>
              <a:ext cx="56042" cy="157929"/>
            </a:xfrm>
            <a:custGeom>
              <a:avLst/>
              <a:gdLst/>
              <a:ahLst/>
              <a:cxnLst/>
              <a:rect l="0" t="0" r="0" b="0"/>
              <a:pathLst>
                <a:path w="56042" h="157929">
                  <a:moveTo>
                    <a:pt x="10529" y="0"/>
                  </a:moveTo>
                  <a:lnTo>
                    <a:pt x="19263" y="5935"/>
                  </a:lnTo>
                  <a:lnTo>
                    <a:pt x="26970" y="12139"/>
                  </a:lnTo>
                  <a:lnTo>
                    <a:pt x="34363" y="19240"/>
                  </a:lnTo>
                  <a:lnTo>
                    <a:pt x="41279" y="27353"/>
                  </a:lnTo>
                  <a:lnTo>
                    <a:pt x="47160" y="36648"/>
                  </a:lnTo>
                  <a:lnTo>
                    <a:pt x="51770" y="47091"/>
                  </a:lnTo>
                  <a:lnTo>
                    <a:pt x="54864" y="58343"/>
                  </a:lnTo>
                  <a:lnTo>
                    <a:pt x="56041" y="69881"/>
                  </a:lnTo>
                  <a:lnTo>
                    <a:pt x="55273" y="81373"/>
                  </a:lnTo>
                  <a:lnTo>
                    <a:pt x="52826" y="92526"/>
                  </a:lnTo>
                  <a:lnTo>
                    <a:pt x="49057" y="103015"/>
                  </a:lnTo>
                  <a:lnTo>
                    <a:pt x="44305" y="112730"/>
                  </a:lnTo>
                  <a:lnTo>
                    <a:pt x="38768" y="121633"/>
                  </a:lnTo>
                  <a:lnTo>
                    <a:pt x="31752" y="130636"/>
                  </a:lnTo>
                  <a:lnTo>
                    <a:pt x="20412" y="14164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664124" y="2432082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14669"/>
                  </a:lnTo>
                  <a:lnTo>
                    <a:pt x="10529" y="28581"/>
                  </a:lnTo>
                  <a:lnTo>
                    <a:pt x="10529" y="43079"/>
                  </a:lnTo>
                  <a:lnTo>
                    <a:pt x="10529" y="58280"/>
                  </a:lnTo>
                  <a:lnTo>
                    <a:pt x="10529" y="74105"/>
                  </a:lnTo>
                  <a:lnTo>
                    <a:pt x="10529" y="90421"/>
                  </a:lnTo>
                  <a:lnTo>
                    <a:pt x="10529" y="106938"/>
                  </a:lnTo>
                  <a:lnTo>
                    <a:pt x="10529" y="123246"/>
                  </a:lnTo>
                  <a:lnTo>
                    <a:pt x="10524" y="139132"/>
                  </a:lnTo>
                  <a:lnTo>
                    <a:pt x="10351" y="154407"/>
                  </a:lnTo>
                  <a:lnTo>
                    <a:pt x="9703" y="168825"/>
                  </a:lnTo>
                  <a:lnTo>
                    <a:pt x="8454" y="182334"/>
                  </a:lnTo>
                  <a:lnTo>
                    <a:pt x="6793" y="194981"/>
                  </a:lnTo>
                  <a:lnTo>
                    <a:pt x="4966" y="208261"/>
                  </a:lnTo>
                  <a:lnTo>
                    <a:pt x="2812" y="22558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718601" y="2431363"/>
              <a:ext cx="166623" cy="271733"/>
            </a:xfrm>
            <a:custGeom>
              <a:avLst/>
              <a:gdLst/>
              <a:ahLst/>
              <a:cxnLst/>
              <a:rect l="0" t="0" r="0" b="0"/>
              <a:pathLst>
                <a:path w="166623" h="271733">
                  <a:moveTo>
                    <a:pt x="40279" y="53362"/>
                  </a:moveTo>
                  <a:lnTo>
                    <a:pt x="43280" y="44561"/>
                  </a:lnTo>
                  <a:lnTo>
                    <a:pt x="46703" y="36214"/>
                  </a:lnTo>
                  <a:lnTo>
                    <a:pt x="50909" y="27529"/>
                  </a:lnTo>
                  <a:lnTo>
                    <a:pt x="56154" y="18927"/>
                  </a:lnTo>
                  <a:lnTo>
                    <a:pt x="62932" y="11376"/>
                  </a:lnTo>
                  <a:lnTo>
                    <a:pt x="71360" y="5358"/>
                  </a:lnTo>
                  <a:lnTo>
                    <a:pt x="80927" y="1339"/>
                  </a:lnTo>
                  <a:lnTo>
                    <a:pt x="90721" y="0"/>
                  </a:lnTo>
                  <a:lnTo>
                    <a:pt x="100182" y="1446"/>
                  </a:lnTo>
                  <a:lnTo>
                    <a:pt x="108801" y="5486"/>
                  </a:lnTo>
                  <a:lnTo>
                    <a:pt x="115977" y="11919"/>
                  </a:lnTo>
                  <a:lnTo>
                    <a:pt x="121536" y="20394"/>
                  </a:lnTo>
                  <a:lnTo>
                    <a:pt x="125641" y="30639"/>
                  </a:lnTo>
                  <a:lnTo>
                    <a:pt x="128577" y="42554"/>
                  </a:lnTo>
                  <a:lnTo>
                    <a:pt x="130634" y="55930"/>
                  </a:lnTo>
                  <a:lnTo>
                    <a:pt x="132054" y="70316"/>
                  </a:lnTo>
                  <a:lnTo>
                    <a:pt x="133025" y="85118"/>
                  </a:lnTo>
                  <a:lnTo>
                    <a:pt x="133674" y="99961"/>
                  </a:lnTo>
                  <a:lnTo>
                    <a:pt x="133774" y="114690"/>
                  </a:lnTo>
                  <a:lnTo>
                    <a:pt x="132777" y="129266"/>
                  </a:lnTo>
                  <a:lnTo>
                    <a:pt x="130476" y="143697"/>
                  </a:lnTo>
                  <a:lnTo>
                    <a:pt x="127133" y="157846"/>
                  </a:lnTo>
                  <a:lnTo>
                    <a:pt x="123279" y="171434"/>
                  </a:lnTo>
                  <a:lnTo>
                    <a:pt x="119275" y="184356"/>
                  </a:lnTo>
                  <a:lnTo>
                    <a:pt x="115132" y="196663"/>
                  </a:lnTo>
                  <a:lnTo>
                    <a:pt x="110598" y="208467"/>
                  </a:lnTo>
                  <a:lnTo>
                    <a:pt x="105551" y="219888"/>
                  </a:lnTo>
                  <a:lnTo>
                    <a:pt x="100009" y="230864"/>
                  </a:lnTo>
                  <a:lnTo>
                    <a:pt x="94057" y="241168"/>
                  </a:lnTo>
                  <a:lnTo>
                    <a:pt x="87780" y="250718"/>
                  </a:lnTo>
                  <a:lnTo>
                    <a:pt x="80937" y="259098"/>
                  </a:lnTo>
                  <a:lnTo>
                    <a:pt x="72979" y="265516"/>
                  </a:lnTo>
                  <a:lnTo>
                    <a:pt x="63706" y="269712"/>
                  </a:lnTo>
                  <a:lnTo>
                    <a:pt x="53546" y="271732"/>
                  </a:lnTo>
                  <a:lnTo>
                    <a:pt x="43342" y="271658"/>
                  </a:lnTo>
                  <a:lnTo>
                    <a:pt x="33597" y="269753"/>
                  </a:lnTo>
                  <a:lnTo>
                    <a:pt x="24614" y="266222"/>
                  </a:lnTo>
                  <a:lnTo>
                    <a:pt x="16661" y="261120"/>
                  </a:lnTo>
                  <a:lnTo>
                    <a:pt x="9775" y="254620"/>
                  </a:lnTo>
                  <a:lnTo>
                    <a:pt x="4306" y="246987"/>
                  </a:lnTo>
                  <a:lnTo>
                    <a:pt x="979" y="238494"/>
                  </a:lnTo>
                  <a:lnTo>
                    <a:pt x="0" y="229380"/>
                  </a:lnTo>
                  <a:lnTo>
                    <a:pt x="1121" y="219989"/>
                  </a:lnTo>
                  <a:lnTo>
                    <a:pt x="3923" y="210766"/>
                  </a:lnTo>
                  <a:lnTo>
                    <a:pt x="8000" y="201948"/>
                  </a:lnTo>
                  <a:lnTo>
                    <a:pt x="13327" y="194062"/>
                  </a:lnTo>
                  <a:lnTo>
                    <a:pt x="20250" y="187976"/>
                  </a:lnTo>
                  <a:lnTo>
                    <a:pt x="28826" y="183998"/>
                  </a:lnTo>
                  <a:lnTo>
                    <a:pt x="38684" y="181955"/>
                  </a:lnTo>
                  <a:lnTo>
                    <a:pt x="49218" y="181480"/>
                  </a:lnTo>
                  <a:lnTo>
                    <a:pt x="60003" y="182199"/>
                  </a:lnTo>
                  <a:lnTo>
                    <a:pt x="70667" y="183949"/>
                  </a:lnTo>
                  <a:lnTo>
                    <a:pt x="80821" y="186783"/>
                  </a:lnTo>
                  <a:lnTo>
                    <a:pt x="90316" y="190643"/>
                  </a:lnTo>
                  <a:lnTo>
                    <a:pt x="99353" y="195198"/>
                  </a:lnTo>
                  <a:lnTo>
                    <a:pt x="108348" y="199947"/>
                  </a:lnTo>
                  <a:lnTo>
                    <a:pt x="117547" y="204580"/>
                  </a:lnTo>
                  <a:lnTo>
                    <a:pt x="126755" y="208840"/>
                  </a:lnTo>
                  <a:lnTo>
                    <a:pt x="136448" y="212849"/>
                  </a:lnTo>
                  <a:lnTo>
                    <a:pt x="148598" y="216956"/>
                  </a:lnTo>
                  <a:lnTo>
                    <a:pt x="166622" y="221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969450" y="2663709"/>
              <a:ext cx="36837" cy="115815"/>
            </a:xfrm>
            <a:custGeom>
              <a:avLst/>
              <a:gdLst/>
              <a:ahLst/>
              <a:cxnLst/>
              <a:rect l="0" t="0" r="0" b="0"/>
              <a:pathLst>
                <a:path w="36837" h="115815">
                  <a:moveTo>
                    <a:pt x="0" y="0"/>
                  </a:moveTo>
                  <a:lnTo>
                    <a:pt x="8668" y="5935"/>
                  </a:lnTo>
                  <a:lnTo>
                    <a:pt x="15734" y="12139"/>
                  </a:lnTo>
                  <a:lnTo>
                    <a:pt x="21835" y="19240"/>
                  </a:lnTo>
                  <a:lnTo>
                    <a:pt x="27064" y="27353"/>
                  </a:lnTo>
                  <a:lnTo>
                    <a:pt x="31278" y="36648"/>
                  </a:lnTo>
                  <a:lnTo>
                    <a:pt x="34474" y="47087"/>
                  </a:lnTo>
                  <a:lnTo>
                    <a:pt x="36470" y="58166"/>
                  </a:lnTo>
                  <a:lnTo>
                    <a:pt x="36836" y="69056"/>
                  </a:lnTo>
                  <a:lnTo>
                    <a:pt x="35498" y="79289"/>
                  </a:lnTo>
                  <a:lnTo>
                    <a:pt x="32976" y="88474"/>
                  </a:lnTo>
                  <a:lnTo>
                    <a:pt x="29954" y="97018"/>
                  </a:lnTo>
                  <a:lnTo>
                    <a:pt x="26170" y="105666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211606" y="2389969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0528" y="11802"/>
                  </a:lnTo>
                  <a:lnTo>
                    <a:pt x="10528" y="23571"/>
                  </a:lnTo>
                  <a:lnTo>
                    <a:pt x="10528" y="36466"/>
                  </a:lnTo>
                  <a:lnTo>
                    <a:pt x="10528" y="50487"/>
                  </a:lnTo>
                  <a:lnTo>
                    <a:pt x="10528" y="65463"/>
                  </a:lnTo>
                  <a:lnTo>
                    <a:pt x="10528" y="81181"/>
                  </a:lnTo>
                  <a:lnTo>
                    <a:pt x="10528" y="97284"/>
                  </a:lnTo>
                  <a:lnTo>
                    <a:pt x="10528" y="113308"/>
                  </a:lnTo>
                  <a:lnTo>
                    <a:pt x="10524" y="129001"/>
                  </a:lnTo>
                  <a:lnTo>
                    <a:pt x="10351" y="144145"/>
                  </a:lnTo>
                  <a:lnTo>
                    <a:pt x="9703" y="158475"/>
                  </a:lnTo>
                  <a:lnTo>
                    <a:pt x="8454" y="171934"/>
                  </a:lnTo>
                  <a:lnTo>
                    <a:pt x="6801" y="184787"/>
                  </a:lnTo>
                  <a:lnTo>
                    <a:pt x="5153" y="197499"/>
                  </a:lnTo>
                  <a:lnTo>
                    <a:pt x="3750" y="210337"/>
                  </a:lnTo>
                  <a:lnTo>
                    <a:pt x="2654" y="222786"/>
                  </a:lnTo>
                  <a:lnTo>
                    <a:pt x="1727" y="234875"/>
                  </a:lnTo>
                  <a:lnTo>
                    <a:pt x="889" y="24767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318041" y="2357433"/>
              <a:ext cx="125193" cy="278801"/>
            </a:xfrm>
            <a:custGeom>
              <a:avLst/>
              <a:gdLst/>
              <a:ahLst/>
              <a:cxnLst/>
              <a:rect l="0" t="0" r="0" b="0"/>
              <a:pathLst>
                <a:path w="125193" h="278801">
                  <a:moveTo>
                    <a:pt x="125192" y="74649"/>
                  </a:moveTo>
                  <a:lnTo>
                    <a:pt x="116457" y="80584"/>
                  </a:lnTo>
                  <a:lnTo>
                    <a:pt x="108751" y="86789"/>
                  </a:lnTo>
                  <a:lnTo>
                    <a:pt x="101349" y="93884"/>
                  </a:lnTo>
                  <a:lnTo>
                    <a:pt x="94087" y="101825"/>
                  </a:lnTo>
                  <a:lnTo>
                    <a:pt x="86909" y="110471"/>
                  </a:lnTo>
                  <a:lnTo>
                    <a:pt x="79783" y="119666"/>
                  </a:lnTo>
                  <a:lnTo>
                    <a:pt x="72693" y="129265"/>
                  </a:lnTo>
                  <a:lnTo>
                    <a:pt x="65626" y="139155"/>
                  </a:lnTo>
                  <a:lnTo>
                    <a:pt x="58580" y="149248"/>
                  </a:lnTo>
                  <a:lnTo>
                    <a:pt x="51712" y="159481"/>
                  </a:lnTo>
                  <a:lnTo>
                    <a:pt x="45328" y="169811"/>
                  </a:lnTo>
                  <a:lnTo>
                    <a:pt x="39552" y="180205"/>
                  </a:lnTo>
                  <a:lnTo>
                    <a:pt x="34352" y="190644"/>
                  </a:lnTo>
                  <a:lnTo>
                    <a:pt x="29626" y="201113"/>
                  </a:lnTo>
                  <a:lnTo>
                    <a:pt x="25265" y="211605"/>
                  </a:lnTo>
                  <a:lnTo>
                    <a:pt x="21335" y="222280"/>
                  </a:lnTo>
                  <a:lnTo>
                    <a:pt x="18067" y="233439"/>
                  </a:lnTo>
                  <a:lnTo>
                    <a:pt x="15553" y="245186"/>
                  </a:lnTo>
                  <a:lnTo>
                    <a:pt x="14374" y="256667"/>
                  </a:lnTo>
                  <a:lnTo>
                    <a:pt x="15628" y="266246"/>
                  </a:lnTo>
                  <a:lnTo>
                    <a:pt x="19698" y="273156"/>
                  </a:lnTo>
                  <a:lnTo>
                    <a:pt x="26180" y="277300"/>
                  </a:lnTo>
                  <a:lnTo>
                    <a:pt x="34274" y="278800"/>
                  </a:lnTo>
                  <a:lnTo>
                    <a:pt x="43336" y="278024"/>
                  </a:lnTo>
                  <a:lnTo>
                    <a:pt x="52634" y="275285"/>
                  </a:lnTo>
                  <a:lnTo>
                    <a:pt x="61322" y="270730"/>
                  </a:lnTo>
                  <a:lnTo>
                    <a:pt x="69004" y="264604"/>
                  </a:lnTo>
                  <a:lnTo>
                    <a:pt x="75666" y="257225"/>
                  </a:lnTo>
                  <a:lnTo>
                    <a:pt x="81464" y="248904"/>
                  </a:lnTo>
                  <a:lnTo>
                    <a:pt x="86582" y="239900"/>
                  </a:lnTo>
                  <a:lnTo>
                    <a:pt x="90871" y="230415"/>
                  </a:lnTo>
                  <a:lnTo>
                    <a:pt x="93855" y="220594"/>
                  </a:lnTo>
                  <a:lnTo>
                    <a:pt x="95379" y="210544"/>
                  </a:lnTo>
                  <a:lnTo>
                    <a:pt x="95421" y="200338"/>
                  </a:lnTo>
                  <a:lnTo>
                    <a:pt x="93929" y="190026"/>
                  </a:lnTo>
                  <a:lnTo>
                    <a:pt x="91030" y="179652"/>
                  </a:lnTo>
                  <a:lnTo>
                    <a:pt x="86812" y="169566"/>
                  </a:lnTo>
                  <a:lnTo>
                    <a:pt x="81241" y="160399"/>
                  </a:lnTo>
                  <a:lnTo>
                    <a:pt x="74425" y="152415"/>
                  </a:lnTo>
                  <a:lnTo>
                    <a:pt x="66750" y="145394"/>
                  </a:lnTo>
                  <a:lnTo>
                    <a:pt x="58760" y="138829"/>
                  </a:lnTo>
                  <a:lnTo>
                    <a:pt x="50797" y="132373"/>
                  </a:lnTo>
                  <a:lnTo>
                    <a:pt x="42994" y="125864"/>
                  </a:lnTo>
                  <a:lnTo>
                    <a:pt x="35375" y="119254"/>
                  </a:lnTo>
                  <a:lnTo>
                    <a:pt x="27921" y="112537"/>
                  </a:lnTo>
                  <a:lnTo>
                    <a:pt x="20764" y="105566"/>
                  </a:lnTo>
                  <a:lnTo>
                    <a:pt x="14176" y="98055"/>
                  </a:lnTo>
                  <a:lnTo>
                    <a:pt x="8274" y="89890"/>
                  </a:lnTo>
                  <a:lnTo>
                    <a:pt x="3497" y="81120"/>
                  </a:lnTo>
                  <a:lnTo>
                    <a:pt x="651" y="71854"/>
                  </a:lnTo>
                  <a:lnTo>
                    <a:pt x="0" y="62218"/>
                  </a:lnTo>
                  <a:lnTo>
                    <a:pt x="1345" y="52477"/>
                  </a:lnTo>
                  <a:lnTo>
                    <a:pt x="4299" y="43017"/>
                  </a:lnTo>
                  <a:lnTo>
                    <a:pt x="8473" y="34032"/>
                  </a:lnTo>
                  <a:lnTo>
                    <a:pt x="13695" y="25695"/>
                  </a:lnTo>
                  <a:lnTo>
                    <a:pt x="20016" y="18241"/>
                  </a:lnTo>
                  <a:lnTo>
                    <a:pt x="27373" y="11718"/>
                  </a:lnTo>
                  <a:lnTo>
                    <a:pt x="35600" y="6338"/>
                  </a:lnTo>
                  <a:lnTo>
                    <a:pt x="44499" y="2546"/>
                  </a:lnTo>
                  <a:lnTo>
                    <a:pt x="53891" y="445"/>
                  </a:lnTo>
                  <a:lnTo>
                    <a:pt x="63468" y="0"/>
                  </a:lnTo>
                  <a:lnTo>
                    <a:pt x="72818" y="1213"/>
                  </a:lnTo>
                  <a:lnTo>
                    <a:pt x="81725" y="3917"/>
                  </a:lnTo>
                  <a:lnTo>
                    <a:pt x="89867" y="7908"/>
                  </a:lnTo>
                  <a:lnTo>
                    <a:pt x="97526" y="13637"/>
                  </a:lnTo>
                  <a:lnTo>
                    <a:pt x="105370" y="23837"/>
                  </a:lnTo>
                  <a:lnTo>
                    <a:pt x="114663" y="43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527461" y="2621595"/>
              <a:ext cx="43779" cy="136872"/>
            </a:xfrm>
            <a:custGeom>
              <a:avLst/>
              <a:gdLst/>
              <a:ahLst/>
              <a:cxnLst/>
              <a:rect l="0" t="0" r="0" b="0"/>
              <a:pathLst>
                <a:path w="43779" h="136872">
                  <a:moveTo>
                    <a:pt x="0" y="0"/>
                  </a:moveTo>
                  <a:lnTo>
                    <a:pt x="5867" y="5935"/>
                  </a:lnTo>
                  <a:lnTo>
                    <a:pt x="11432" y="12140"/>
                  </a:lnTo>
                  <a:lnTo>
                    <a:pt x="17227" y="19240"/>
                  </a:lnTo>
                  <a:lnTo>
                    <a:pt x="23135" y="27353"/>
                  </a:lnTo>
                  <a:lnTo>
                    <a:pt x="28816" y="36648"/>
                  </a:lnTo>
                  <a:lnTo>
                    <a:pt x="34082" y="47091"/>
                  </a:lnTo>
                  <a:lnTo>
                    <a:pt x="38586" y="58343"/>
                  </a:lnTo>
                  <a:lnTo>
                    <a:pt x="41776" y="69881"/>
                  </a:lnTo>
                  <a:lnTo>
                    <a:pt x="43471" y="81368"/>
                  </a:lnTo>
                  <a:lnTo>
                    <a:pt x="43778" y="92416"/>
                  </a:lnTo>
                  <a:lnTo>
                    <a:pt x="42832" y="103689"/>
                  </a:lnTo>
                  <a:lnTo>
                    <a:pt x="39430" y="117289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06771" y="2378461"/>
              <a:ext cx="199717" cy="254452"/>
            </a:xfrm>
            <a:custGeom>
              <a:avLst/>
              <a:gdLst/>
              <a:ahLst/>
              <a:cxnLst/>
              <a:rect l="0" t="0" r="0" b="0"/>
              <a:pathLst>
                <a:path w="199717" h="254452">
                  <a:moveTo>
                    <a:pt x="20731" y="32565"/>
                  </a:moveTo>
                  <a:lnTo>
                    <a:pt x="23799" y="23897"/>
                  </a:lnTo>
                  <a:lnTo>
                    <a:pt x="27862" y="16831"/>
                  </a:lnTo>
                  <a:lnTo>
                    <a:pt x="33354" y="10734"/>
                  </a:lnTo>
                  <a:lnTo>
                    <a:pt x="40114" y="5679"/>
                  </a:lnTo>
                  <a:lnTo>
                    <a:pt x="47912" y="2113"/>
                  </a:lnTo>
                  <a:lnTo>
                    <a:pt x="56500" y="170"/>
                  </a:lnTo>
                  <a:lnTo>
                    <a:pt x="65340" y="0"/>
                  </a:lnTo>
                  <a:lnTo>
                    <a:pt x="73648" y="1930"/>
                  </a:lnTo>
                  <a:lnTo>
                    <a:pt x="81041" y="5937"/>
                  </a:lnTo>
                  <a:lnTo>
                    <a:pt x="87493" y="11881"/>
                  </a:lnTo>
                  <a:lnTo>
                    <a:pt x="93142" y="19683"/>
                  </a:lnTo>
                  <a:lnTo>
                    <a:pt x="98160" y="29118"/>
                  </a:lnTo>
                  <a:lnTo>
                    <a:pt x="102550" y="40027"/>
                  </a:lnTo>
                  <a:lnTo>
                    <a:pt x="106135" y="52397"/>
                  </a:lnTo>
                  <a:lnTo>
                    <a:pt x="108884" y="66083"/>
                  </a:lnTo>
                  <a:lnTo>
                    <a:pt x="110901" y="80678"/>
                  </a:lnTo>
                  <a:lnTo>
                    <a:pt x="112339" y="95620"/>
                  </a:lnTo>
                  <a:lnTo>
                    <a:pt x="113339" y="110553"/>
                  </a:lnTo>
                  <a:lnTo>
                    <a:pt x="113859" y="125173"/>
                  </a:lnTo>
                  <a:lnTo>
                    <a:pt x="113684" y="139143"/>
                  </a:lnTo>
                  <a:lnTo>
                    <a:pt x="112747" y="152353"/>
                  </a:lnTo>
                  <a:lnTo>
                    <a:pt x="110965" y="164869"/>
                  </a:lnTo>
                  <a:lnTo>
                    <a:pt x="108166" y="176822"/>
                  </a:lnTo>
                  <a:lnTo>
                    <a:pt x="104354" y="188349"/>
                  </a:lnTo>
                  <a:lnTo>
                    <a:pt x="99676" y="199568"/>
                  </a:lnTo>
                  <a:lnTo>
                    <a:pt x="94319" y="210569"/>
                  </a:lnTo>
                  <a:lnTo>
                    <a:pt x="88449" y="221405"/>
                  </a:lnTo>
                  <a:lnTo>
                    <a:pt x="81881" y="231632"/>
                  </a:lnTo>
                  <a:lnTo>
                    <a:pt x="74109" y="240361"/>
                  </a:lnTo>
                  <a:lnTo>
                    <a:pt x="64956" y="247219"/>
                  </a:lnTo>
                  <a:lnTo>
                    <a:pt x="54708" y="251991"/>
                  </a:lnTo>
                  <a:lnTo>
                    <a:pt x="43912" y="254377"/>
                  </a:lnTo>
                  <a:lnTo>
                    <a:pt x="32960" y="254451"/>
                  </a:lnTo>
                  <a:lnTo>
                    <a:pt x="22523" y="252248"/>
                  </a:lnTo>
                  <a:lnTo>
                    <a:pt x="13587" y="247586"/>
                  </a:lnTo>
                  <a:lnTo>
                    <a:pt x="6563" y="240612"/>
                  </a:lnTo>
                  <a:lnTo>
                    <a:pt x="1833" y="232034"/>
                  </a:lnTo>
                  <a:lnTo>
                    <a:pt x="0" y="222909"/>
                  </a:lnTo>
                  <a:lnTo>
                    <a:pt x="1107" y="213900"/>
                  </a:lnTo>
                  <a:lnTo>
                    <a:pt x="4917" y="205585"/>
                  </a:lnTo>
                  <a:lnTo>
                    <a:pt x="11194" y="198612"/>
                  </a:lnTo>
                  <a:lnTo>
                    <a:pt x="19553" y="193193"/>
                  </a:lnTo>
                  <a:lnTo>
                    <a:pt x="29381" y="189352"/>
                  </a:lnTo>
                  <a:lnTo>
                    <a:pt x="39953" y="187126"/>
                  </a:lnTo>
                  <a:lnTo>
                    <a:pt x="50796" y="186368"/>
                  </a:lnTo>
                  <a:lnTo>
                    <a:pt x="61682" y="186973"/>
                  </a:lnTo>
                  <a:lnTo>
                    <a:pt x="72525" y="188966"/>
                  </a:lnTo>
                  <a:lnTo>
                    <a:pt x="83300" y="192223"/>
                  </a:lnTo>
                  <a:lnTo>
                    <a:pt x="94012" y="196357"/>
                  </a:lnTo>
                  <a:lnTo>
                    <a:pt x="104671" y="200816"/>
                  </a:lnTo>
                  <a:lnTo>
                    <a:pt x="115291" y="205246"/>
                  </a:lnTo>
                  <a:lnTo>
                    <a:pt x="125883" y="209183"/>
                  </a:lnTo>
                  <a:lnTo>
                    <a:pt x="136454" y="211990"/>
                  </a:lnTo>
                  <a:lnTo>
                    <a:pt x="147003" y="213428"/>
                  </a:lnTo>
                  <a:lnTo>
                    <a:pt x="157272" y="213562"/>
                  </a:lnTo>
                  <a:lnTo>
                    <a:pt x="167864" y="212481"/>
                  </a:lnTo>
                  <a:lnTo>
                    <a:pt x="180828" y="208970"/>
                  </a:lnTo>
                  <a:lnTo>
                    <a:pt x="199716" y="201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11772" y="2400497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7661" y="11735"/>
                  </a:lnTo>
                  <a:lnTo>
                    <a:pt x="5520" y="22864"/>
                  </a:lnTo>
                  <a:lnTo>
                    <a:pt x="3916" y="34467"/>
                  </a:lnTo>
                  <a:lnTo>
                    <a:pt x="2736" y="46801"/>
                  </a:lnTo>
                  <a:lnTo>
                    <a:pt x="1887" y="60109"/>
                  </a:lnTo>
                  <a:lnTo>
                    <a:pt x="1290" y="74414"/>
                  </a:lnTo>
                  <a:lnTo>
                    <a:pt x="875" y="89419"/>
                  </a:lnTo>
                  <a:lnTo>
                    <a:pt x="591" y="104632"/>
                  </a:lnTo>
                  <a:lnTo>
                    <a:pt x="398" y="119754"/>
                  </a:lnTo>
                  <a:lnTo>
                    <a:pt x="267" y="134839"/>
                  </a:lnTo>
                  <a:lnTo>
                    <a:pt x="179" y="150186"/>
                  </a:lnTo>
                  <a:lnTo>
                    <a:pt x="120" y="165942"/>
                  </a:lnTo>
                  <a:lnTo>
                    <a:pt x="80" y="181741"/>
                  </a:lnTo>
                  <a:lnTo>
                    <a:pt x="49" y="198542"/>
                  </a:lnTo>
                  <a:lnTo>
                    <a:pt x="24" y="22006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882365" y="2347854"/>
              <a:ext cx="118879" cy="186713"/>
            </a:xfrm>
            <a:custGeom>
              <a:avLst/>
              <a:gdLst/>
              <a:ahLst/>
              <a:cxnLst/>
              <a:rect l="0" t="0" r="0" b="0"/>
              <a:pathLst>
                <a:path w="118879" h="186713">
                  <a:moveTo>
                    <a:pt x="118878" y="147399"/>
                  </a:moveTo>
                  <a:lnTo>
                    <a:pt x="107277" y="147533"/>
                  </a:lnTo>
                  <a:lnTo>
                    <a:pt x="97429" y="148814"/>
                  </a:lnTo>
                  <a:lnTo>
                    <a:pt x="88419" y="151407"/>
                  </a:lnTo>
                  <a:lnTo>
                    <a:pt x="79804" y="155127"/>
                  </a:lnTo>
                  <a:lnTo>
                    <a:pt x="71129" y="159759"/>
                  </a:lnTo>
                  <a:lnTo>
                    <a:pt x="62152" y="165088"/>
                  </a:lnTo>
                  <a:lnTo>
                    <a:pt x="52823" y="170762"/>
                  </a:lnTo>
                  <a:lnTo>
                    <a:pt x="43176" y="176328"/>
                  </a:lnTo>
                  <a:lnTo>
                    <a:pt x="33289" y="181523"/>
                  </a:lnTo>
                  <a:lnTo>
                    <a:pt x="23717" y="185481"/>
                  </a:lnTo>
                  <a:lnTo>
                    <a:pt x="15437" y="186712"/>
                  </a:lnTo>
                  <a:lnTo>
                    <a:pt x="8879" y="184644"/>
                  </a:lnTo>
                  <a:lnTo>
                    <a:pt x="4140" y="179677"/>
                  </a:lnTo>
                  <a:lnTo>
                    <a:pt x="1244" y="172682"/>
                  </a:lnTo>
                  <a:lnTo>
                    <a:pt x="0" y="164390"/>
                  </a:lnTo>
                  <a:lnTo>
                    <a:pt x="95" y="155286"/>
                  </a:lnTo>
                  <a:lnTo>
                    <a:pt x="1205" y="145672"/>
                  </a:lnTo>
                  <a:lnTo>
                    <a:pt x="3049" y="135732"/>
                  </a:lnTo>
                  <a:lnTo>
                    <a:pt x="5249" y="125417"/>
                  </a:lnTo>
                  <a:lnTo>
                    <a:pt x="7337" y="114494"/>
                  </a:lnTo>
                  <a:lnTo>
                    <a:pt x="9076" y="102883"/>
                  </a:lnTo>
                  <a:lnTo>
                    <a:pt x="10580" y="90813"/>
                  </a:lnTo>
                  <a:lnTo>
                    <a:pt x="12205" y="78709"/>
                  </a:lnTo>
                  <a:lnTo>
                    <a:pt x="14149" y="66830"/>
                  </a:lnTo>
                  <a:lnTo>
                    <a:pt x="16297" y="55317"/>
                  </a:lnTo>
                  <a:lnTo>
                    <a:pt x="18511" y="42936"/>
                  </a:lnTo>
                  <a:lnTo>
                    <a:pt x="20990" y="26368"/>
                  </a:lnTo>
                  <a:lnTo>
                    <a:pt x="241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4052276" y="3116435"/>
            <a:ext cx="1306730" cy="536954"/>
            <a:chOff x="4052276" y="3116435"/>
            <a:chExt cx="1306730" cy="536954"/>
          </a:xfrm>
        </p:grpSpPr>
        <p:sp>
          <p:nvSpPr>
            <p:cNvPr id="138" name="Freeform 137"/>
            <p:cNvSpPr/>
            <p:nvPr/>
          </p:nvSpPr>
          <p:spPr>
            <a:xfrm>
              <a:off x="4052276" y="3194779"/>
              <a:ext cx="169652" cy="363895"/>
            </a:xfrm>
            <a:custGeom>
              <a:avLst/>
              <a:gdLst/>
              <a:ahLst/>
              <a:cxnLst/>
              <a:rect l="0" t="0" r="0" b="0"/>
              <a:pathLst>
                <a:path w="169652" h="363895">
                  <a:moveTo>
                    <a:pt x="169651" y="79583"/>
                  </a:moveTo>
                  <a:lnTo>
                    <a:pt x="160917" y="85518"/>
                  </a:lnTo>
                  <a:lnTo>
                    <a:pt x="153210" y="91723"/>
                  </a:lnTo>
                  <a:lnTo>
                    <a:pt x="145813" y="98818"/>
                  </a:lnTo>
                  <a:lnTo>
                    <a:pt x="138725" y="106759"/>
                  </a:lnTo>
                  <a:lnTo>
                    <a:pt x="132194" y="115405"/>
                  </a:lnTo>
                  <a:lnTo>
                    <a:pt x="126317" y="124600"/>
                  </a:lnTo>
                  <a:lnTo>
                    <a:pt x="120880" y="134199"/>
                  </a:lnTo>
                  <a:lnTo>
                    <a:pt x="115461" y="144089"/>
                  </a:lnTo>
                  <a:lnTo>
                    <a:pt x="109813" y="154186"/>
                  </a:lnTo>
                  <a:lnTo>
                    <a:pt x="103865" y="164593"/>
                  </a:lnTo>
                  <a:lnTo>
                    <a:pt x="97640" y="175571"/>
                  </a:lnTo>
                  <a:lnTo>
                    <a:pt x="91189" y="187214"/>
                  </a:lnTo>
                  <a:lnTo>
                    <a:pt x="84569" y="199305"/>
                  </a:lnTo>
                  <a:lnTo>
                    <a:pt x="77826" y="211422"/>
                  </a:lnTo>
                  <a:lnTo>
                    <a:pt x="70999" y="223313"/>
                  </a:lnTo>
                  <a:lnTo>
                    <a:pt x="64281" y="234907"/>
                  </a:lnTo>
                  <a:lnTo>
                    <a:pt x="57997" y="246226"/>
                  </a:lnTo>
                  <a:lnTo>
                    <a:pt x="52290" y="257321"/>
                  </a:lnTo>
                  <a:lnTo>
                    <a:pt x="47135" y="268246"/>
                  </a:lnTo>
                  <a:lnTo>
                    <a:pt x="42439" y="279048"/>
                  </a:lnTo>
                  <a:lnTo>
                    <a:pt x="38102" y="289764"/>
                  </a:lnTo>
                  <a:lnTo>
                    <a:pt x="34359" y="300421"/>
                  </a:lnTo>
                  <a:lnTo>
                    <a:pt x="31749" y="311035"/>
                  </a:lnTo>
                  <a:lnTo>
                    <a:pt x="30485" y="321612"/>
                  </a:lnTo>
                  <a:lnTo>
                    <a:pt x="30789" y="331834"/>
                  </a:lnTo>
                  <a:lnTo>
                    <a:pt x="33046" y="341092"/>
                  </a:lnTo>
                  <a:lnTo>
                    <a:pt x="37273" y="349122"/>
                  </a:lnTo>
                  <a:lnTo>
                    <a:pt x="43195" y="355666"/>
                  </a:lnTo>
                  <a:lnTo>
                    <a:pt x="50451" y="360312"/>
                  </a:lnTo>
                  <a:lnTo>
                    <a:pt x="58696" y="363023"/>
                  </a:lnTo>
                  <a:lnTo>
                    <a:pt x="67653" y="363894"/>
                  </a:lnTo>
                  <a:lnTo>
                    <a:pt x="77110" y="362975"/>
                  </a:lnTo>
                  <a:lnTo>
                    <a:pt x="86907" y="360467"/>
                  </a:lnTo>
                  <a:lnTo>
                    <a:pt x="96773" y="356515"/>
                  </a:lnTo>
                  <a:lnTo>
                    <a:pt x="106322" y="351122"/>
                  </a:lnTo>
                  <a:lnTo>
                    <a:pt x="115367" y="344419"/>
                  </a:lnTo>
                  <a:lnTo>
                    <a:pt x="123576" y="336478"/>
                  </a:lnTo>
                  <a:lnTo>
                    <a:pt x="130413" y="327246"/>
                  </a:lnTo>
                  <a:lnTo>
                    <a:pt x="135707" y="316817"/>
                  </a:lnTo>
                  <a:lnTo>
                    <a:pt x="139450" y="305560"/>
                  </a:lnTo>
                  <a:lnTo>
                    <a:pt x="141603" y="294012"/>
                  </a:lnTo>
                  <a:lnTo>
                    <a:pt x="142312" y="282506"/>
                  </a:lnTo>
                  <a:lnTo>
                    <a:pt x="141842" y="271172"/>
                  </a:lnTo>
                  <a:lnTo>
                    <a:pt x="140472" y="260028"/>
                  </a:lnTo>
                  <a:lnTo>
                    <a:pt x="138441" y="249055"/>
                  </a:lnTo>
                  <a:lnTo>
                    <a:pt x="135775" y="238381"/>
                  </a:lnTo>
                  <a:lnTo>
                    <a:pt x="132308" y="228278"/>
                  </a:lnTo>
                  <a:lnTo>
                    <a:pt x="128009" y="218851"/>
                  </a:lnTo>
                  <a:lnTo>
                    <a:pt x="122816" y="210044"/>
                  </a:lnTo>
                  <a:lnTo>
                    <a:pt x="116573" y="201742"/>
                  </a:lnTo>
                  <a:lnTo>
                    <a:pt x="109296" y="193822"/>
                  </a:lnTo>
                  <a:lnTo>
                    <a:pt x="101138" y="186180"/>
                  </a:lnTo>
                  <a:lnTo>
                    <a:pt x="92290" y="178735"/>
                  </a:lnTo>
                  <a:lnTo>
                    <a:pt x="82938" y="171426"/>
                  </a:lnTo>
                  <a:lnTo>
                    <a:pt x="73388" y="164211"/>
                  </a:lnTo>
                  <a:lnTo>
                    <a:pt x="64057" y="157060"/>
                  </a:lnTo>
                  <a:lnTo>
                    <a:pt x="55154" y="149952"/>
                  </a:lnTo>
                  <a:lnTo>
                    <a:pt x="46702" y="142874"/>
                  </a:lnTo>
                  <a:lnTo>
                    <a:pt x="38640" y="135815"/>
                  </a:lnTo>
                  <a:lnTo>
                    <a:pt x="30885" y="128760"/>
                  </a:lnTo>
                  <a:lnTo>
                    <a:pt x="23524" y="121378"/>
                  </a:lnTo>
                  <a:lnTo>
                    <a:pt x="16799" y="113050"/>
                  </a:lnTo>
                  <a:lnTo>
                    <a:pt x="10801" y="103522"/>
                  </a:lnTo>
                  <a:lnTo>
                    <a:pt x="5789" y="93019"/>
                  </a:lnTo>
                  <a:lnTo>
                    <a:pt x="2253" y="82052"/>
                  </a:lnTo>
                  <a:lnTo>
                    <a:pt x="327" y="70976"/>
                  </a:lnTo>
                  <a:lnTo>
                    <a:pt x="0" y="60118"/>
                  </a:lnTo>
                  <a:lnTo>
                    <a:pt x="1294" y="49833"/>
                  </a:lnTo>
                  <a:lnTo>
                    <a:pt x="4057" y="40259"/>
                  </a:lnTo>
                  <a:lnTo>
                    <a:pt x="8181" y="31510"/>
                  </a:lnTo>
                  <a:lnTo>
                    <a:pt x="13690" y="23772"/>
                  </a:lnTo>
                  <a:lnTo>
                    <a:pt x="20471" y="17050"/>
                  </a:lnTo>
                  <a:lnTo>
                    <a:pt x="28464" y="11365"/>
                  </a:lnTo>
                  <a:lnTo>
                    <a:pt x="37731" y="6836"/>
                  </a:lnTo>
                  <a:lnTo>
                    <a:pt x="48184" y="3422"/>
                  </a:lnTo>
                  <a:lnTo>
                    <a:pt x="59456" y="1111"/>
                  </a:lnTo>
                  <a:lnTo>
                    <a:pt x="71014" y="0"/>
                  </a:lnTo>
                  <a:lnTo>
                    <a:pt x="82522" y="39"/>
                  </a:lnTo>
                  <a:lnTo>
                    <a:pt x="93689" y="1370"/>
                  </a:lnTo>
                  <a:lnTo>
                    <a:pt x="104188" y="4390"/>
                  </a:lnTo>
                  <a:lnTo>
                    <a:pt x="113905" y="9160"/>
                  </a:lnTo>
                  <a:lnTo>
                    <a:pt x="122611" y="15380"/>
                  </a:lnTo>
                  <a:lnTo>
                    <a:pt x="130717" y="23387"/>
                  </a:lnTo>
                  <a:lnTo>
                    <a:pt x="138934" y="36118"/>
                  </a:lnTo>
                  <a:lnTo>
                    <a:pt x="148594" y="58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295626" y="3516518"/>
              <a:ext cx="36837" cy="136871"/>
            </a:xfrm>
            <a:custGeom>
              <a:avLst/>
              <a:gdLst/>
              <a:ahLst/>
              <a:cxnLst/>
              <a:rect l="0" t="0" r="0" b="0"/>
              <a:pathLst>
                <a:path w="36837" h="136871">
                  <a:moveTo>
                    <a:pt x="0" y="0"/>
                  </a:moveTo>
                  <a:lnTo>
                    <a:pt x="8668" y="6001"/>
                  </a:lnTo>
                  <a:lnTo>
                    <a:pt x="15734" y="12846"/>
                  </a:lnTo>
                  <a:lnTo>
                    <a:pt x="21835" y="21238"/>
                  </a:lnTo>
                  <a:lnTo>
                    <a:pt x="27064" y="31039"/>
                  </a:lnTo>
                  <a:lnTo>
                    <a:pt x="31277" y="42002"/>
                  </a:lnTo>
                  <a:lnTo>
                    <a:pt x="34474" y="53858"/>
                  </a:lnTo>
                  <a:lnTo>
                    <a:pt x="36470" y="66208"/>
                  </a:lnTo>
                  <a:lnTo>
                    <a:pt x="36836" y="78557"/>
                  </a:lnTo>
                  <a:lnTo>
                    <a:pt x="35494" y="90618"/>
                  </a:lnTo>
                  <a:lnTo>
                    <a:pt x="32769" y="101871"/>
                  </a:lnTo>
                  <a:lnTo>
                    <a:pt x="28846" y="112567"/>
                  </a:lnTo>
                  <a:lnTo>
                    <a:pt x="22264" y="12364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558839" y="3190134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10528" y="14669"/>
                  </a:lnTo>
                  <a:lnTo>
                    <a:pt x="10528" y="28581"/>
                  </a:lnTo>
                  <a:lnTo>
                    <a:pt x="10524" y="43078"/>
                  </a:lnTo>
                  <a:lnTo>
                    <a:pt x="10351" y="58280"/>
                  </a:lnTo>
                  <a:lnTo>
                    <a:pt x="9703" y="74105"/>
                  </a:lnTo>
                  <a:lnTo>
                    <a:pt x="8458" y="90421"/>
                  </a:lnTo>
                  <a:lnTo>
                    <a:pt x="6978" y="106938"/>
                  </a:lnTo>
                  <a:lnTo>
                    <a:pt x="5979" y="123246"/>
                  </a:lnTo>
                  <a:lnTo>
                    <a:pt x="5820" y="139137"/>
                  </a:lnTo>
                  <a:lnTo>
                    <a:pt x="6207" y="154585"/>
                  </a:lnTo>
                  <a:lnTo>
                    <a:pt x="6400" y="169651"/>
                  </a:lnTo>
                  <a:lnTo>
                    <a:pt x="5975" y="184418"/>
                  </a:lnTo>
                  <a:lnTo>
                    <a:pt x="5011" y="198963"/>
                  </a:lnTo>
                  <a:lnTo>
                    <a:pt x="3891" y="213350"/>
                  </a:lnTo>
                  <a:lnTo>
                    <a:pt x="2874" y="227608"/>
                  </a:lnTo>
                  <a:lnTo>
                    <a:pt x="2055" y="241165"/>
                  </a:lnTo>
                  <a:lnTo>
                    <a:pt x="1350" y="254191"/>
                  </a:lnTo>
                  <a:lnTo>
                    <a:pt x="700" y="26783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619591" y="3169077"/>
              <a:ext cx="139452" cy="295335"/>
            </a:xfrm>
            <a:custGeom>
              <a:avLst/>
              <a:gdLst/>
              <a:ahLst/>
              <a:cxnLst/>
              <a:rect l="0" t="0" r="0" b="0"/>
              <a:pathLst>
                <a:path w="139452" h="295335">
                  <a:moveTo>
                    <a:pt x="86647" y="0"/>
                  </a:moveTo>
                  <a:lnTo>
                    <a:pt x="80780" y="8802"/>
                  </a:lnTo>
                  <a:lnTo>
                    <a:pt x="75215" y="17148"/>
                  </a:lnTo>
                  <a:lnTo>
                    <a:pt x="69421" y="25852"/>
                  </a:lnTo>
                  <a:lnTo>
                    <a:pt x="63513" y="35145"/>
                  </a:lnTo>
                  <a:lnTo>
                    <a:pt x="57831" y="45289"/>
                  </a:lnTo>
                  <a:lnTo>
                    <a:pt x="52552" y="56334"/>
                  </a:lnTo>
                  <a:lnTo>
                    <a:pt x="47529" y="68173"/>
                  </a:lnTo>
                  <a:lnTo>
                    <a:pt x="42394" y="80644"/>
                  </a:lnTo>
                  <a:lnTo>
                    <a:pt x="36944" y="93587"/>
                  </a:lnTo>
                  <a:lnTo>
                    <a:pt x="31300" y="106869"/>
                  </a:lnTo>
                  <a:lnTo>
                    <a:pt x="25811" y="120391"/>
                  </a:lnTo>
                  <a:lnTo>
                    <a:pt x="20673" y="134079"/>
                  </a:lnTo>
                  <a:lnTo>
                    <a:pt x="15918" y="147881"/>
                  </a:lnTo>
                  <a:lnTo>
                    <a:pt x="11497" y="161760"/>
                  </a:lnTo>
                  <a:lnTo>
                    <a:pt x="7350" y="175691"/>
                  </a:lnTo>
                  <a:lnTo>
                    <a:pt x="3734" y="189657"/>
                  </a:lnTo>
                  <a:lnTo>
                    <a:pt x="1211" y="203648"/>
                  </a:lnTo>
                  <a:lnTo>
                    <a:pt x="0" y="217644"/>
                  </a:lnTo>
                  <a:lnTo>
                    <a:pt x="171" y="231315"/>
                  </a:lnTo>
                  <a:lnTo>
                    <a:pt x="1806" y="244042"/>
                  </a:lnTo>
                  <a:lnTo>
                    <a:pt x="4801" y="255560"/>
                  </a:lnTo>
                  <a:lnTo>
                    <a:pt x="9083" y="265767"/>
                  </a:lnTo>
                  <a:lnTo>
                    <a:pt x="14697" y="274560"/>
                  </a:lnTo>
                  <a:lnTo>
                    <a:pt x="21546" y="282020"/>
                  </a:lnTo>
                  <a:lnTo>
                    <a:pt x="29413" y="288049"/>
                  </a:lnTo>
                  <a:lnTo>
                    <a:pt x="38065" y="292283"/>
                  </a:lnTo>
                  <a:lnTo>
                    <a:pt x="47286" y="294685"/>
                  </a:lnTo>
                  <a:lnTo>
                    <a:pt x="56747" y="295334"/>
                  </a:lnTo>
                  <a:lnTo>
                    <a:pt x="66018" y="294258"/>
                  </a:lnTo>
                  <a:lnTo>
                    <a:pt x="74881" y="291646"/>
                  </a:lnTo>
                  <a:lnTo>
                    <a:pt x="83307" y="287793"/>
                  </a:lnTo>
                  <a:lnTo>
                    <a:pt x="91352" y="282998"/>
                  </a:lnTo>
                  <a:lnTo>
                    <a:pt x="99095" y="277513"/>
                  </a:lnTo>
                  <a:lnTo>
                    <a:pt x="106448" y="271375"/>
                  </a:lnTo>
                  <a:lnTo>
                    <a:pt x="113168" y="264425"/>
                  </a:lnTo>
                  <a:lnTo>
                    <a:pt x="119172" y="256637"/>
                  </a:lnTo>
                  <a:lnTo>
                    <a:pt x="124526" y="248118"/>
                  </a:lnTo>
                  <a:lnTo>
                    <a:pt x="129358" y="239022"/>
                  </a:lnTo>
                  <a:lnTo>
                    <a:pt x="133780" y="229498"/>
                  </a:lnTo>
                  <a:lnTo>
                    <a:pt x="137411" y="219832"/>
                  </a:lnTo>
                  <a:lnTo>
                    <a:pt x="139413" y="210422"/>
                  </a:lnTo>
                  <a:lnTo>
                    <a:pt x="139451" y="201475"/>
                  </a:lnTo>
                  <a:lnTo>
                    <a:pt x="137340" y="193333"/>
                  </a:lnTo>
                  <a:lnTo>
                    <a:pt x="132798" y="186543"/>
                  </a:lnTo>
                  <a:lnTo>
                    <a:pt x="125934" y="181284"/>
                  </a:lnTo>
                  <a:lnTo>
                    <a:pt x="117443" y="177735"/>
                  </a:lnTo>
                  <a:lnTo>
                    <a:pt x="108384" y="176245"/>
                  </a:lnTo>
                  <a:lnTo>
                    <a:pt x="99413" y="176799"/>
                  </a:lnTo>
                  <a:lnTo>
                    <a:pt x="90785" y="179100"/>
                  </a:lnTo>
                  <a:lnTo>
                    <a:pt x="82539" y="182771"/>
                  </a:lnTo>
                  <a:lnTo>
                    <a:pt x="74624" y="187456"/>
                  </a:lnTo>
                  <a:lnTo>
                    <a:pt x="66970" y="192870"/>
                  </a:lnTo>
                  <a:lnTo>
                    <a:pt x="59510" y="198794"/>
                  </a:lnTo>
                  <a:lnTo>
                    <a:pt x="52196" y="205062"/>
                  </a:lnTo>
                  <a:lnTo>
                    <a:pt x="45291" y="211258"/>
                  </a:lnTo>
                  <a:lnTo>
                    <a:pt x="38678" y="217316"/>
                  </a:lnTo>
                  <a:lnTo>
                    <a:pt x="31775" y="223765"/>
                  </a:lnTo>
                  <a:lnTo>
                    <a:pt x="2347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11523" y="3453347"/>
              <a:ext cx="32921" cy="136871"/>
            </a:xfrm>
            <a:custGeom>
              <a:avLst/>
              <a:gdLst/>
              <a:ahLst/>
              <a:cxnLst/>
              <a:rect l="0" t="0" r="0" b="0"/>
              <a:pathLst>
                <a:path w="32921" h="136871">
                  <a:moveTo>
                    <a:pt x="0" y="0"/>
                  </a:moveTo>
                  <a:lnTo>
                    <a:pt x="8668" y="6001"/>
                  </a:lnTo>
                  <a:lnTo>
                    <a:pt x="15734" y="12846"/>
                  </a:lnTo>
                  <a:lnTo>
                    <a:pt x="21830" y="21234"/>
                  </a:lnTo>
                  <a:lnTo>
                    <a:pt x="26886" y="30861"/>
                  </a:lnTo>
                  <a:lnTo>
                    <a:pt x="30451" y="41175"/>
                  </a:lnTo>
                  <a:lnTo>
                    <a:pt x="32404" y="51784"/>
                  </a:lnTo>
                  <a:lnTo>
                    <a:pt x="32920" y="62481"/>
                  </a:lnTo>
                  <a:lnTo>
                    <a:pt x="32286" y="73181"/>
                  </a:lnTo>
                  <a:lnTo>
                    <a:pt x="30789" y="83845"/>
                  </a:lnTo>
                  <a:lnTo>
                    <a:pt x="28631" y="94204"/>
                  </a:lnTo>
                  <a:lnTo>
                    <a:pt x="25607" y="104873"/>
                  </a:lnTo>
                  <a:lnTo>
                    <a:pt x="20340" y="117907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019690" y="3150580"/>
              <a:ext cx="202445" cy="261213"/>
            </a:xfrm>
            <a:custGeom>
              <a:avLst/>
              <a:gdLst/>
              <a:ahLst/>
              <a:cxnLst/>
              <a:rect l="0" t="0" r="0" b="0"/>
              <a:pathLst>
                <a:path w="202445" h="261213">
                  <a:moveTo>
                    <a:pt x="2403" y="50083"/>
                  </a:moveTo>
                  <a:lnTo>
                    <a:pt x="5404" y="38482"/>
                  </a:lnTo>
                  <a:lnTo>
                    <a:pt x="8826" y="28633"/>
                  </a:lnTo>
                  <a:lnTo>
                    <a:pt x="13032" y="19642"/>
                  </a:lnTo>
                  <a:lnTo>
                    <a:pt x="18278" y="11719"/>
                  </a:lnTo>
                  <a:lnTo>
                    <a:pt x="25055" y="5636"/>
                  </a:lnTo>
                  <a:lnTo>
                    <a:pt x="33479" y="1682"/>
                  </a:lnTo>
                  <a:lnTo>
                    <a:pt x="42873" y="0"/>
                  </a:lnTo>
                  <a:lnTo>
                    <a:pt x="52019" y="835"/>
                  </a:lnTo>
                  <a:lnTo>
                    <a:pt x="60236" y="4070"/>
                  </a:lnTo>
                  <a:lnTo>
                    <a:pt x="67375" y="9477"/>
                  </a:lnTo>
                  <a:lnTo>
                    <a:pt x="73551" y="16911"/>
                  </a:lnTo>
                  <a:lnTo>
                    <a:pt x="78956" y="26090"/>
                  </a:lnTo>
                  <a:lnTo>
                    <a:pt x="83621" y="36657"/>
                  </a:lnTo>
                  <a:lnTo>
                    <a:pt x="87397" y="48265"/>
                  </a:lnTo>
                  <a:lnTo>
                    <a:pt x="90279" y="60626"/>
                  </a:lnTo>
                  <a:lnTo>
                    <a:pt x="92386" y="73517"/>
                  </a:lnTo>
                  <a:lnTo>
                    <a:pt x="93885" y="86776"/>
                  </a:lnTo>
                  <a:lnTo>
                    <a:pt x="94927" y="100293"/>
                  </a:lnTo>
                  <a:lnTo>
                    <a:pt x="95474" y="114149"/>
                  </a:lnTo>
                  <a:lnTo>
                    <a:pt x="95317" y="128598"/>
                  </a:lnTo>
                  <a:lnTo>
                    <a:pt x="94397" y="143721"/>
                  </a:lnTo>
                  <a:lnTo>
                    <a:pt x="92797" y="159132"/>
                  </a:lnTo>
                  <a:lnTo>
                    <a:pt x="90652" y="174098"/>
                  </a:lnTo>
                  <a:lnTo>
                    <a:pt x="88093" y="188239"/>
                  </a:lnTo>
                  <a:lnTo>
                    <a:pt x="85070" y="201512"/>
                  </a:lnTo>
                  <a:lnTo>
                    <a:pt x="81362" y="214040"/>
                  </a:lnTo>
                  <a:lnTo>
                    <a:pt x="76896" y="225972"/>
                  </a:lnTo>
                  <a:lnTo>
                    <a:pt x="71422" y="236969"/>
                  </a:lnTo>
                  <a:lnTo>
                    <a:pt x="64458" y="246231"/>
                  </a:lnTo>
                  <a:lnTo>
                    <a:pt x="55889" y="253453"/>
                  </a:lnTo>
                  <a:lnTo>
                    <a:pt x="46219" y="258473"/>
                  </a:lnTo>
                  <a:lnTo>
                    <a:pt x="36350" y="261026"/>
                  </a:lnTo>
                  <a:lnTo>
                    <a:pt x="26838" y="261212"/>
                  </a:lnTo>
                  <a:lnTo>
                    <a:pt x="18184" y="259085"/>
                  </a:lnTo>
                  <a:lnTo>
                    <a:pt x="10983" y="254474"/>
                  </a:lnTo>
                  <a:lnTo>
                    <a:pt x="5417" y="247533"/>
                  </a:lnTo>
                  <a:lnTo>
                    <a:pt x="1646" y="238979"/>
                  </a:lnTo>
                  <a:lnTo>
                    <a:pt x="0" y="229869"/>
                  </a:lnTo>
                  <a:lnTo>
                    <a:pt x="453" y="220874"/>
                  </a:lnTo>
                  <a:lnTo>
                    <a:pt x="3027" y="212738"/>
                  </a:lnTo>
                  <a:lnTo>
                    <a:pt x="7944" y="206419"/>
                  </a:lnTo>
                  <a:lnTo>
                    <a:pt x="15098" y="202252"/>
                  </a:lnTo>
                  <a:lnTo>
                    <a:pt x="23966" y="200065"/>
                  </a:lnTo>
                  <a:lnTo>
                    <a:pt x="33820" y="199488"/>
                  </a:lnTo>
                  <a:lnTo>
                    <a:pt x="44140" y="200134"/>
                  </a:lnTo>
                  <a:lnTo>
                    <a:pt x="54489" y="201833"/>
                  </a:lnTo>
                  <a:lnTo>
                    <a:pt x="64431" y="204633"/>
                  </a:lnTo>
                  <a:lnTo>
                    <a:pt x="73785" y="208474"/>
                  </a:lnTo>
                  <a:lnTo>
                    <a:pt x="82726" y="213186"/>
                  </a:lnTo>
                  <a:lnTo>
                    <a:pt x="91658" y="218572"/>
                  </a:lnTo>
                  <a:lnTo>
                    <a:pt x="100827" y="224447"/>
                  </a:lnTo>
                  <a:lnTo>
                    <a:pt x="110463" y="230340"/>
                  </a:lnTo>
                  <a:lnTo>
                    <a:pt x="120851" y="235531"/>
                  </a:lnTo>
                  <a:lnTo>
                    <a:pt x="132059" y="239679"/>
                  </a:lnTo>
                  <a:lnTo>
                    <a:pt x="143774" y="242609"/>
                  </a:lnTo>
                  <a:lnTo>
                    <a:pt x="156761" y="244314"/>
                  </a:lnTo>
                  <a:lnTo>
                    <a:pt x="174398" y="243821"/>
                  </a:lnTo>
                  <a:lnTo>
                    <a:pt x="202444" y="23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348477" y="3158549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17" y="27851"/>
                  </a:lnTo>
                  <a:lnTo>
                    <a:pt x="2736" y="38831"/>
                  </a:lnTo>
                  <a:lnTo>
                    <a:pt x="1887" y="50642"/>
                  </a:lnTo>
                  <a:lnTo>
                    <a:pt x="1289" y="63101"/>
                  </a:lnTo>
                  <a:lnTo>
                    <a:pt x="875" y="76039"/>
                  </a:lnTo>
                  <a:lnTo>
                    <a:pt x="591" y="89320"/>
                  </a:lnTo>
                  <a:lnTo>
                    <a:pt x="397" y="102841"/>
                  </a:lnTo>
                  <a:lnTo>
                    <a:pt x="267" y="116529"/>
                  </a:lnTo>
                  <a:lnTo>
                    <a:pt x="178" y="130331"/>
                  </a:lnTo>
                  <a:lnTo>
                    <a:pt x="119" y="144211"/>
                  </a:lnTo>
                  <a:lnTo>
                    <a:pt x="80" y="158142"/>
                  </a:lnTo>
                  <a:lnTo>
                    <a:pt x="53" y="172109"/>
                  </a:lnTo>
                  <a:lnTo>
                    <a:pt x="35" y="186081"/>
                  </a:lnTo>
                  <a:lnTo>
                    <a:pt x="23" y="199444"/>
                  </a:lnTo>
                  <a:lnTo>
                    <a:pt x="14" y="212319"/>
                  </a:lnTo>
                  <a:lnTo>
                    <a:pt x="7" y="22583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213668" y="3116435"/>
              <a:ext cx="124281" cy="144992"/>
            </a:xfrm>
            <a:custGeom>
              <a:avLst/>
              <a:gdLst/>
              <a:ahLst/>
              <a:cxnLst/>
              <a:rect l="0" t="0" r="0" b="0"/>
              <a:pathLst>
                <a:path w="124281" h="144992">
                  <a:moveTo>
                    <a:pt x="124280" y="126342"/>
                  </a:moveTo>
                  <a:lnTo>
                    <a:pt x="112544" y="126409"/>
                  </a:lnTo>
                  <a:lnTo>
                    <a:pt x="101416" y="127049"/>
                  </a:lnTo>
                  <a:lnTo>
                    <a:pt x="89823" y="128350"/>
                  </a:lnTo>
                  <a:lnTo>
                    <a:pt x="77834" y="130383"/>
                  </a:lnTo>
                  <a:lnTo>
                    <a:pt x="65822" y="133348"/>
                  </a:lnTo>
                  <a:lnTo>
                    <a:pt x="54024" y="137249"/>
                  </a:lnTo>
                  <a:lnTo>
                    <a:pt x="42670" y="141307"/>
                  </a:lnTo>
                  <a:lnTo>
                    <a:pt x="32050" y="144117"/>
                  </a:lnTo>
                  <a:lnTo>
                    <a:pt x="22257" y="144991"/>
                  </a:lnTo>
                  <a:lnTo>
                    <a:pt x="13701" y="143758"/>
                  </a:lnTo>
                  <a:lnTo>
                    <a:pt x="7157" y="140413"/>
                  </a:lnTo>
                  <a:lnTo>
                    <a:pt x="2868" y="135195"/>
                  </a:lnTo>
                  <a:lnTo>
                    <a:pt x="615" y="128472"/>
                  </a:lnTo>
                  <a:lnTo>
                    <a:pt x="0" y="120614"/>
                  </a:lnTo>
                  <a:lnTo>
                    <a:pt x="619" y="111927"/>
                  </a:lnTo>
                  <a:lnTo>
                    <a:pt x="2132" y="102488"/>
                  </a:lnTo>
                  <a:lnTo>
                    <a:pt x="4277" y="92169"/>
                  </a:lnTo>
                  <a:lnTo>
                    <a:pt x="6855" y="80971"/>
                  </a:lnTo>
                  <a:lnTo>
                    <a:pt x="9577" y="69049"/>
                  </a:lnTo>
                  <a:lnTo>
                    <a:pt x="12311" y="55148"/>
                  </a:lnTo>
                  <a:lnTo>
                    <a:pt x="15295" y="34694"/>
                  </a:lnTo>
                  <a:lnTo>
                    <a:pt x="189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4878435" y="1517918"/>
            <a:ext cx="2308935" cy="2007590"/>
            <a:chOff x="4878435" y="1517918"/>
            <a:chExt cx="2308935" cy="2007590"/>
          </a:xfrm>
        </p:grpSpPr>
        <p:sp>
          <p:nvSpPr>
            <p:cNvPr id="147" name="Freeform 146"/>
            <p:cNvSpPr/>
            <p:nvPr/>
          </p:nvSpPr>
          <p:spPr>
            <a:xfrm>
              <a:off x="6570728" y="1517918"/>
              <a:ext cx="616642" cy="522878"/>
            </a:xfrm>
            <a:custGeom>
              <a:avLst/>
              <a:gdLst/>
              <a:ahLst/>
              <a:cxnLst/>
              <a:rect l="0" t="0" r="0" b="0"/>
              <a:pathLst>
                <a:path w="616642" h="522878">
                  <a:moveTo>
                    <a:pt x="262267" y="19242"/>
                  </a:moveTo>
                  <a:lnTo>
                    <a:pt x="250531" y="19309"/>
                  </a:lnTo>
                  <a:lnTo>
                    <a:pt x="239403" y="19949"/>
                  </a:lnTo>
                  <a:lnTo>
                    <a:pt x="227809" y="21246"/>
                  </a:lnTo>
                  <a:lnTo>
                    <a:pt x="215821" y="23106"/>
                  </a:lnTo>
                  <a:lnTo>
                    <a:pt x="203808" y="25422"/>
                  </a:lnTo>
                  <a:lnTo>
                    <a:pt x="192006" y="28098"/>
                  </a:lnTo>
                  <a:lnTo>
                    <a:pt x="180479" y="31367"/>
                  </a:lnTo>
                  <a:lnTo>
                    <a:pt x="169210" y="35771"/>
                  </a:lnTo>
                  <a:lnTo>
                    <a:pt x="158155" y="41508"/>
                  </a:lnTo>
                  <a:lnTo>
                    <a:pt x="147428" y="48310"/>
                  </a:lnTo>
                  <a:lnTo>
                    <a:pt x="137291" y="55639"/>
                  </a:lnTo>
                  <a:lnTo>
                    <a:pt x="127835" y="63124"/>
                  </a:lnTo>
                  <a:lnTo>
                    <a:pt x="118839" y="70588"/>
                  </a:lnTo>
                  <a:lnTo>
                    <a:pt x="109878" y="77972"/>
                  </a:lnTo>
                  <a:lnTo>
                    <a:pt x="100702" y="85273"/>
                  </a:lnTo>
                  <a:lnTo>
                    <a:pt x="91403" y="92667"/>
                  </a:lnTo>
                  <a:lnTo>
                    <a:pt x="82306" y="100477"/>
                  </a:lnTo>
                  <a:lnTo>
                    <a:pt x="73593" y="108853"/>
                  </a:lnTo>
                  <a:lnTo>
                    <a:pt x="65285" y="117938"/>
                  </a:lnTo>
                  <a:lnTo>
                    <a:pt x="57325" y="127949"/>
                  </a:lnTo>
                  <a:lnTo>
                    <a:pt x="49639" y="138904"/>
                  </a:lnTo>
                  <a:lnTo>
                    <a:pt x="42155" y="150515"/>
                  </a:lnTo>
                  <a:lnTo>
                    <a:pt x="34816" y="162301"/>
                  </a:lnTo>
                  <a:lnTo>
                    <a:pt x="27588" y="173971"/>
                  </a:lnTo>
                  <a:lnTo>
                    <a:pt x="20767" y="185585"/>
                  </a:lnTo>
                  <a:lnTo>
                    <a:pt x="14945" y="197449"/>
                  </a:lnTo>
                  <a:lnTo>
                    <a:pt x="10366" y="209727"/>
                  </a:lnTo>
                  <a:lnTo>
                    <a:pt x="6954" y="222432"/>
                  </a:lnTo>
                  <a:lnTo>
                    <a:pt x="4498" y="235500"/>
                  </a:lnTo>
                  <a:lnTo>
                    <a:pt x="2771" y="248851"/>
                  </a:lnTo>
                  <a:lnTo>
                    <a:pt x="1575" y="262411"/>
                  </a:lnTo>
                  <a:lnTo>
                    <a:pt x="756" y="276121"/>
                  </a:lnTo>
                  <a:lnTo>
                    <a:pt x="204" y="289930"/>
                  </a:lnTo>
                  <a:lnTo>
                    <a:pt x="0" y="303644"/>
                  </a:lnTo>
                  <a:lnTo>
                    <a:pt x="394" y="316932"/>
                  </a:lnTo>
                  <a:lnTo>
                    <a:pt x="1482" y="329648"/>
                  </a:lnTo>
                  <a:lnTo>
                    <a:pt x="3366" y="341814"/>
                  </a:lnTo>
                  <a:lnTo>
                    <a:pt x="6235" y="353525"/>
                  </a:lnTo>
                  <a:lnTo>
                    <a:pt x="10094" y="364881"/>
                  </a:lnTo>
                  <a:lnTo>
                    <a:pt x="14804" y="375814"/>
                  </a:lnTo>
                  <a:lnTo>
                    <a:pt x="20181" y="386090"/>
                  </a:lnTo>
                  <a:lnTo>
                    <a:pt x="26056" y="395640"/>
                  </a:lnTo>
                  <a:lnTo>
                    <a:pt x="32287" y="404698"/>
                  </a:lnTo>
                  <a:lnTo>
                    <a:pt x="38769" y="413701"/>
                  </a:lnTo>
                  <a:lnTo>
                    <a:pt x="45423" y="422904"/>
                  </a:lnTo>
                  <a:lnTo>
                    <a:pt x="52196" y="432223"/>
                  </a:lnTo>
                  <a:lnTo>
                    <a:pt x="59051" y="441332"/>
                  </a:lnTo>
                  <a:lnTo>
                    <a:pt x="65963" y="450049"/>
                  </a:lnTo>
                  <a:lnTo>
                    <a:pt x="73081" y="458191"/>
                  </a:lnTo>
                  <a:lnTo>
                    <a:pt x="80698" y="465506"/>
                  </a:lnTo>
                  <a:lnTo>
                    <a:pt x="88933" y="471946"/>
                  </a:lnTo>
                  <a:lnTo>
                    <a:pt x="97582" y="477778"/>
                  </a:lnTo>
                  <a:lnTo>
                    <a:pt x="106234" y="483470"/>
                  </a:lnTo>
                  <a:lnTo>
                    <a:pt x="114651" y="489300"/>
                  </a:lnTo>
                  <a:lnTo>
                    <a:pt x="122929" y="495202"/>
                  </a:lnTo>
                  <a:lnTo>
                    <a:pt x="131400" y="500864"/>
                  </a:lnTo>
                  <a:lnTo>
                    <a:pt x="140257" y="506115"/>
                  </a:lnTo>
                  <a:lnTo>
                    <a:pt x="149850" y="510775"/>
                  </a:lnTo>
                  <a:lnTo>
                    <a:pt x="160740" y="514600"/>
                  </a:lnTo>
                  <a:lnTo>
                    <a:pt x="173113" y="517539"/>
                  </a:lnTo>
                  <a:lnTo>
                    <a:pt x="186830" y="519698"/>
                  </a:lnTo>
                  <a:lnTo>
                    <a:pt x="201633" y="521237"/>
                  </a:lnTo>
                  <a:lnTo>
                    <a:pt x="217248" y="522309"/>
                  </a:lnTo>
                  <a:lnTo>
                    <a:pt x="233121" y="522877"/>
                  </a:lnTo>
                  <a:lnTo>
                    <a:pt x="248461" y="522736"/>
                  </a:lnTo>
                  <a:lnTo>
                    <a:pt x="262890" y="521831"/>
                  </a:lnTo>
                  <a:lnTo>
                    <a:pt x="276543" y="520410"/>
                  </a:lnTo>
                  <a:lnTo>
                    <a:pt x="289864" y="518918"/>
                  </a:lnTo>
                  <a:lnTo>
                    <a:pt x="303165" y="517611"/>
                  </a:lnTo>
                  <a:lnTo>
                    <a:pt x="316574" y="516243"/>
                  </a:lnTo>
                  <a:lnTo>
                    <a:pt x="330125" y="514185"/>
                  </a:lnTo>
                  <a:lnTo>
                    <a:pt x="343799" y="511137"/>
                  </a:lnTo>
                  <a:lnTo>
                    <a:pt x="357408" y="507275"/>
                  </a:lnTo>
                  <a:lnTo>
                    <a:pt x="370618" y="503064"/>
                  </a:lnTo>
                  <a:lnTo>
                    <a:pt x="383279" y="498819"/>
                  </a:lnTo>
                  <a:lnTo>
                    <a:pt x="395407" y="494512"/>
                  </a:lnTo>
                  <a:lnTo>
                    <a:pt x="407091" y="489867"/>
                  </a:lnTo>
                  <a:lnTo>
                    <a:pt x="418435" y="484746"/>
                  </a:lnTo>
                  <a:lnTo>
                    <a:pt x="429528" y="479154"/>
                  </a:lnTo>
                  <a:lnTo>
                    <a:pt x="440444" y="473169"/>
                  </a:lnTo>
                  <a:lnTo>
                    <a:pt x="451237" y="466884"/>
                  </a:lnTo>
                  <a:lnTo>
                    <a:pt x="461944" y="460545"/>
                  </a:lnTo>
                  <a:lnTo>
                    <a:pt x="472592" y="454522"/>
                  </a:lnTo>
                  <a:lnTo>
                    <a:pt x="483197" y="448984"/>
                  </a:lnTo>
                  <a:lnTo>
                    <a:pt x="493607" y="443605"/>
                  </a:lnTo>
                  <a:lnTo>
                    <a:pt x="503523" y="437694"/>
                  </a:lnTo>
                  <a:lnTo>
                    <a:pt x="512823" y="430896"/>
                  </a:lnTo>
                  <a:lnTo>
                    <a:pt x="521542" y="423193"/>
                  </a:lnTo>
                  <a:lnTo>
                    <a:pt x="529785" y="414718"/>
                  </a:lnTo>
                  <a:lnTo>
                    <a:pt x="537665" y="405643"/>
                  </a:lnTo>
                  <a:lnTo>
                    <a:pt x="545279" y="396125"/>
                  </a:lnTo>
                  <a:lnTo>
                    <a:pt x="552706" y="386291"/>
                  </a:lnTo>
                  <a:lnTo>
                    <a:pt x="559998" y="376236"/>
                  </a:lnTo>
                  <a:lnTo>
                    <a:pt x="567032" y="366027"/>
                  </a:lnTo>
                  <a:lnTo>
                    <a:pt x="573530" y="355715"/>
                  </a:lnTo>
                  <a:lnTo>
                    <a:pt x="579380" y="345332"/>
                  </a:lnTo>
                  <a:lnTo>
                    <a:pt x="584631" y="334901"/>
                  </a:lnTo>
                  <a:lnTo>
                    <a:pt x="589391" y="324437"/>
                  </a:lnTo>
                  <a:lnTo>
                    <a:pt x="593780" y="313953"/>
                  </a:lnTo>
                  <a:lnTo>
                    <a:pt x="597898" y="303453"/>
                  </a:lnTo>
                  <a:lnTo>
                    <a:pt x="601823" y="292944"/>
                  </a:lnTo>
                  <a:lnTo>
                    <a:pt x="605611" y="282424"/>
                  </a:lnTo>
                  <a:lnTo>
                    <a:pt x="609139" y="271731"/>
                  </a:lnTo>
                  <a:lnTo>
                    <a:pt x="612129" y="260560"/>
                  </a:lnTo>
                  <a:lnTo>
                    <a:pt x="614468" y="248787"/>
                  </a:lnTo>
                  <a:lnTo>
                    <a:pt x="616037" y="236608"/>
                  </a:lnTo>
                  <a:lnTo>
                    <a:pt x="616641" y="224433"/>
                  </a:lnTo>
                  <a:lnTo>
                    <a:pt x="616266" y="212503"/>
                  </a:lnTo>
                  <a:lnTo>
                    <a:pt x="615049" y="200883"/>
                  </a:lnTo>
                  <a:lnTo>
                    <a:pt x="613170" y="189547"/>
                  </a:lnTo>
                  <a:lnTo>
                    <a:pt x="610793" y="178440"/>
                  </a:lnTo>
                  <a:lnTo>
                    <a:pt x="607892" y="167507"/>
                  </a:lnTo>
                  <a:lnTo>
                    <a:pt x="604269" y="156699"/>
                  </a:lnTo>
                  <a:lnTo>
                    <a:pt x="599868" y="145980"/>
                  </a:lnTo>
                  <a:lnTo>
                    <a:pt x="594778" y="135322"/>
                  </a:lnTo>
                  <a:lnTo>
                    <a:pt x="589135" y="124706"/>
                  </a:lnTo>
                  <a:lnTo>
                    <a:pt x="583075" y="114123"/>
                  </a:lnTo>
                  <a:lnTo>
                    <a:pt x="576548" y="103728"/>
                  </a:lnTo>
                  <a:lnTo>
                    <a:pt x="569336" y="93821"/>
                  </a:lnTo>
                  <a:lnTo>
                    <a:pt x="561372" y="84528"/>
                  </a:lnTo>
                  <a:lnTo>
                    <a:pt x="552736" y="75813"/>
                  </a:lnTo>
                  <a:lnTo>
                    <a:pt x="543561" y="67573"/>
                  </a:lnTo>
                  <a:lnTo>
                    <a:pt x="533979" y="59695"/>
                  </a:lnTo>
                  <a:lnTo>
                    <a:pt x="524105" y="52082"/>
                  </a:lnTo>
                  <a:lnTo>
                    <a:pt x="514024" y="44655"/>
                  </a:lnTo>
                  <a:lnTo>
                    <a:pt x="503795" y="37364"/>
                  </a:lnTo>
                  <a:lnTo>
                    <a:pt x="493298" y="30330"/>
                  </a:lnTo>
                  <a:lnTo>
                    <a:pt x="482260" y="23834"/>
                  </a:lnTo>
                  <a:lnTo>
                    <a:pt x="470570" y="17988"/>
                  </a:lnTo>
                  <a:lnTo>
                    <a:pt x="458278" y="12910"/>
                  </a:lnTo>
                  <a:lnTo>
                    <a:pt x="445495" y="8798"/>
                  </a:lnTo>
                  <a:lnTo>
                    <a:pt x="432333" y="5663"/>
                  </a:lnTo>
                  <a:lnTo>
                    <a:pt x="418732" y="3371"/>
                  </a:lnTo>
                  <a:lnTo>
                    <a:pt x="404464" y="1741"/>
                  </a:lnTo>
                  <a:lnTo>
                    <a:pt x="389461" y="609"/>
                  </a:lnTo>
                  <a:lnTo>
                    <a:pt x="373962" y="0"/>
                  </a:lnTo>
                  <a:lnTo>
                    <a:pt x="358405" y="114"/>
                  </a:lnTo>
                  <a:lnTo>
                    <a:pt x="343055" y="1006"/>
                  </a:lnTo>
                  <a:lnTo>
                    <a:pt x="328156" y="2587"/>
                  </a:lnTo>
                  <a:lnTo>
                    <a:pt x="313998" y="4719"/>
                  </a:lnTo>
                  <a:lnTo>
                    <a:pt x="300655" y="7265"/>
                  </a:lnTo>
                  <a:lnTo>
                    <a:pt x="287883" y="10109"/>
                  </a:lnTo>
                  <a:lnTo>
                    <a:pt x="275225" y="13164"/>
                  </a:lnTo>
                  <a:lnTo>
                    <a:pt x="262416" y="16370"/>
                  </a:lnTo>
                  <a:lnTo>
                    <a:pt x="249692" y="19844"/>
                  </a:lnTo>
                  <a:lnTo>
                    <a:pt x="237674" y="23862"/>
                  </a:lnTo>
                  <a:lnTo>
                    <a:pt x="226673" y="28521"/>
                  </a:lnTo>
                  <a:lnTo>
                    <a:pt x="216968" y="33468"/>
                  </a:lnTo>
                  <a:lnTo>
                    <a:pt x="208016" y="38471"/>
                  </a:lnTo>
                  <a:lnTo>
                    <a:pt x="199036" y="43969"/>
                  </a:lnTo>
                  <a:lnTo>
                    <a:pt x="188567" y="50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601833" y="2203592"/>
              <a:ext cx="597912" cy="532277"/>
            </a:xfrm>
            <a:custGeom>
              <a:avLst/>
              <a:gdLst/>
              <a:ahLst/>
              <a:cxnLst/>
              <a:rect l="0" t="0" r="0" b="0"/>
              <a:pathLst>
                <a:path w="597912" h="532277">
                  <a:moveTo>
                    <a:pt x="241483" y="28449"/>
                  </a:moveTo>
                  <a:lnTo>
                    <a:pt x="232614" y="31383"/>
                  </a:lnTo>
                  <a:lnTo>
                    <a:pt x="223627" y="34165"/>
                  </a:lnTo>
                  <a:lnTo>
                    <a:pt x="213632" y="37065"/>
                  </a:lnTo>
                  <a:lnTo>
                    <a:pt x="202652" y="40105"/>
                  </a:lnTo>
                  <a:lnTo>
                    <a:pt x="190840" y="43270"/>
                  </a:lnTo>
                  <a:lnTo>
                    <a:pt x="178386" y="46538"/>
                  </a:lnTo>
                  <a:lnTo>
                    <a:pt x="165622" y="50049"/>
                  </a:lnTo>
                  <a:lnTo>
                    <a:pt x="152989" y="54089"/>
                  </a:lnTo>
                  <a:lnTo>
                    <a:pt x="140725" y="58771"/>
                  </a:lnTo>
                  <a:lnTo>
                    <a:pt x="129035" y="64051"/>
                  </a:lnTo>
                  <a:lnTo>
                    <a:pt x="118178" y="69820"/>
                  </a:lnTo>
                  <a:lnTo>
                    <a:pt x="108208" y="75961"/>
                  </a:lnTo>
                  <a:lnTo>
                    <a:pt x="99020" y="82372"/>
                  </a:lnTo>
                  <a:lnTo>
                    <a:pt x="90454" y="88975"/>
                  </a:lnTo>
                  <a:lnTo>
                    <a:pt x="82354" y="95711"/>
                  </a:lnTo>
                  <a:lnTo>
                    <a:pt x="74590" y="102539"/>
                  </a:lnTo>
                  <a:lnTo>
                    <a:pt x="67062" y="109429"/>
                  </a:lnTo>
                  <a:lnTo>
                    <a:pt x="59697" y="116366"/>
                  </a:lnTo>
                  <a:lnTo>
                    <a:pt x="52445" y="123500"/>
                  </a:lnTo>
                  <a:lnTo>
                    <a:pt x="45269" y="131128"/>
                  </a:lnTo>
                  <a:lnTo>
                    <a:pt x="38150" y="139379"/>
                  </a:lnTo>
                  <a:lnTo>
                    <a:pt x="31233" y="148379"/>
                  </a:lnTo>
                  <a:lnTo>
                    <a:pt x="24815" y="158331"/>
                  </a:lnTo>
                  <a:lnTo>
                    <a:pt x="19022" y="169252"/>
                  </a:lnTo>
                  <a:lnTo>
                    <a:pt x="13980" y="181010"/>
                  </a:lnTo>
                  <a:lnTo>
                    <a:pt x="9892" y="193426"/>
                  </a:lnTo>
                  <a:lnTo>
                    <a:pt x="6773" y="206333"/>
                  </a:lnTo>
                  <a:lnTo>
                    <a:pt x="4492" y="219592"/>
                  </a:lnTo>
                  <a:lnTo>
                    <a:pt x="2869" y="233098"/>
                  </a:lnTo>
                  <a:lnTo>
                    <a:pt x="1738" y="246781"/>
                  </a:lnTo>
                  <a:lnTo>
                    <a:pt x="958" y="260748"/>
                  </a:lnTo>
                  <a:lnTo>
                    <a:pt x="426" y="275271"/>
                  </a:lnTo>
                  <a:lnTo>
                    <a:pt x="71" y="290443"/>
                  </a:lnTo>
                  <a:lnTo>
                    <a:pt x="0" y="305888"/>
                  </a:lnTo>
                  <a:lnTo>
                    <a:pt x="485" y="320876"/>
                  </a:lnTo>
                  <a:lnTo>
                    <a:pt x="1628" y="335031"/>
                  </a:lnTo>
                  <a:lnTo>
                    <a:pt x="3380" y="348315"/>
                  </a:lnTo>
                  <a:lnTo>
                    <a:pt x="5627" y="360849"/>
                  </a:lnTo>
                  <a:lnTo>
                    <a:pt x="8255" y="372799"/>
                  </a:lnTo>
                  <a:lnTo>
                    <a:pt x="11324" y="384317"/>
                  </a:lnTo>
                  <a:lnTo>
                    <a:pt x="15062" y="395526"/>
                  </a:lnTo>
                  <a:lnTo>
                    <a:pt x="19544" y="406514"/>
                  </a:lnTo>
                  <a:lnTo>
                    <a:pt x="24859" y="417184"/>
                  </a:lnTo>
                  <a:lnTo>
                    <a:pt x="31184" y="427275"/>
                  </a:lnTo>
                  <a:lnTo>
                    <a:pt x="38511" y="436693"/>
                  </a:lnTo>
                  <a:lnTo>
                    <a:pt x="46533" y="445492"/>
                  </a:lnTo>
                  <a:lnTo>
                    <a:pt x="54756" y="453787"/>
                  </a:lnTo>
                  <a:lnTo>
                    <a:pt x="62881" y="461703"/>
                  </a:lnTo>
                  <a:lnTo>
                    <a:pt x="70962" y="469342"/>
                  </a:lnTo>
                  <a:lnTo>
                    <a:pt x="79300" y="476785"/>
                  </a:lnTo>
                  <a:lnTo>
                    <a:pt x="88058" y="484087"/>
                  </a:lnTo>
                  <a:lnTo>
                    <a:pt x="97246" y="491128"/>
                  </a:lnTo>
                  <a:lnTo>
                    <a:pt x="106799" y="497630"/>
                  </a:lnTo>
                  <a:lnTo>
                    <a:pt x="116638" y="503484"/>
                  </a:lnTo>
                  <a:lnTo>
                    <a:pt x="126687" y="508737"/>
                  </a:lnTo>
                  <a:lnTo>
                    <a:pt x="136886" y="513498"/>
                  </a:lnTo>
                  <a:lnTo>
                    <a:pt x="147199" y="517883"/>
                  </a:lnTo>
                  <a:lnTo>
                    <a:pt x="157921" y="521829"/>
                  </a:lnTo>
                  <a:lnTo>
                    <a:pt x="169643" y="525107"/>
                  </a:lnTo>
                  <a:lnTo>
                    <a:pt x="182610" y="527646"/>
                  </a:lnTo>
                  <a:lnTo>
                    <a:pt x="196743" y="529522"/>
                  </a:lnTo>
                  <a:lnTo>
                    <a:pt x="211833" y="530864"/>
                  </a:lnTo>
                  <a:lnTo>
                    <a:pt x="227653" y="531799"/>
                  </a:lnTo>
                  <a:lnTo>
                    <a:pt x="244004" y="532276"/>
                  </a:lnTo>
                  <a:lnTo>
                    <a:pt x="260732" y="532071"/>
                  </a:lnTo>
                  <a:lnTo>
                    <a:pt x="277718" y="531119"/>
                  </a:lnTo>
                  <a:lnTo>
                    <a:pt x="294717" y="529497"/>
                  </a:lnTo>
                  <a:lnTo>
                    <a:pt x="311362" y="527338"/>
                  </a:lnTo>
                  <a:lnTo>
                    <a:pt x="327481" y="524774"/>
                  </a:lnTo>
                  <a:lnTo>
                    <a:pt x="342916" y="521917"/>
                  </a:lnTo>
                  <a:lnTo>
                    <a:pt x="357442" y="518854"/>
                  </a:lnTo>
                  <a:lnTo>
                    <a:pt x="371029" y="515643"/>
                  </a:lnTo>
                  <a:lnTo>
                    <a:pt x="383798" y="512165"/>
                  </a:lnTo>
                  <a:lnTo>
                    <a:pt x="395922" y="508145"/>
                  </a:lnTo>
                  <a:lnTo>
                    <a:pt x="407564" y="503475"/>
                  </a:lnTo>
                  <a:lnTo>
                    <a:pt x="418860" y="498202"/>
                  </a:lnTo>
                  <a:lnTo>
                    <a:pt x="429912" y="492438"/>
                  </a:lnTo>
                  <a:lnTo>
                    <a:pt x="440797" y="486300"/>
                  </a:lnTo>
                  <a:lnTo>
                    <a:pt x="451565" y="479890"/>
                  </a:lnTo>
                  <a:lnTo>
                    <a:pt x="462254" y="473289"/>
                  </a:lnTo>
                  <a:lnTo>
                    <a:pt x="472887" y="466553"/>
                  </a:lnTo>
                  <a:lnTo>
                    <a:pt x="483314" y="459726"/>
                  </a:lnTo>
                  <a:lnTo>
                    <a:pt x="493244" y="452836"/>
                  </a:lnTo>
                  <a:lnTo>
                    <a:pt x="502552" y="445904"/>
                  </a:lnTo>
                  <a:lnTo>
                    <a:pt x="511276" y="438943"/>
                  </a:lnTo>
                  <a:lnTo>
                    <a:pt x="519523" y="431963"/>
                  </a:lnTo>
                  <a:lnTo>
                    <a:pt x="527404" y="424965"/>
                  </a:lnTo>
                  <a:lnTo>
                    <a:pt x="535021" y="417791"/>
                  </a:lnTo>
                  <a:lnTo>
                    <a:pt x="542449" y="410135"/>
                  </a:lnTo>
                  <a:lnTo>
                    <a:pt x="549742" y="401871"/>
                  </a:lnTo>
                  <a:lnTo>
                    <a:pt x="556777" y="393032"/>
                  </a:lnTo>
                  <a:lnTo>
                    <a:pt x="563274" y="383719"/>
                  </a:lnTo>
                  <a:lnTo>
                    <a:pt x="569124" y="374047"/>
                  </a:lnTo>
                  <a:lnTo>
                    <a:pt x="574375" y="364111"/>
                  </a:lnTo>
                  <a:lnTo>
                    <a:pt x="579136" y="353989"/>
                  </a:lnTo>
                  <a:lnTo>
                    <a:pt x="583520" y="343727"/>
                  </a:lnTo>
                  <a:lnTo>
                    <a:pt x="587465" y="333040"/>
                  </a:lnTo>
                  <a:lnTo>
                    <a:pt x="590742" y="321340"/>
                  </a:lnTo>
                  <a:lnTo>
                    <a:pt x="593282" y="308394"/>
                  </a:lnTo>
                  <a:lnTo>
                    <a:pt x="595157" y="294444"/>
                  </a:lnTo>
                  <a:lnTo>
                    <a:pt x="596499" y="280009"/>
                  </a:lnTo>
                  <a:lnTo>
                    <a:pt x="597434" y="265447"/>
                  </a:lnTo>
                  <a:lnTo>
                    <a:pt x="597911" y="250924"/>
                  </a:lnTo>
                  <a:lnTo>
                    <a:pt x="597706" y="236495"/>
                  </a:lnTo>
                  <a:lnTo>
                    <a:pt x="596750" y="222171"/>
                  </a:lnTo>
                  <a:lnTo>
                    <a:pt x="594955" y="208265"/>
                  </a:lnTo>
                  <a:lnTo>
                    <a:pt x="592147" y="195373"/>
                  </a:lnTo>
                  <a:lnTo>
                    <a:pt x="588334" y="183732"/>
                  </a:lnTo>
                  <a:lnTo>
                    <a:pt x="583825" y="173101"/>
                  </a:lnTo>
                  <a:lnTo>
                    <a:pt x="579113" y="162958"/>
                  </a:lnTo>
                  <a:lnTo>
                    <a:pt x="574500" y="152951"/>
                  </a:lnTo>
                  <a:lnTo>
                    <a:pt x="569929" y="143074"/>
                  </a:lnTo>
                  <a:lnTo>
                    <a:pt x="565101" y="133582"/>
                  </a:lnTo>
                  <a:lnTo>
                    <a:pt x="559853" y="124595"/>
                  </a:lnTo>
                  <a:lnTo>
                    <a:pt x="554175" y="115931"/>
                  </a:lnTo>
                  <a:lnTo>
                    <a:pt x="548131" y="107201"/>
                  </a:lnTo>
                  <a:lnTo>
                    <a:pt x="541797" y="98183"/>
                  </a:lnTo>
                  <a:lnTo>
                    <a:pt x="535085" y="88991"/>
                  </a:lnTo>
                  <a:lnTo>
                    <a:pt x="527748" y="79968"/>
                  </a:lnTo>
                  <a:lnTo>
                    <a:pt x="519700" y="71308"/>
                  </a:lnTo>
                  <a:lnTo>
                    <a:pt x="511008" y="63205"/>
                  </a:lnTo>
                  <a:lnTo>
                    <a:pt x="501795" y="55916"/>
                  </a:lnTo>
                  <a:lnTo>
                    <a:pt x="492193" y="49493"/>
                  </a:lnTo>
                  <a:lnTo>
                    <a:pt x="482475" y="43672"/>
                  </a:lnTo>
                  <a:lnTo>
                    <a:pt x="473031" y="37988"/>
                  </a:lnTo>
                  <a:lnTo>
                    <a:pt x="464043" y="32168"/>
                  </a:lnTo>
                  <a:lnTo>
                    <a:pt x="455195" y="26442"/>
                  </a:lnTo>
                  <a:lnTo>
                    <a:pt x="445800" y="21430"/>
                  </a:lnTo>
                  <a:lnTo>
                    <a:pt x="435516" y="17426"/>
                  </a:lnTo>
                  <a:lnTo>
                    <a:pt x="424489" y="14246"/>
                  </a:lnTo>
                  <a:lnTo>
                    <a:pt x="413161" y="11422"/>
                  </a:lnTo>
                  <a:lnTo>
                    <a:pt x="401830" y="8637"/>
                  </a:lnTo>
                  <a:lnTo>
                    <a:pt x="390459" y="5919"/>
                  </a:lnTo>
                  <a:lnTo>
                    <a:pt x="378766" y="3540"/>
                  </a:lnTo>
                  <a:lnTo>
                    <a:pt x="366606" y="1644"/>
                  </a:lnTo>
                  <a:lnTo>
                    <a:pt x="353982" y="387"/>
                  </a:lnTo>
                  <a:lnTo>
                    <a:pt x="340968" y="0"/>
                  </a:lnTo>
                  <a:lnTo>
                    <a:pt x="327654" y="527"/>
                  </a:lnTo>
                  <a:lnTo>
                    <a:pt x="314119" y="2019"/>
                  </a:lnTo>
                  <a:lnTo>
                    <a:pt x="300426" y="4615"/>
                  </a:lnTo>
                  <a:lnTo>
                    <a:pt x="286623" y="8288"/>
                  </a:lnTo>
                  <a:lnTo>
                    <a:pt x="272744" y="12871"/>
                  </a:lnTo>
                  <a:lnTo>
                    <a:pt x="258812" y="18164"/>
                  </a:lnTo>
                  <a:lnTo>
                    <a:pt x="244851" y="23977"/>
                  </a:lnTo>
                  <a:lnTo>
                    <a:pt x="231034" y="29997"/>
                  </a:lnTo>
                  <a:lnTo>
                    <a:pt x="217676" y="35805"/>
                  </a:lnTo>
                  <a:lnTo>
                    <a:pt x="204927" y="41184"/>
                  </a:lnTo>
                  <a:lnTo>
                    <a:pt x="193208" y="45963"/>
                  </a:lnTo>
                  <a:lnTo>
                    <a:pt x="182146" y="50384"/>
                  </a:lnTo>
                  <a:lnTo>
                    <a:pt x="170773" y="54835"/>
                  </a:lnTo>
                  <a:lnTo>
                    <a:pt x="157255" y="60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878435" y="2955938"/>
              <a:ext cx="666467" cy="569570"/>
            </a:xfrm>
            <a:custGeom>
              <a:avLst/>
              <a:gdLst/>
              <a:ahLst/>
              <a:cxnLst/>
              <a:rect l="0" t="0" r="0" b="0"/>
              <a:pathLst>
                <a:path w="666467" h="569570">
                  <a:moveTo>
                    <a:pt x="333171" y="55212"/>
                  </a:moveTo>
                  <a:lnTo>
                    <a:pt x="318569" y="58078"/>
                  </a:lnTo>
                  <a:lnTo>
                    <a:pt x="305298" y="60221"/>
                  </a:lnTo>
                  <a:lnTo>
                    <a:pt x="292101" y="61833"/>
                  </a:lnTo>
                  <a:lnTo>
                    <a:pt x="278932" y="63359"/>
                  </a:lnTo>
                  <a:lnTo>
                    <a:pt x="266072" y="65504"/>
                  </a:lnTo>
                  <a:lnTo>
                    <a:pt x="253672" y="68603"/>
                  </a:lnTo>
                  <a:lnTo>
                    <a:pt x="241731" y="72496"/>
                  </a:lnTo>
                  <a:lnTo>
                    <a:pt x="230178" y="76725"/>
                  </a:lnTo>
                  <a:lnTo>
                    <a:pt x="218926" y="80982"/>
                  </a:lnTo>
                  <a:lnTo>
                    <a:pt x="207894" y="85297"/>
                  </a:lnTo>
                  <a:lnTo>
                    <a:pt x="197020" y="89946"/>
                  </a:lnTo>
                  <a:lnTo>
                    <a:pt x="186257" y="95070"/>
                  </a:lnTo>
                  <a:lnTo>
                    <a:pt x="175569" y="100664"/>
                  </a:lnTo>
                  <a:lnTo>
                    <a:pt x="164933" y="106651"/>
                  </a:lnTo>
                  <a:lnTo>
                    <a:pt x="154332" y="112941"/>
                  </a:lnTo>
                  <a:lnTo>
                    <a:pt x="143755" y="119454"/>
                  </a:lnTo>
                  <a:lnTo>
                    <a:pt x="133194" y="126125"/>
                  </a:lnTo>
                  <a:lnTo>
                    <a:pt x="122645" y="132908"/>
                  </a:lnTo>
                  <a:lnTo>
                    <a:pt x="112101" y="139767"/>
                  </a:lnTo>
                  <a:lnTo>
                    <a:pt x="101563" y="146678"/>
                  </a:lnTo>
                  <a:lnTo>
                    <a:pt x="91038" y="153629"/>
                  </a:lnTo>
                  <a:lnTo>
                    <a:pt x="80851" y="160772"/>
                  </a:lnTo>
                  <a:lnTo>
                    <a:pt x="71615" y="168407"/>
                  </a:lnTo>
                  <a:lnTo>
                    <a:pt x="63587" y="176658"/>
                  </a:lnTo>
                  <a:lnTo>
                    <a:pt x="56535" y="185488"/>
                  </a:lnTo>
                  <a:lnTo>
                    <a:pt x="49951" y="194793"/>
                  </a:lnTo>
                  <a:lnTo>
                    <a:pt x="43485" y="204462"/>
                  </a:lnTo>
                  <a:lnTo>
                    <a:pt x="37140" y="214395"/>
                  </a:lnTo>
                  <a:lnTo>
                    <a:pt x="31172" y="224515"/>
                  </a:lnTo>
                  <a:lnTo>
                    <a:pt x="25709" y="234771"/>
                  </a:lnTo>
                  <a:lnTo>
                    <a:pt x="20734" y="245285"/>
                  </a:lnTo>
                  <a:lnTo>
                    <a:pt x="16166" y="256335"/>
                  </a:lnTo>
                  <a:lnTo>
                    <a:pt x="11914" y="268032"/>
                  </a:lnTo>
                  <a:lnTo>
                    <a:pt x="8060" y="280329"/>
                  </a:lnTo>
                  <a:lnTo>
                    <a:pt x="4843" y="293116"/>
                  </a:lnTo>
                  <a:lnTo>
                    <a:pt x="2350" y="306275"/>
                  </a:lnTo>
                  <a:lnTo>
                    <a:pt x="674" y="319705"/>
                  </a:lnTo>
                  <a:lnTo>
                    <a:pt x="0" y="333327"/>
                  </a:lnTo>
                  <a:lnTo>
                    <a:pt x="326" y="347077"/>
                  </a:lnTo>
                  <a:lnTo>
                    <a:pt x="1510" y="360751"/>
                  </a:lnTo>
                  <a:lnTo>
                    <a:pt x="3368" y="374012"/>
                  </a:lnTo>
                  <a:lnTo>
                    <a:pt x="5727" y="386710"/>
                  </a:lnTo>
                  <a:lnTo>
                    <a:pt x="8445" y="398865"/>
                  </a:lnTo>
                  <a:lnTo>
                    <a:pt x="11414" y="410568"/>
                  </a:lnTo>
                  <a:lnTo>
                    <a:pt x="14562" y="421919"/>
                  </a:lnTo>
                  <a:lnTo>
                    <a:pt x="17997" y="432848"/>
                  </a:lnTo>
                  <a:lnTo>
                    <a:pt x="21989" y="443122"/>
                  </a:lnTo>
                  <a:lnTo>
                    <a:pt x="26640" y="452665"/>
                  </a:lnTo>
                  <a:lnTo>
                    <a:pt x="31900" y="461549"/>
                  </a:lnTo>
                  <a:lnTo>
                    <a:pt x="37656" y="469903"/>
                  </a:lnTo>
                  <a:lnTo>
                    <a:pt x="43788" y="477857"/>
                  </a:lnTo>
                  <a:lnTo>
                    <a:pt x="50193" y="485522"/>
                  </a:lnTo>
                  <a:lnTo>
                    <a:pt x="56792" y="492983"/>
                  </a:lnTo>
                  <a:lnTo>
                    <a:pt x="63530" y="500302"/>
                  </a:lnTo>
                  <a:lnTo>
                    <a:pt x="70529" y="507524"/>
                  </a:lnTo>
                  <a:lnTo>
                    <a:pt x="78067" y="514680"/>
                  </a:lnTo>
                  <a:lnTo>
                    <a:pt x="86251" y="521786"/>
                  </a:lnTo>
                  <a:lnTo>
                    <a:pt x="95038" y="528693"/>
                  </a:lnTo>
                  <a:lnTo>
                    <a:pt x="104314" y="535105"/>
                  </a:lnTo>
                  <a:lnTo>
                    <a:pt x="113963" y="540898"/>
                  </a:lnTo>
                  <a:lnTo>
                    <a:pt x="123883" y="546110"/>
                  </a:lnTo>
                  <a:lnTo>
                    <a:pt x="133995" y="550845"/>
                  </a:lnTo>
                  <a:lnTo>
                    <a:pt x="144249" y="555212"/>
                  </a:lnTo>
                  <a:lnTo>
                    <a:pt x="154932" y="559145"/>
                  </a:lnTo>
                  <a:lnTo>
                    <a:pt x="166629" y="562414"/>
                  </a:lnTo>
                  <a:lnTo>
                    <a:pt x="179577" y="564949"/>
                  </a:lnTo>
                  <a:lnTo>
                    <a:pt x="193698" y="566821"/>
                  </a:lnTo>
                  <a:lnTo>
                    <a:pt x="208781" y="568160"/>
                  </a:lnTo>
                  <a:lnTo>
                    <a:pt x="224586" y="569094"/>
                  </a:lnTo>
                  <a:lnTo>
                    <a:pt x="240588" y="569569"/>
                  </a:lnTo>
                  <a:lnTo>
                    <a:pt x="256017" y="569364"/>
                  </a:lnTo>
                  <a:lnTo>
                    <a:pt x="270500" y="568411"/>
                  </a:lnTo>
                  <a:lnTo>
                    <a:pt x="284019" y="566789"/>
                  </a:lnTo>
                  <a:lnTo>
                    <a:pt x="296719" y="564630"/>
                  </a:lnTo>
                  <a:lnTo>
                    <a:pt x="308784" y="562066"/>
                  </a:lnTo>
                  <a:lnTo>
                    <a:pt x="320380" y="559209"/>
                  </a:lnTo>
                  <a:lnTo>
                    <a:pt x="331641" y="556146"/>
                  </a:lnTo>
                  <a:lnTo>
                    <a:pt x="342670" y="552939"/>
                  </a:lnTo>
                  <a:lnTo>
                    <a:pt x="353537" y="549635"/>
                  </a:lnTo>
                  <a:lnTo>
                    <a:pt x="364293" y="546263"/>
                  </a:lnTo>
                  <a:lnTo>
                    <a:pt x="374975" y="542837"/>
                  </a:lnTo>
                  <a:lnTo>
                    <a:pt x="385606" y="539044"/>
                  </a:lnTo>
                  <a:lnTo>
                    <a:pt x="396203" y="534279"/>
                  </a:lnTo>
                  <a:lnTo>
                    <a:pt x="406783" y="528295"/>
                  </a:lnTo>
                  <a:lnTo>
                    <a:pt x="417515" y="521326"/>
                  </a:lnTo>
                  <a:lnTo>
                    <a:pt x="428712" y="513883"/>
                  </a:lnTo>
                  <a:lnTo>
                    <a:pt x="440502" y="506319"/>
                  </a:lnTo>
                  <a:lnTo>
                    <a:pt x="452693" y="498631"/>
                  </a:lnTo>
                  <a:lnTo>
                    <a:pt x="464876" y="490564"/>
                  </a:lnTo>
                  <a:lnTo>
                    <a:pt x="476812" y="481992"/>
                  </a:lnTo>
                  <a:lnTo>
                    <a:pt x="488435" y="472931"/>
                  </a:lnTo>
                  <a:lnTo>
                    <a:pt x="499773" y="463462"/>
                  </a:lnTo>
                  <a:lnTo>
                    <a:pt x="510882" y="453686"/>
                  </a:lnTo>
                  <a:lnTo>
                    <a:pt x="521815" y="443848"/>
                  </a:lnTo>
                  <a:lnTo>
                    <a:pt x="532624" y="434323"/>
                  </a:lnTo>
                  <a:lnTo>
                    <a:pt x="543344" y="425285"/>
                  </a:lnTo>
                  <a:lnTo>
                    <a:pt x="554003" y="416573"/>
                  </a:lnTo>
                  <a:lnTo>
                    <a:pt x="564619" y="407803"/>
                  </a:lnTo>
                  <a:lnTo>
                    <a:pt x="575202" y="398751"/>
                  </a:lnTo>
                  <a:lnTo>
                    <a:pt x="585597" y="389365"/>
                  </a:lnTo>
                  <a:lnTo>
                    <a:pt x="595504" y="379678"/>
                  </a:lnTo>
                  <a:lnTo>
                    <a:pt x="604792" y="369751"/>
                  </a:lnTo>
                  <a:lnTo>
                    <a:pt x="613335" y="359642"/>
                  </a:lnTo>
                  <a:lnTo>
                    <a:pt x="620926" y="349403"/>
                  </a:lnTo>
                  <a:lnTo>
                    <a:pt x="627551" y="339072"/>
                  </a:lnTo>
                  <a:lnTo>
                    <a:pt x="633339" y="328678"/>
                  </a:lnTo>
                  <a:lnTo>
                    <a:pt x="638469" y="318240"/>
                  </a:lnTo>
                  <a:lnTo>
                    <a:pt x="643109" y="307772"/>
                  </a:lnTo>
                  <a:lnTo>
                    <a:pt x="647397" y="297285"/>
                  </a:lnTo>
                  <a:lnTo>
                    <a:pt x="651438" y="286784"/>
                  </a:lnTo>
                  <a:lnTo>
                    <a:pt x="655302" y="276269"/>
                  </a:lnTo>
                  <a:lnTo>
                    <a:pt x="658882" y="265580"/>
                  </a:lnTo>
                  <a:lnTo>
                    <a:pt x="661907" y="254411"/>
                  </a:lnTo>
                  <a:lnTo>
                    <a:pt x="664268" y="242639"/>
                  </a:lnTo>
                  <a:lnTo>
                    <a:pt x="665853" y="230462"/>
                  </a:lnTo>
                  <a:lnTo>
                    <a:pt x="666466" y="218288"/>
                  </a:lnTo>
                  <a:lnTo>
                    <a:pt x="666100" y="206358"/>
                  </a:lnTo>
                  <a:lnTo>
                    <a:pt x="664888" y="194738"/>
                  </a:lnTo>
                  <a:lnTo>
                    <a:pt x="663011" y="183402"/>
                  </a:lnTo>
                  <a:lnTo>
                    <a:pt x="660640" y="172296"/>
                  </a:lnTo>
                  <a:lnTo>
                    <a:pt x="657914" y="161363"/>
                  </a:lnTo>
                  <a:lnTo>
                    <a:pt x="654940" y="150555"/>
                  </a:lnTo>
                  <a:lnTo>
                    <a:pt x="651784" y="139840"/>
                  </a:lnTo>
                  <a:lnTo>
                    <a:pt x="648173" y="129355"/>
                  </a:lnTo>
                  <a:lnTo>
                    <a:pt x="643532" y="119387"/>
                  </a:lnTo>
                  <a:lnTo>
                    <a:pt x="637631" y="110048"/>
                  </a:lnTo>
                  <a:lnTo>
                    <a:pt x="630717" y="101133"/>
                  </a:lnTo>
                  <a:lnTo>
                    <a:pt x="623312" y="92226"/>
                  </a:lnTo>
                  <a:lnTo>
                    <a:pt x="615773" y="83092"/>
                  </a:lnTo>
                  <a:lnTo>
                    <a:pt x="608101" y="73990"/>
                  </a:lnTo>
                  <a:lnTo>
                    <a:pt x="600046" y="65558"/>
                  </a:lnTo>
                  <a:lnTo>
                    <a:pt x="591481" y="58104"/>
                  </a:lnTo>
                  <a:lnTo>
                    <a:pt x="582424" y="51455"/>
                  </a:lnTo>
                  <a:lnTo>
                    <a:pt x="572958" y="45149"/>
                  </a:lnTo>
                  <a:lnTo>
                    <a:pt x="563175" y="38873"/>
                  </a:lnTo>
                  <a:lnTo>
                    <a:pt x="552993" y="32657"/>
                  </a:lnTo>
                  <a:lnTo>
                    <a:pt x="542173" y="26777"/>
                  </a:lnTo>
                  <a:lnTo>
                    <a:pt x="530630" y="21372"/>
                  </a:lnTo>
                  <a:lnTo>
                    <a:pt x="518267" y="16437"/>
                  </a:lnTo>
                  <a:lnTo>
                    <a:pt x="504905" y="11895"/>
                  </a:lnTo>
                  <a:lnTo>
                    <a:pt x="490546" y="7665"/>
                  </a:lnTo>
                  <a:lnTo>
                    <a:pt x="475496" y="3995"/>
                  </a:lnTo>
                  <a:lnTo>
                    <a:pt x="460248" y="1435"/>
                  </a:lnTo>
                  <a:lnTo>
                    <a:pt x="445100" y="191"/>
                  </a:lnTo>
                  <a:lnTo>
                    <a:pt x="429997" y="0"/>
                  </a:lnTo>
                  <a:lnTo>
                    <a:pt x="414639" y="327"/>
                  </a:lnTo>
                  <a:lnTo>
                    <a:pt x="398865" y="808"/>
                  </a:lnTo>
                  <a:lnTo>
                    <a:pt x="382830" y="1434"/>
                  </a:lnTo>
                  <a:lnTo>
                    <a:pt x="366905" y="2453"/>
                  </a:lnTo>
                  <a:lnTo>
                    <a:pt x="351296" y="3991"/>
                  </a:lnTo>
                  <a:lnTo>
                    <a:pt x="335881" y="6194"/>
                  </a:lnTo>
                  <a:lnTo>
                    <a:pt x="320311" y="9283"/>
                  </a:lnTo>
                  <a:lnTo>
                    <a:pt x="304395" y="13297"/>
                  </a:lnTo>
                  <a:lnTo>
                    <a:pt x="288266" y="18283"/>
                  </a:lnTo>
                  <a:lnTo>
                    <a:pt x="272277" y="24379"/>
                  </a:lnTo>
                  <a:lnTo>
                    <a:pt x="256634" y="31545"/>
                  </a:lnTo>
                  <a:lnTo>
                    <a:pt x="241537" y="39288"/>
                  </a:lnTo>
                  <a:lnTo>
                    <a:pt x="227245" y="46791"/>
                  </a:lnTo>
                  <a:lnTo>
                    <a:pt x="213818" y="53614"/>
                  </a:lnTo>
                  <a:lnTo>
                    <a:pt x="201158" y="59837"/>
                  </a:lnTo>
                  <a:lnTo>
                    <a:pt x="189108" y="65857"/>
                  </a:lnTo>
                  <a:lnTo>
                    <a:pt x="177530" y="71935"/>
                  </a:lnTo>
                  <a:lnTo>
                    <a:pt x="166748" y="77871"/>
                  </a:lnTo>
                  <a:lnTo>
                    <a:pt x="156491" y="83662"/>
                  </a:lnTo>
                  <a:lnTo>
                    <a:pt x="145855" y="89819"/>
                  </a:lnTo>
                  <a:lnTo>
                    <a:pt x="133130" y="97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1" name="Straight Connector 150"/>
          <p:cNvCxnSpPr/>
          <p:nvPr/>
        </p:nvCxnSpPr>
        <p:spPr>
          <a:xfrm>
            <a:off x="7201534" y="989711"/>
            <a:ext cx="0" cy="54326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4" name="Group 153"/>
          <p:cNvGrpSpPr/>
          <p:nvPr/>
        </p:nvGrpSpPr>
        <p:grpSpPr>
          <a:xfrm>
            <a:off x="7277009" y="1076440"/>
            <a:ext cx="323028" cy="402631"/>
            <a:chOff x="7277009" y="1076440"/>
            <a:chExt cx="323028" cy="402631"/>
          </a:xfrm>
        </p:grpSpPr>
        <p:sp>
          <p:nvSpPr>
            <p:cNvPr id="152" name="Freeform 151"/>
            <p:cNvSpPr/>
            <p:nvPr/>
          </p:nvSpPr>
          <p:spPr>
            <a:xfrm>
              <a:off x="7359419" y="1180278"/>
              <a:ext cx="121476" cy="251598"/>
            </a:xfrm>
            <a:custGeom>
              <a:avLst/>
              <a:gdLst/>
              <a:ahLst/>
              <a:cxnLst/>
              <a:rect l="0" t="0" r="0" b="0"/>
              <a:pathLst>
                <a:path w="121476" h="251598">
                  <a:moveTo>
                    <a:pt x="84228" y="9442"/>
                  </a:moveTo>
                  <a:lnTo>
                    <a:pt x="75562" y="12510"/>
                  </a:lnTo>
                  <a:lnTo>
                    <a:pt x="68495" y="16572"/>
                  </a:lnTo>
                  <a:lnTo>
                    <a:pt x="62385" y="22060"/>
                  </a:lnTo>
                  <a:lnTo>
                    <a:pt x="56811" y="28647"/>
                  </a:lnTo>
                  <a:lnTo>
                    <a:pt x="51300" y="35797"/>
                  </a:lnTo>
                  <a:lnTo>
                    <a:pt x="45600" y="43087"/>
                  </a:lnTo>
                  <a:lnTo>
                    <a:pt x="40099" y="48462"/>
                  </a:lnTo>
                  <a:lnTo>
                    <a:pt x="36055" y="49468"/>
                  </a:lnTo>
                  <a:lnTo>
                    <a:pt x="34265" y="46728"/>
                  </a:lnTo>
                  <a:lnTo>
                    <a:pt x="34333" y="41383"/>
                  </a:lnTo>
                  <a:lnTo>
                    <a:pt x="35983" y="34625"/>
                  </a:lnTo>
                  <a:lnTo>
                    <a:pt x="39377" y="27662"/>
                  </a:lnTo>
                  <a:lnTo>
                    <a:pt x="44484" y="21144"/>
                  </a:lnTo>
                  <a:lnTo>
                    <a:pt x="51055" y="15265"/>
                  </a:lnTo>
                  <a:lnTo>
                    <a:pt x="58772" y="9994"/>
                  </a:lnTo>
                  <a:lnTo>
                    <a:pt x="67336" y="5237"/>
                  </a:lnTo>
                  <a:lnTo>
                    <a:pt x="76344" y="1530"/>
                  </a:lnTo>
                  <a:lnTo>
                    <a:pt x="85303" y="0"/>
                  </a:lnTo>
                  <a:lnTo>
                    <a:pt x="93941" y="1087"/>
                  </a:lnTo>
                  <a:lnTo>
                    <a:pt x="101705" y="4767"/>
                  </a:lnTo>
                  <a:lnTo>
                    <a:pt x="107708" y="10899"/>
                  </a:lnTo>
                  <a:lnTo>
                    <a:pt x="111631" y="19132"/>
                  </a:lnTo>
                  <a:lnTo>
                    <a:pt x="113638" y="28861"/>
                  </a:lnTo>
                  <a:lnTo>
                    <a:pt x="114088" y="39359"/>
                  </a:lnTo>
                  <a:lnTo>
                    <a:pt x="113352" y="50150"/>
                  </a:lnTo>
                  <a:lnTo>
                    <a:pt x="111592" y="61000"/>
                  </a:lnTo>
                  <a:lnTo>
                    <a:pt x="108750" y="71817"/>
                  </a:lnTo>
                  <a:lnTo>
                    <a:pt x="104916" y="82567"/>
                  </a:lnTo>
                  <a:lnTo>
                    <a:pt x="101548" y="92975"/>
                  </a:lnTo>
                  <a:lnTo>
                    <a:pt x="101461" y="102181"/>
                  </a:lnTo>
                  <a:lnTo>
                    <a:pt x="104762" y="109852"/>
                  </a:lnTo>
                  <a:lnTo>
                    <a:pt x="109092" y="116923"/>
                  </a:lnTo>
                  <a:lnTo>
                    <a:pt x="113299" y="124556"/>
                  </a:lnTo>
                  <a:lnTo>
                    <a:pt x="116854" y="133725"/>
                  </a:lnTo>
                  <a:lnTo>
                    <a:pt x="119609" y="144728"/>
                  </a:lnTo>
                  <a:lnTo>
                    <a:pt x="121308" y="157087"/>
                  </a:lnTo>
                  <a:lnTo>
                    <a:pt x="121475" y="169866"/>
                  </a:lnTo>
                  <a:lnTo>
                    <a:pt x="119988" y="182467"/>
                  </a:lnTo>
                  <a:lnTo>
                    <a:pt x="116871" y="194508"/>
                  </a:lnTo>
                  <a:lnTo>
                    <a:pt x="112114" y="205662"/>
                  </a:lnTo>
                  <a:lnTo>
                    <a:pt x="105872" y="215854"/>
                  </a:lnTo>
                  <a:lnTo>
                    <a:pt x="98259" y="224865"/>
                  </a:lnTo>
                  <a:lnTo>
                    <a:pt x="89254" y="232254"/>
                  </a:lnTo>
                  <a:lnTo>
                    <a:pt x="78981" y="237932"/>
                  </a:lnTo>
                  <a:lnTo>
                    <a:pt x="67700" y="242112"/>
                  </a:lnTo>
                  <a:lnTo>
                    <a:pt x="54309" y="245546"/>
                  </a:lnTo>
                  <a:lnTo>
                    <a:pt x="34279" y="248535"/>
                  </a:lnTo>
                  <a:lnTo>
                    <a:pt x="0" y="251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277009" y="1076440"/>
              <a:ext cx="323028" cy="402631"/>
            </a:xfrm>
            <a:custGeom>
              <a:avLst/>
              <a:gdLst/>
              <a:ahLst/>
              <a:cxnLst/>
              <a:rect l="0" t="0" r="0" b="0"/>
              <a:pathLst>
                <a:path w="323028" h="402631">
                  <a:moveTo>
                    <a:pt x="219281" y="39580"/>
                  </a:moveTo>
                  <a:lnTo>
                    <a:pt x="210413" y="36714"/>
                  </a:lnTo>
                  <a:lnTo>
                    <a:pt x="201425" y="34572"/>
                  </a:lnTo>
                  <a:lnTo>
                    <a:pt x="191430" y="32969"/>
                  </a:lnTo>
                  <a:lnTo>
                    <a:pt x="180449" y="31788"/>
                  </a:lnTo>
                  <a:lnTo>
                    <a:pt x="168638" y="30939"/>
                  </a:lnTo>
                  <a:lnTo>
                    <a:pt x="156185" y="30346"/>
                  </a:lnTo>
                  <a:lnTo>
                    <a:pt x="143420" y="30105"/>
                  </a:lnTo>
                  <a:lnTo>
                    <a:pt x="130786" y="30469"/>
                  </a:lnTo>
                  <a:lnTo>
                    <a:pt x="118523" y="31534"/>
                  </a:lnTo>
                  <a:lnTo>
                    <a:pt x="106833" y="33401"/>
                  </a:lnTo>
                  <a:lnTo>
                    <a:pt x="95975" y="36258"/>
                  </a:lnTo>
                  <a:lnTo>
                    <a:pt x="86006" y="40108"/>
                  </a:lnTo>
                  <a:lnTo>
                    <a:pt x="76818" y="44812"/>
                  </a:lnTo>
                  <a:lnTo>
                    <a:pt x="68252" y="50186"/>
                  </a:lnTo>
                  <a:lnTo>
                    <a:pt x="60153" y="56063"/>
                  </a:lnTo>
                  <a:lnTo>
                    <a:pt x="52387" y="62465"/>
                  </a:lnTo>
                  <a:lnTo>
                    <a:pt x="44858" y="69594"/>
                  </a:lnTo>
                  <a:lnTo>
                    <a:pt x="37498" y="77502"/>
                  </a:lnTo>
                  <a:lnTo>
                    <a:pt x="30420" y="86100"/>
                  </a:lnTo>
                  <a:lnTo>
                    <a:pt x="23893" y="95250"/>
                  </a:lnTo>
                  <a:lnTo>
                    <a:pt x="18027" y="104818"/>
                  </a:lnTo>
                  <a:lnTo>
                    <a:pt x="12935" y="114854"/>
                  </a:lnTo>
                  <a:lnTo>
                    <a:pt x="8814" y="125576"/>
                  </a:lnTo>
                  <a:lnTo>
                    <a:pt x="5672" y="137054"/>
                  </a:lnTo>
                  <a:lnTo>
                    <a:pt x="3376" y="149372"/>
                  </a:lnTo>
                  <a:lnTo>
                    <a:pt x="1744" y="162705"/>
                  </a:lnTo>
                  <a:lnTo>
                    <a:pt x="611" y="177044"/>
                  </a:lnTo>
                  <a:lnTo>
                    <a:pt x="0" y="192080"/>
                  </a:lnTo>
                  <a:lnTo>
                    <a:pt x="114" y="207319"/>
                  </a:lnTo>
                  <a:lnTo>
                    <a:pt x="1004" y="222452"/>
                  </a:lnTo>
                  <a:lnTo>
                    <a:pt x="2586" y="237205"/>
                  </a:lnTo>
                  <a:lnTo>
                    <a:pt x="4717" y="251264"/>
                  </a:lnTo>
                  <a:lnTo>
                    <a:pt x="7262" y="264534"/>
                  </a:lnTo>
                  <a:lnTo>
                    <a:pt x="10107" y="277090"/>
                  </a:lnTo>
                  <a:lnTo>
                    <a:pt x="13161" y="289069"/>
                  </a:lnTo>
                  <a:lnTo>
                    <a:pt x="16367" y="300614"/>
                  </a:lnTo>
                  <a:lnTo>
                    <a:pt x="19841" y="311845"/>
                  </a:lnTo>
                  <a:lnTo>
                    <a:pt x="23860" y="322854"/>
                  </a:lnTo>
                  <a:lnTo>
                    <a:pt x="28528" y="333704"/>
                  </a:lnTo>
                  <a:lnTo>
                    <a:pt x="33799" y="344280"/>
                  </a:lnTo>
                  <a:lnTo>
                    <a:pt x="39563" y="354309"/>
                  </a:lnTo>
                  <a:lnTo>
                    <a:pt x="45705" y="363679"/>
                  </a:lnTo>
                  <a:lnTo>
                    <a:pt x="52287" y="372276"/>
                  </a:lnTo>
                  <a:lnTo>
                    <a:pt x="59536" y="379904"/>
                  </a:lnTo>
                  <a:lnTo>
                    <a:pt x="67529" y="386549"/>
                  </a:lnTo>
                  <a:lnTo>
                    <a:pt x="76355" y="392180"/>
                  </a:lnTo>
                  <a:lnTo>
                    <a:pt x="86190" y="396673"/>
                  </a:lnTo>
                  <a:lnTo>
                    <a:pt x="97032" y="400058"/>
                  </a:lnTo>
                  <a:lnTo>
                    <a:pt x="108736" y="402179"/>
                  </a:lnTo>
                  <a:lnTo>
                    <a:pt x="121117" y="402630"/>
                  </a:lnTo>
                  <a:lnTo>
                    <a:pt x="133996" y="401340"/>
                  </a:lnTo>
                  <a:lnTo>
                    <a:pt x="147067" y="398524"/>
                  </a:lnTo>
                  <a:lnTo>
                    <a:pt x="159913" y="394501"/>
                  </a:lnTo>
                  <a:lnTo>
                    <a:pt x="172326" y="389575"/>
                  </a:lnTo>
                  <a:lnTo>
                    <a:pt x="184117" y="383998"/>
                  </a:lnTo>
                  <a:lnTo>
                    <a:pt x="195044" y="377964"/>
                  </a:lnTo>
                  <a:lnTo>
                    <a:pt x="205062" y="371613"/>
                  </a:lnTo>
                  <a:lnTo>
                    <a:pt x="214281" y="365045"/>
                  </a:lnTo>
                  <a:lnTo>
                    <a:pt x="222868" y="358330"/>
                  </a:lnTo>
                  <a:lnTo>
                    <a:pt x="230983" y="351514"/>
                  </a:lnTo>
                  <a:lnTo>
                    <a:pt x="238756" y="344632"/>
                  </a:lnTo>
                  <a:lnTo>
                    <a:pt x="246290" y="337704"/>
                  </a:lnTo>
                  <a:lnTo>
                    <a:pt x="253659" y="330742"/>
                  </a:lnTo>
                  <a:lnTo>
                    <a:pt x="260913" y="323591"/>
                  </a:lnTo>
                  <a:lnTo>
                    <a:pt x="268092" y="315950"/>
                  </a:lnTo>
                  <a:lnTo>
                    <a:pt x="275213" y="307697"/>
                  </a:lnTo>
                  <a:lnTo>
                    <a:pt x="282131" y="298864"/>
                  </a:lnTo>
                  <a:lnTo>
                    <a:pt x="288550" y="289557"/>
                  </a:lnTo>
                  <a:lnTo>
                    <a:pt x="294346" y="279887"/>
                  </a:lnTo>
                  <a:lnTo>
                    <a:pt x="299561" y="269953"/>
                  </a:lnTo>
                  <a:lnTo>
                    <a:pt x="304298" y="259832"/>
                  </a:lnTo>
                  <a:lnTo>
                    <a:pt x="308666" y="249576"/>
                  </a:lnTo>
                  <a:lnTo>
                    <a:pt x="312600" y="239062"/>
                  </a:lnTo>
                  <a:lnTo>
                    <a:pt x="315870" y="228011"/>
                  </a:lnTo>
                  <a:lnTo>
                    <a:pt x="318406" y="216314"/>
                  </a:lnTo>
                  <a:lnTo>
                    <a:pt x="320278" y="204017"/>
                  </a:lnTo>
                  <a:lnTo>
                    <a:pt x="321617" y="191230"/>
                  </a:lnTo>
                  <a:lnTo>
                    <a:pt x="322551" y="178076"/>
                  </a:lnTo>
                  <a:lnTo>
                    <a:pt x="323027" y="164819"/>
                  </a:lnTo>
                  <a:lnTo>
                    <a:pt x="322822" y="151845"/>
                  </a:lnTo>
                  <a:lnTo>
                    <a:pt x="321865" y="139344"/>
                  </a:lnTo>
                  <a:lnTo>
                    <a:pt x="320070" y="127322"/>
                  </a:lnTo>
                  <a:lnTo>
                    <a:pt x="317262" y="115710"/>
                  </a:lnTo>
                  <a:lnTo>
                    <a:pt x="313443" y="104419"/>
                  </a:lnTo>
                  <a:lnTo>
                    <a:pt x="308762" y="93530"/>
                  </a:lnTo>
                  <a:lnTo>
                    <a:pt x="303402" y="83284"/>
                  </a:lnTo>
                  <a:lnTo>
                    <a:pt x="297536" y="73759"/>
                  </a:lnTo>
                  <a:lnTo>
                    <a:pt x="291139" y="64887"/>
                  </a:lnTo>
                  <a:lnTo>
                    <a:pt x="284014" y="56541"/>
                  </a:lnTo>
                  <a:lnTo>
                    <a:pt x="276115" y="48592"/>
                  </a:lnTo>
                  <a:lnTo>
                    <a:pt x="267691" y="40931"/>
                  </a:lnTo>
                  <a:lnTo>
                    <a:pt x="259191" y="33472"/>
                  </a:lnTo>
                  <a:lnTo>
                    <a:pt x="250871" y="26164"/>
                  </a:lnTo>
                  <a:lnTo>
                    <a:pt x="242489" y="19289"/>
                  </a:lnTo>
                  <a:lnTo>
                    <a:pt x="233416" y="13431"/>
                  </a:lnTo>
                  <a:lnTo>
                    <a:pt x="223346" y="8827"/>
                  </a:lnTo>
                  <a:lnTo>
                    <a:pt x="212294" y="5398"/>
                  </a:lnTo>
                  <a:lnTo>
                    <a:pt x="200417" y="2931"/>
                  </a:lnTo>
                  <a:lnTo>
                    <a:pt x="187909" y="1202"/>
                  </a:lnTo>
                  <a:lnTo>
                    <a:pt x="175102" y="174"/>
                  </a:lnTo>
                  <a:lnTo>
                    <a:pt x="162440" y="0"/>
                  </a:lnTo>
                  <a:lnTo>
                    <a:pt x="150160" y="694"/>
                  </a:lnTo>
                  <a:lnTo>
                    <a:pt x="138559" y="2179"/>
                  </a:lnTo>
                  <a:lnTo>
                    <a:pt x="126847" y="4611"/>
                  </a:lnTo>
                  <a:lnTo>
                    <a:pt x="112881" y="9322"/>
                  </a:lnTo>
                  <a:lnTo>
                    <a:pt x="92939" y="18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7496290" y="1579274"/>
            <a:ext cx="1926716" cy="652768"/>
            <a:chOff x="7496290" y="1579274"/>
            <a:chExt cx="1926716" cy="652768"/>
          </a:xfrm>
        </p:grpSpPr>
        <p:sp>
          <p:nvSpPr>
            <p:cNvPr id="155" name="Freeform 154"/>
            <p:cNvSpPr/>
            <p:nvPr/>
          </p:nvSpPr>
          <p:spPr>
            <a:xfrm>
              <a:off x="7580518" y="1579274"/>
              <a:ext cx="147400" cy="243635"/>
            </a:xfrm>
            <a:custGeom>
              <a:avLst/>
              <a:gdLst/>
              <a:ahLst/>
              <a:cxnLst/>
              <a:rect l="0" t="0" r="0" b="0"/>
              <a:pathLst>
                <a:path w="147400" h="243635">
                  <a:moveTo>
                    <a:pt x="147399" y="0"/>
                  </a:moveTo>
                  <a:lnTo>
                    <a:pt x="141398" y="5734"/>
                  </a:lnTo>
                  <a:lnTo>
                    <a:pt x="134552" y="10018"/>
                  </a:lnTo>
                  <a:lnTo>
                    <a:pt x="126160" y="13224"/>
                  </a:lnTo>
                  <a:lnTo>
                    <a:pt x="116359" y="15585"/>
                  </a:lnTo>
                  <a:lnTo>
                    <a:pt x="105397" y="17282"/>
                  </a:lnTo>
                  <a:lnTo>
                    <a:pt x="93541" y="18486"/>
                  </a:lnTo>
                  <a:lnTo>
                    <a:pt x="81190" y="19660"/>
                  </a:lnTo>
                  <a:lnTo>
                    <a:pt x="68841" y="21525"/>
                  </a:lnTo>
                  <a:lnTo>
                    <a:pt x="56780" y="24428"/>
                  </a:lnTo>
                  <a:lnTo>
                    <a:pt x="45567" y="28686"/>
                  </a:lnTo>
                  <a:lnTo>
                    <a:pt x="36095" y="34752"/>
                  </a:lnTo>
                  <a:lnTo>
                    <a:pt x="28691" y="42689"/>
                  </a:lnTo>
                  <a:lnTo>
                    <a:pt x="23193" y="52257"/>
                  </a:lnTo>
                  <a:lnTo>
                    <a:pt x="19248" y="63112"/>
                  </a:lnTo>
                  <a:lnTo>
                    <a:pt x="16482" y="74923"/>
                  </a:lnTo>
                  <a:lnTo>
                    <a:pt x="14739" y="87257"/>
                  </a:lnTo>
                  <a:lnTo>
                    <a:pt x="14075" y="99602"/>
                  </a:lnTo>
                  <a:lnTo>
                    <a:pt x="14450" y="111647"/>
                  </a:lnTo>
                  <a:lnTo>
                    <a:pt x="16107" y="122202"/>
                  </a:lnTo>
                  <a:lnTo>
                    <a:pt x="19736" y="128477"/>
                  </a:lnTo>
                  <a:lnTo>
                    <a:pt x="25235" y="129768"/>
                  </a:lnTo>
                  <a:lnTo>
                    <a:pt x="31840" y="128395"/>
                  </a:lnTo>
                  <a:lnTo>
                    <a:pt x="39481" y="125988"/>
                  </a:lnTo>
                  <a:lnTo>
                    <a:pt x="48358" y="123518"/>
                  </a:lnTo>
                  <a:lnTo>
                    <a:pt x="58466" y="121422"/>
                  </a:lnTo>
                  <a:lnTo>
                    <a:pt x="69466" y="120131"/>
                  </a:lnTo>
                  <a:lnTo>
                    <a:pt x="80821" y="120220"/>
                  </a:lnTo>
                  <a:lnTo>
                    <a:pt x="92182" y="121864"/>
                  </a:lnTo>
                  <a:lnTo>
                    <a:pt x="103245" y="124912"/>
                  </a:lnTo>
                  <a:lnTo>
                    <a:pt x="113672" y="129089"/>
                  </a:lnTo>
                  <a:lnTo>
                    <a:pt x="123336" y="134121"/>
                  </a:lnTo>
                  <a:lnTo>
                    <a:pt x="131806" y="139937"/>
                  </a:lnTo>
                  <a:lnTo>
                    <a:pt x="138293" y="146664"/>
                  </a:lnTo>
                  <a:lnTo>
                    <a:pt x="142544" y="154298"/>
                  </a:lnTo>
                  <a:lnTo>
                    <a:pt x="144773" y="162711"/>
                  </a:lnTo>
                  <a:lnTo>
                    <a:pt x="145371" y="171737"/>
                  </a:lnTo>
                  <a:lnTo>
                    <a:pt x="144731" y="181212"/>
                  </a:lnTo>
                  <a:lnTo>
                    <a:pt x="142864" y="190846"/>
                  </a:lnTo>
                  <a:lnTo>
                    <a:pt x="139420" y="200234"/>
                  </a:lnTo>
                  <a:lnTo>
                    <a:pt x="134317" y="209170"/>
                  </a:lnTo>
                  <a:lnTo>
                    <a:pt x="127434" y="217475"/>
                  </a:lnTo>
                  <a:lnTo>
                    <a:pt x="118456" y="224907"/>
                  </a:lnTo>
                  <a:lnTo>
                    <a:pt x="107419" y="231416"/>
                  </a:lnTo>
                  <a:lnTo>
                    <a:pt x="94956" y="236787"/>
                  </a:lnTo>
                  <a:lnTo>
                    <a:pt x="82068" y="240572"/>
                  </a:lnTo>
                  <a:lnTo>
                    <a:pt x="69374" y="242678"/>
                  </a:lnTo>
                  <a:lnTo>
                    <a:pt x="57163" y="243462"/>
                  </a:lnTo>
                  <a:lnTo>
                    <a:pt x="44166" y="243634"/>
                  </a:lnTo>
                  <a:lnTo>
                    <a:pt x="27012" y="24320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496290" y="1884601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96458" y="2866"/>
                  </a:lnTo>
                  <a:lnTo>
                    <a:pt x="287472" y="5008"/>
                  </a:lnTo>
                  <a:lnTo>
                    <a:pt x="277475" y="6611"/>
                  </a:lnTo>
                  <a:lnTo>
                    <a:pt x="266495" y="7792"/>
                  </a:lnTo>
                  <a:lnTo>
                    <a:pt x="254683" y="8640"/>
                  </a:lnTo>
                  <a:lnTo>
                    <a:pt x="242226" y="9238"/>
                  </a:lnTo>
                  <a:lnTo>
                    <a:pt x="229288" y="9652"/>
                  </a:lnTo>
                  <a:lnTo>
                    <a:pt x="216007" y="9937"/>
                  </a:lnTo>
                  <a:lnTo>
                    <a:pt x="202485" y="10130"/>
                  </a:lnTo>
                  <a:lnTo>
                    <a:pt x="188797" y="10261"/>
                  </a:lnTo>
                  <a:lnTo>
                    <a:pt x="174995" y="10349"/>
                  </a:lnTo>
                  <a:lnTo>
                    <a:pt x="161111" y="10408"/>
                  </a:lnTo>
                  <a:lnTo>
                    <a:pt x="147007" y="10448"/>
                  </a:lnTo>
                  <a:lnTo>
                    <a:pt x="132391" y="10474"/>
                  </a:lnTo>
                  <a:lnTo>
                    <a:pt x="117156" y="10497"/>
                  </a:lnTo>
                  <a:lnTo>
                    <a:pt x="101671" y="10682"/>
                  </a:lnTo>
                  <a:lnTo>
                    <a:pt x="86655" y="11338"/>
                  </a:lnTo>
                  <a:lnTo>
                    <a:pt x="72486" y="12592"/>
                  </a:lnTo>
                  <a:lnTo>
                    <a:pt x="59262" y="14257"/>
                  </a:lnTo>
                  <a:lnTo>
                    <a:pt x="45465" y="16086"/>
                  </a:lnTo>
                  <a:lnTo>
                    <a:pt x="27654" y="182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75274" y="1989886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8191" y="8868"/>
                  </a:lnTo>
                  <a:lnTo>
                    <a:pt x="16049" y="17855"/>
                  </a:lnTo>
                  <a:lnTo>
                    <a:pt x="14446" y="27850"/>
                  </a:lnTo>
                  <a:lnTo>
                    <a:pt x="13266" y="38831"/>
                  </a:lnTo>
                  <a:lnTo>
                    <a:pt x="12417" y="50642"/>
                  </a:lnTo>
                  <a:lnTo>
                    <a:pt x="11820" y="63105"/>
                  </a:lnTo>
                  <a:lnTo>
                    <a:pt x="11406" y="76216"/>
                  </a:lnTo>
                  <a:lnTo>
                    <a:pt x="11121" y="90145"/>
                  </a:lnTo>
                  <a:lnTo>
                    <a:pt x="10928" y="104915"/>
                  </a:lnTo>
                  <a:lnTo>
                    <a:pt x="10797" y="120256"/>
                  </a:lnTo>
                  <a:lnTo>
                    <a:pt x="10709" y="135706"/>
                  </a:lnTo>
                  <a:lnTo>
                    <a:pt x="10646" y="150984"/>
                  </a:lnTo>
                  <a:lnTo>
                    <a:pt x="10432" y="165836"/>
                  </a:lnTo>
                  <a:lnTo>
                    <a:pt x="9757" y="179962"/>
                  </a:lnTo>
                  <a:lnTo>
                    <a:pt x="8491" y="193263"/>
                  </a:lnTo>
                  <a:lnTo>
                    <a:pt x="6818" y="205371"/>
                  </a:lnTo>
                  <a:lnTo>
                    <a:pt x="4982" y="216743"/>
                  </a:lnTo>
                  <a:lnTo>
                    <a:pt x="2820" y="22837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562739" y="2010943"/>
              <a:ext cx="112536" cy="123362"/>
            </a:xfrm>
            <a:custGeom>
              <a:avLst/>
              <a:gdLst/>
              <a:ahLst/>
              <a:cxnLst/>
              <a:rect l="0" t="0" r="0" b="0"/>
              <a:pathLst>
                <a:path w="112536" h="123362">
                  <a:moveTo>
                    <a:pt x="112535" y="73699"/>
                  </a:moveTo>
                  <a:lnTo>
                    <a:pt x="103800" y="76700"/>
                  </a:lnTo>
                  <a:lnTo>
                    <a:pt x="96093" y="80122"/>
                  </a:lnTo>
                  <a:lnTo>
                    <a:pt x="88687" y="84319"/>
                  </a:lnTo>
                  <a:lnTo>
                    <a:pt x="81254" y="89219"/>
                  </a:lnTo>
                  <a:lnTo>
                    <a:pt x="73427" y="94700"/>
                  </a:lnTo>
                  <a:lnTo>
                    <a:pt x="65048" y="100626"/>
                  </a:lnTo>
                  <a:lnTo>
                    <a:pt x="56133" y="106715"/>
                  </a:lnTo>
                  <a:lnTo>
                    <a:pt x="46769" y="112565"/>
                  </a:lnTo>
                  <a:lnTo>
                    <a:pt x="37076" y="117953"/>
                  </a:lnTo>
                  <a:lnTo>
                    <a:pt x="27636" y="122042"/>
                  </a:lnTo>
                  <a:lnTo>
                    <a:pt x="19443" y="123361"/>
                  </a:lnTo>
                  <a:lnTo>
                    <a:pt x="12940" y="121348"/>
                  </a:lnTo>
                  <a:lnTo>
                    <a:pt x="8068" y="116249"/>
                  </a:lnTo>
                  <a:lnTo>
                    <a:pt x="4551" y="108631"/>
                  </a:lnTo>
                  <a:lnTo>
                    <a:pt x="2076" y="99108"/>
                  </a:lnTo>
                  <a:lnTo>
                    <a:pt x="531" y="88363"/>
                  </a:lnTo>
                  <a:lnTo>
                    <a:pt x="0" y="77109"/>
                  </a:lnTo>
                  <a:lnTo>
                    <a:pt x="446" y="65781"/>
                  </a:lnTo>
                  <a:lnTo>
                    <a:pt x="1564" y="54626"/>
                  </a:lnTo>
                  <a:lnTo>
                    <a:pt x="2966" y="42519"/>
                  </a:lnTo>
                  <a:lnTo>
                    <a:pt x="4772" y="26167"/>
                  </a:lnTo>
                  <a:lnTo>
                    <a:pt x="72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538611" y="180037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02" y="2933"/>
                  </a:lnTo>
                  <a:lnTo>
                    <a:pt x="119015" y="5716"/>
                  </a:lnTo>
                  <a:lnTo>
                    <a:pt x="109020" y="8611"/>
                  </a:lnTo>
                  <a:lnTo>
                    <a:pt x="98039" y="11478"/>
                  </a:lnTo>
                  <a:lnTo>
                    <a:pt x="86228" y="13995"/>
                  </a:lnTo>
                  <a:lnTo>
                    <a:pt x="73778" y="16005"/>
                  </a:lnTo>
                  <a:lnTo>
                    <a:pt x="61082" y="17521"/>
                  </a:lnTo>
                  <a:lnTo>
                    <a:pt x="47258" y="18782"/>
                  </a:lnTo>
                  <a:lnTo>
                    <a:pt x="28859" y="198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570197" y="186354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202" y="67"/>
                  </a:lnTo>
                  <a:lnTo>
                    <a:pt x="114713" y="707"/>
                  </a:lnTo>
                  <a:lnTo>
                    <a:pt x="104408" y="1999"/>
                  </a:lnTo>
                  <a:lnTo>
                    <a:pt x="93933" y="3686"/>
                  </a:lnTo>
                  <a:lnTo>
                    <a:pt x="82941" y="5354"/>
                  </a:lnTo>
                  <a:lnTo>
                    <a:pt x="71307" y="6771"/>
                  </a:lnTo>
                  <a:lnTo>
                    <a:pt x="59296" y="8074"/>
                  </a:lnTo>
                  <a:lnTo>
                    <a:pt x="46073" y="9907"/>
                  </a:lnTo>
                  <a:lnTo>
                    <a:pt x="28239" y="135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770238" y="1810901"/>
              <a:ext cx="652768" cy="42115"/>
            </a:xfrm>
            <a:custGeom>
              <a:avLst/>
              <a:gdLst/>
              <a:ahLst/>
              <a:cxnLst/>
              <a:rect l="0" t="0" r="0" b="0"/>
              <a:pathLst>
                <a:path w="652768" h="42115">
                  <a:moveTo>
                    <a:pt x="0" y="0"/>
                  </a:moveTo>
                  <a:lnTo>
                    <a:pt x="8802" y="5667"/>
                  </a:lnTo>
                  <a:lnTo>
                    <a:pt x="17148" y="9310"/>
                  </a:lnTo>
                  <a:lnTo>
                    <a:pt x="25851" y="11229"/>
                  </a:lnTo>
                  <a:lnTo>
                    <a:pt x="35145" y="12076"/>
                  </a:lnTo>
                  <a:lnTo>
                    <a:pt x="45289" y="12753"/>
                  </a:lnTo>
                  <a:lnTo>
                    <a:pt x="56339" y="13779"/>
                  </a:lnTo>
                  <a:lnTo>
                    <a:pt x="68351" y="14990"/>
                  </a:lnTo>
                  <a:lnTo>
                    <a:pt x="81470" y="15747"/>
                  </a:lnTo>
                  <a:lnTo>
                    <a:pt x="95666" y="15713"/>
                  </a:lnTo>
                  <a:lnTo>
                    <a:pt x="110774" y="15182"/>
                  </a:lnTo>
                  <a:lnTo>
                    <a:pt x="126592" y="14887"/>
                  </a:lnTo>
                  <a:lnTo>
                    <a:pt x="142936" y="15238"/>
                  </a:lnTo>
                  <a:lnTo>
                    <a:pt x="159656" y="16153"/>
                  </a:lnTo>
                  <a:lnTo>
                    <a:pt x="176639" y="17238"/>
                  </a:lnTo>
                  <a:lnTo>
                    <a:pt x="193805" y="18230"/>
                  </a:lnTo>
                  <a:lnTo>
                    <a:pt x="211094" y="19032"/>
                  </a:lnTo>
                  <a:lnTo>
                    <a:pt x="228469" y="19637"/>
                  </a:lnTo>
                  <a:lnTo>
                    <a:pt x="245895" y="20076"/>
                  </a:lnTo>
                  <a:lnTo>
                    <a:pt x="263192" y="20386"/>
                  </a:lnTo>
                  <a:lnTo>
                    <a:pt x="280039" y="20602"/>
                  </a:lnTo>
                  <a:lnTo>
                    <a:pt x="296303" y="20749"/>
                  </a:lnTo>
                  <a:lnTo>
                    <a:pt x="312175" y="20850"/>
                  </a:lnTo>
                  <a:lnTo>
                    <a:pt x="328058" y="20918"/>
                  </a:lnTo>
                  <a:lnTo>
                    <a:pt x="344188" y="20964"/>
                  </a:lnTo>
                  <a:lnTo>
                    <a:pt x="360464" y="20994"/>
                  </a:lnTo>
                  <a:lnTo>
                    <a:pt x="376550" y="21015"/>
                  </a:lnTo>
                  <a:lnTo>
                    <a:pt x="392263" y="21034"/>
                  </a:lnTo>
                  <a:lnTo>
                    <a:pt x="407578" y="21216"/>
                  </a:lnTo>
                  <a:lnTo>
                    <a:pt x="422548" y="21870"/>
                  </a:lnTo>
                  <a:lnTo>
                    <a:pt x="437248" y="23123"/>
                  </a:lnTo>
                  <a:lnTo>
                    <a:pt x="451746" y="24779"/>
                  </a:lnTo>
                  <a:lnTo>
                    <a:pt x="466101" y="26429"/>
                  </a:lnTo>
                  <a:lnTo>
                    <a:pt x="480355" y="27833"/>
                  </a:lnTo>
                  <a:lnTo>
                    <a:pt x="494539" y="28927"/>
                  </a:lnTo>
                  <a:lnTo>
                    <a:pt x="508677" y="29735"/>
                  </a:lnTo>
                  <a:lnTo>
                    <a:pt x="522787" y="30318"/>
                  </a:lnTo>
                  <a:lnTo>
                    <a:pt x="537041" y="30896"/>
                  </a:lnTo>
                  <a:lnTo>
                    <a:pt x="551757" y="31824"/>
                  </a:lnTo>
                  <a:lnTo>
                    <a:pt x="567055" y="33264"/>
                  </a:lnTo>
                  <a:lnTo>
                    <a:pt x="582529" y="35055"/>
                  </a:lnTo>
                  <a:lnTo>
                    <a:pt x="599068" y="36984"/>
                  </a:lnTo>
                  <a:lnTo>
                    <a:pt x="620365" y="39222"/>
                  </a:lnTo>
                  <a:lnTo>
                    <a:pt x="652767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8846649" y="1926715"/>
            <a:ext cx="386844" cy="305327"/>
            <a:chOff x="8846649" y="1926715"/>
            <a:chExt cx="386844" cy="305327"/>
          </a:xfrm>
        </p:grpSpPr>
        <p:sp>
          <p:nvSpPr>
            <p:cNvPr id="163" name="Freeform 162"/>
            <p:cNvSpPr/>
            <p:nvPr/>
          </p:nvSpPr>
          <p:spPr>
            <a:xfrm>
              <a:off x="8846649" y="1926715"/>
              <a:ext cx="260502" cy="271599"/>
            </a:xfrm>
            <a:custGeom>
              <a:avLst/>
              <a:gdLst/>
              <a:ahLst/>
              <a:cxnLst/>
              <a:rect l="0" t="0" r="0" b="0"/>
              <a:pathLst>
                <a:path w="260502" h="271599">
                  <a:moveTo>
                    <a:pt x="70988" y="0"/>
                  </a:moveTo>
                  <a:lnTo>
                    <a:pt x="65121" y="5934"/>
                  </a:lnTo>
                  <a:lnTo>
                    <a:pt x="59557" y="12139"/>
                  </a:lnTo>
                  <a:lnTo>
                    <a:pt x="53756" y="19187"/>
                  </a:lnTo>
                  <a:lnTo>
                    <a:pt x="47623" y="25360"/>
                  </a:lnTo>
                  <a:lnTo>
                    <a:pt x="41851" y="27792"/>
                  </a:lnTo>
                  <a:lnTo>
                    <a:pt x="37860" y="26231"/>
                  </a:lnTo>
                  <a:lnTo>
                    <a:pt x="36211" y="22036"/>
                  </a:lnTo>
                  <a:lnTo>
                    <a:pt x="36784" y="16416"/>
                  </a:lnTo>
                  <a:lnTo>
                    <a:pt x="39506" y="10569"/>
                  </a:lnTo>
                  <a:lnTo>
                    <a:pt x="44559" y="5795"/>
                  </a:lnTo>
                  <a:lnTo>
                    <a:pt x="51813" y="2675"/>
                  </a:lnTo>
                  <a:lnTo>
                    <a:pt x="60418" y="1532"/>
                  </a:lnTo>
                  <a:lnTo>
                    <a:pt x="69035" y="2718"/>
                  </a:lnTo>
                  <a:lnTo>
                    <a:pt x="76896" y="6178"/>
                  </a:lnTo>
                  <a:lnTo>
                    <a:pt x="83796" y="11563"/>
                  </a:lnTo>
                  <a:lnTo>
                    <a:pt x="89813" y="18448"/>
                  </a:lnTo>
                  <a:lnTo>
                    <a:pt x="95117" y="26445"/>
                  </a:lnTo>
                  <a:lnTo>
                    <a:pt x="99883" y="35403"/>
                  </a:lnTo>
                  <a:lnTo>
                    <a:pt x="104261" y="45391"/>
                  </a:lnTo>
                  <a:lnTo>
                    <a:pt x="108360" y="56373"/>
                  </a:lnTo>
                  <a:lnTo>
                    <a:pt x="112099" y="68357"/>
                  </a:lnTo>
                  <a:lnTo>
                    <a:pt x="115231" y="81465"/>
                  </a:lnTo>
                  <a:lnTo>
                    <a:pt x="117666" y="95653"/>
                  </a:lnTo>
                  <a:lnTo>
                    <a:pt x="119299" y="110589"/>
                  </a:lnTo>
                  <a:lnTo>
                    <a:pt x="119947" y="125760"/>
                  </a:lnTo>
                  <a:lnTo>
                    <a:pt x="119603" y="140852"/>
                  </a:lnTo>
                  <a:lnTo>
                    <a:pt x="118406" y="155748"/>
                  </a:lnTo>
                  <a:lnTo>
                    <a:pt x="116539" y="170436"/>
                  </a:lnTo>
                  <a:lnTo>
                    <a:pt x="114171" y="184936"/>
                  </a:lnTo>
                  <a:lnTo>
                    <a:pt x="111277" y="198963"/>
                  </a:lnTo>
                  <a:lnTo>
                    <a:pt x="107657" y="211936"/>
                  </a:lnTo>
                  <a:lnTo>
                    <a:pt x="103258" y="223627"/>
                  </a:lnTo>
                  <a:lnTo>
                    <a:pt x="98169" y="234122"/>
                  </a:lnTo>
                  <a:lnTo>
                    <a:pt x="92529" y="243641"/>
                  </a:lnTo>
                  <a:lnTo>
                    <a:pt x="86469" y="252403"/>
                  </a:lnTo>
                  <a:lnTo>
                    <a:pt x="79943" y="260119"/>
                  </a:lnTo>
                  <a:lnTo>
                    <a:pt x="72730" y="266025"/>
                  </a:lnTo>
                  <a:lnTo>
                    <a:pt x="64766" y="269846"/>
                  </a:lnTo>
                  <a:lnTo>
                    <a:pt x="56130" y="271598"/>
                  </a:lnTo>
                  <a:lnTo>
                    <a:pt x="46955" y="271337"/>
                  </a:lnTo>
                  <a:lnTo>
                    <a:pt x="37383" y="269303"/>
                  </a:lnTo>
                  <a:lnTo>
                    <a:pt x="27855" y="265684"/>
                  </a:lnTo>
                  <a:lnTo>
                    <a:pt x="19071" y="260523"/>
                  </a:lnTo>
                  <a:lnTo>
                    <a:pt x="11365" y="253982"/>
                  </a:lnTo>
                  <a:lnTo>
                    <a:pt x="5212" y="246322"/>
                  </a:lnTo>
                  <a:lnTo>
                    <a:pt x="1359" y="237811"/>
                  </a:lnTo>
                  <a:lnTo>
                    <a:pt x="0" y="228689"/>
                  </a:lnTo>
                  <a:lnTo>
                    <a:pt x="1020" y="219463"/>
                  </a:lnTo>
                  <a:lnTo>
                    <a:pt x="4280" y="210882"/>
                  </a:lnTo>
                  <a:lnTo>
                    <a:pt x="9467" y="203301"/>
                  </a:lnTo>
                  <a:lnTo>
                    <a:pt x="16185" y="196720"/>
                  </a:lnTo>
                  <a:lnTo>
                    <a:pt x="24047" y="190983"/>
                  </a:lnTo>
                  <a:lnTo>
                    <a:pt x="32736" y="185914"/>
                  </a:lnTo>
                  <a:lnTo>
                    <a:pt x="42007" y="181830"/>
                  </a:lnTo>
                  <a:lnTo>
                    <a:pt x="51682" y="179515"/>
                  </a:lnTo>
                  <a:lnTo>
                    <a:pt x="61635" y="179255"/>
                  </a:lnTo>
                  <a:lnTo>
                    <a:pt x="71775" y="180876"/>
                  </a:lnTo>
                  <a:lnTo>
                    <a:pt x="82043" y="184023"/>
                  </a:lnTo>
                  <a:lnTo>
                    <a:pt x="92392" y="188325"/>
                  </a:lnTo>
                  <a:lnTo>
                    <a:pt x="102631" y="193465"/>
                  </a:lnTo>
                  <a:lnTo>
                    <a:pt x="112434" y="199199"/>
                  </a:lnTo>
                  <a:lnTo>
                    <a:pt x="121660" y="205340"/>
                  </a:lnTo>
                  <a:lnTo>
                    <a:pt x="130502" y="211596"/>
                  </a:lnTo>
                  <a:lnTo>
                    <a:pt x="139359" y="217569"/>
                  </a:lnTo>
                  <a:lnTo>
                    <a:pt x="148474" y="223064"/>
                  </a:lnTo>
                  <a:lnTo>
                    <a:pt x="158071" y="227905"/>
                  </a:lnTo>
                  <a:lnTo>
                    <a:pt x="168434" y="231860"/>
                  </a:lnTo>
                  <a:lnTo>
                    <a:pt x="179628" y="234889"/>
                  </a:lnTo>
                  <a:lnTo>
                    <a:pt x="191532" y="237116"/>
                  </a:lnTo>
                  <a:lnTo>
                    <a:pt x="205413" y="238942"/>
                  </a:lnTo>
                  <a:lnTo>
                    <a:pt x="225840" y="240530"/>
                  </a:lnTo>
                  <a:lnTo>
                    <a:pt x="26050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222964" y="1968829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2"/>
                  </a:lnTo>
                  <a:lnTo>
                    <a:pt x="10528" y="46623"/>
                  </a:lnTo>
                  <a:lnTo>
                    <a:pt x="10528" y="59283"/>
                  </a:lnTo>
                  <a:lnTo>
                    <a:pt x="10528" y="72339"/>
                  </a:lnTo>
                  <a:lnTo>
                    <a:pt x="10528" y="85691"/>
                  </a:lnTo>
                  <a:lnTo>
                    <a:pt x="10528" y="99257"/>
                  </a:lnTo>
                  <a:lnTo>
                    <a:pt x="10523" y="112967"/>
                  </a:lnTo>
                  <a:lnTo>
                    <a:pt x="10350" y="126613"/>
                  </a:lnTo>
                  <a:lnTo>
                    <a:pt x="9702" y="139855"/>
                  </a:lnTo>
                  <a:lnTo>
                    <a:pt x="8454" y="152545"/>
                  </a:lnTo>
                  <a:lnTo>
                    <a:pt x="6801" y="164864"/>
                  </a:lnTo>
                  <a:lnTo>
                    <a:pt x="5153" y="177209"/>
                  </a:lnTo>
                  <a:lnTo>
                    <a:pt x="3751" y="189805"/>
                  </a:lnTo>
                  <a:lnTo>
                    <a:pt x="2655" y="202488"/>
                  </a:lnTo>
                  <a:lnTo>
                    <a:pt x="1727" y="216247"/>
                  </a:lnTo>
                  <a:lnTo>
                    <a:pt x="889" y="23453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098683" y="1947772"/>
              <a:ext cx="124282" cy="153845"/>
            </a:xfrm>
            <a:custGeom>
              <a:avLst/>
              <a:gdLst/>
              <a:ahLst/>
              <a:cxnLst/>
              <a:rect l="0" t="0" r="0" b="0"/>
              <a:pathLst>
                <a:path w="124282" h="153845">
                  <a:moveTo>
                    <a:pt x="124281" y="115813"/>
                  </a:moveTo>
                  <a:lnTo>
                    <a:pt x="112545" y="118814"/>
                  </a:lnTo>
                  <a:lnTo>
                    <a:pt x="101417" y="122236"/>
                  </a:lnTo>
                  <a:lnTo>
                    <a:pt x="89822" y="126432"/>
                  </a:lnTo>
                  <a:lnTo>
                    <a:pt x="77834" y="131333"/>
                  </a:lnTo>
                  <a:lnTo>
                    <a:pt x="65822" y="136814"/>
                  </a:lnTo>
                  <a:lnTo>
                    <a:pt x="54024" y="142726"/>
                  </a:lnTo>
                  <a:lnTo>
                    <a:pt x="42670" y="148296"/>
                  </a:lnTo>
                  <a:lnTo>
                    <a:pt x="32051" y="152201"/>
                  </a:lnTo>
                  <a:lnTo>
                    <a:pt x="22258" y="153844"/>
                  </a:lnTo>
                  <a:lnTo>
                    <a:pt x="13701" y="152974"/>
                  </a:lnTo>
                  <a:lnTo>
                    <a:pt x="7157" y="149349"/>
                  </a:lnTo>
                  <a:lnTo>
                    <a:pt x="2869" y="143133"/>
                  </a:lnTo>
                  <a:lnTo>
                    <a:pt x="615" y="134927"/>
                  </a:lnTo>
                  <a:lnTo>
                    <a:pt x="0" y="125535"/>
                  </a:lnTo>
                  <a:lnTo>
                    <a:pt x="620" y="115526"/>
                  </a:lnTo>
                  <a:lnTo>
                    <a:pt x="2133" y="105219"/>
                  </a:lnTo>
                  <a:lnTo>
                    <a:pt x="4277" y="94774"/>
                  </a:lnTo>
                  <a:lnTo>
                    <a:pt x="6856" y="84266"/>
                  </a:lnTo>
                  <a:lnTo>
                    <a:pt x="9566" y="73565"/>
                  </a:lnTo>
                  <a:lnTo>
                    <a:pt x="12005" y="62381"/>
                  </a:lnTo>
                  <a:lnTo>
                    <a:pt x="13979" y="50609"/>
                  </a:lnTo>
                  <a:lnTo>
                    <a:pt x="15476" y="38894"/>
                  </a:lnTo>
                  <a:lnTo>
                    <a:pt x="16728" y="27386"/>
                  </a:lnTo>
                  <a:lnTo>
                    <a:pt x="17838" y="15072"/>
                  </a:lnTo>
                  <a:lnTo>
                    <a:pt x="189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7391005" y="2895336"/>
            <a:ext cx="368499" cy="709896"/>
            <a:chOff x="7391005" y="2895336"/>
            <a:chExt cx="368499" cy="709896"/>
          </a:xfrm>
        </p:grpSpPr>
        <p:sp>
          <p:nvSpPr>
            <p:cNvPr id="167" name="Freeform 166"/>
            <p:cNvSpPr/>
            <p:nvPr/>
          </p:nvSpPr>
          <p:spPr>
            <a:xfrm>
              <a:off x="7517347" y="2895336"/>
              <a:ext cx="177230" cy="252685"/>
            </a:xfrm>
            <a:custGeom>
              <a:avLst/>
              <a:gdLst/>
              <a:ahLst/>
              <a:cxnLst/>
              <a:rect l="0" t="0" r="0" b="0"/>
              <a:pathLst>
                <a:path w="177230" h="252685">
                  <a:moveTo>
                    <a:pt x="0" y="0"/>
                  </a:moveTo>
                  <a:lnTo>
                    <a:pt x="11736" y="1"/>
                  </a:lnTo>
                  <a:lnTo>
                    <a:pt x="22864" y="0"/>
                  </a:lnTo>
                  <a:lnTo>
                    <a:pt x="34463" y="0"/>
                  </a:lnTo>
                  <a:lnTo>
                    <a:pt x="46624" y="0"/>
                  </a:lnTo>
                  <a:lnTo>
                    <a:pt x="59284" y="0"/>
                  </a:lnTo>
                  <a:lnTo>
                    <a:pt x="72340" y="0"/>
                  </a:lnTo>
                  <a:lnTo>
                    <a:pt x="85692" y="0"/>
                  </a:lnTo>
                  <a:lnTo>
                    <a:pt x="99256" y="0"/>
                  </a:lnTo>
                  <a:lnTo>
                    <a:pt x="112967" y="5"/>
                  </a:lnTo>
                  <a:lnTo>
                    <a:pt x="126613" y="177"/>
                  </a:lnTo>
                  <a:lnTo>
                    <a:pt x="139856" y="826"/>
                  </a:lnTo>
                  <a:lnTo>
                    <a:pt x="152518" y="2084"/>
                  </a:lnTo>
                  <a:lnTo>
                    <a:pt x="163794" y="4105"/>
                  </a:lnTo>
                  <a:lnTo>
                    <a:pt x="172027" y="7852"/>
                  </a:lnTo>
                  <a:lnTo>
                    <a:pt x="176377" y="13587"/>
                  </a:lnTo>
                  <a:lnTo>
                    <a:pt x="177229" y="19909"/>
                  </a:lnTo>
                  <a:lnTo>
                    <a:pt x="175500" y="26367"/>
                  </a:lnTo>
                  <a:lnTo>
                    <a:pt x="172002" y="33083"/>
                  </a:lnTo>
                  <a:lnTo>
                    <a:pt x="167321" y="40374"/>
                  </a:lnTo>
                  <a:lnTo>
                    <a:pt x="161857" y="48364"/>
                  </a:lnTo>
                  <a:lnTo>
                    <a:pt x="155871" y="57004"/>
                  </a:lnTo>
                  <a:lnTo>
                    <a:pt x="149539" y="66175"/>
                  </a:lnTo>
                  <a:lnTo>
                    <a:pt x="142978" y="75750"/>
                  </a:lnTo>
                  <a:lnTo>
                    <a:pt x="136263" y="85618"/>
                  </a:lnTo>
                  <a:lnTo>
                    <a:pt x="129447" y="95695"/>
                  </a:lnTo>
                  <a:lnTo>
                    <a:pt x="122567" y="105917"/>
                  </a:lnTo>
                  <a:lnTo>
                    <a:pt x="115811" y="116237"/>
                  </a:lnTo>
                  <a:lnTo>
                    <a:pt x="109501" y="126626"/>
                  </a:lnTo>
                  <a:lnTo>
                    <a:pt x="103770" y="137061"/>
                  </a:lnTo>
                  <a:lnTo>
                    <a:pt x="98430" y="147526"/>
                  </a:lnTo>
                  <a:lnTo>
                    <a:pt x="93077" y="158013"/>
                  </a:lnTo>
                  <a:lnTo>
                    <a:pt x="87477" y="168513"/>
                  </a:lnTo>
                  <a:lnTo>
                    <a:pt x="81731" y="179023"/>
                  </a:lnTo>
                  <a:lnTo>
                    <a:pt x="76175" y="189539"/>
                  </a:lnTo>
                  <a:lnTo>
                    <a:pt x="70996" y="200050"/>
                  </a:lnTo>
                  <a:lnTo>
                    <a:pt x="66366" y="210293"/>
                  </a:lnTo>
                  <a:lnTo>
                    <a:pt x="62070" y="220864"/>
                  </a:lnTo>
                  <a:lnTo>
                    <a:pt x="57729" y="233812"/>
                  </a:lnTo>
                  <a:lnTo>
                    <a:pt x="5264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391005" y="3190134"/>
              <a:ext cx="368499" cy="73701"/>
            </a:xfrm>
            <a:custGeom>
              <a:avLst/>
              <a:gdLst/>
              <a:ahLst/>
              <a:cxnLst/>
              <a:rect l="0" t="0" r="0" b="0"/>
              <a:pathLst>
                <a:path w="368499" h="73701">
                  <a:moveTo>
                    <a:pt x="368498" y="0"/>
                  </a:moveTo>
                  <a:lnTo>
                    <a:pt x="359696" y="2934"/>
                  </a:lnTo>
                  <a:lnTo>
                    <a:pt x="351349" y="5716"/>
                  </a:lnTo>
                  <a:lnTo>
                    <a:pt x="342646" y="8611"/>
                  </a:lnTo>
                  <a:lnTo>
                    <a:pt x="333352" y="11479"/>
                  </a:lnTo>
                  <a:lnTo>
                    <a:pt x="323210" y="13995"/>
                  </a:lnTo>
                  <a:lnTo>
                    <a:pt x="312163" y="16006"/>
                  </a:lnTo>
                  <a:lnTo>
                    <a:pt x="300323" y="17519"/>
                  </a:lnTo>
                  <a:lnTo>
                    <a:pt x="287854" y="18614"/>
                  </a:lnTo>
                  <a:lnTo>
                    <a:pt x="274916" y="19391"/>
                  </a:lnTo>
                  <a:lnTo>
                    <a:pt x="261806" y="20100"/>
                  </a:lnTo>
                  <a:lnTo>
                    <a:pt x="248932" y="21117"/>
                  </a:lnTo>
                  <a:lnTo>
                    <a:pt x="236492" y="22620"/>
                  </a:lnTo>
                  <a:lnTo>
                    <a:pt x="224344" y="24615"/>
                  </a:lnTo>
                  <a:lnTo>
                    <a:pt x="212113" y="27026"/>
                  </a:lnTo>
                  <a:lnTo>
                    <a:pt x="199581" y="29754"/>
                  </a:lnTo>
                  <a:lnTo>
                    <a:pt x="186534" y="32551"/>
                  </a:lnTo>
                  <a:lnTo>
                    <a:pt x="172703" y="35042"/>
                  </a:lnTo>
                  <a:lnTo>
                    <a:pt x="158026" y="37050"/>
                  </a:lnTo>
                  <a:lnTo>
                    <a:pt x="142763" y="38737"/>
                  </a:lnTo>
                  <a:lnTo>
                    <a:pt x="127370" y="40483"/>
                  </a:lnTo>
                  <a:lnTo>
                    <a:pt x="112134" y="42512"/>
                  </a:lnTo>
                  <a:lnTo>
                    <a:pt x="97313" y="44877"/>
                  </a:lnTo>
                  <a:lnTo>
                    <a:pt x="83207" y="47544"/>
                  </a:lnTo>
                  <a:lnTo>
                    <a:pt x="69910" y="50452"/>
                  </a:lnTo>
                  <a:lnTo>
                    <a:pt x="57408" y="53581"/>
                  </a:lnTo>
                  <a:lnTo>
                    <a:pt x="44241" y="57371"/>
                  </a:lnTo>
                  <a:lnTo>
                    <a:pt x="27015" y="6327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535666" y="3284891"/>
              <a:ext cx="171738" cy="320341"/>
            </a:xfrm>
            <a:custGeom>
              <a:avLst/>
              <a:gdLst/>
              <a:ahLst/>
              <a:cxnLst/>
              <a:rect l="0" t="0" r="0" b="0"/>
              <a:pathLst>
                <a:path w="171738" h="320341">
                  <a:moveTo>
                    <a:pt x="108023" y="0"/>
                  </a:moveTo>
                  <a:lnTo>
                    <a:pt x="102156" y="5867"/>
                  </a:lnTo>
                  <a:lnTo>
                    <a:pt x="96591" y="11432"/>
                  </a:lnTo>
                  <a:lnTo>
                    <a:pt x="90796" y="17236"/>
                  </a:lnTo>
                  <a:lnTo>
                    <a:pt x="84888" y="23489"/>
                  </a:lnTo>
                  <a:lnTo>
                    <a:pt x="79206" y="30467"/>
                  </a:lnTo>
                  <a:lnTo>
                    <a:pt x="73932" y="38249"/>
                  </a:lnTo>
                  <a:lnTo>
                    <a:pt x="69081" y="46750"/>
                  </a:lnTo>
                  <a:lnTo>
                    <a:pt x="64595" y="55829"/>
                  </a:lnTo>
                  <a:lnTo>
                    <a:pt x="60390" y="65347"/>
                  </a:lnTo>
                  <a:lnTo>
                    <a:pt x="56225" y="75348"/>
                  </a:lnTo>
                  <a:lnTo>
                    <a:pt x="51735" y="86046"/>
                  </a:lnTo>
                  <a:lnTo>
                    <a:pt x="46752" y="97498"/>
                  </a:lnTo>
                  <a:lnTo>
                    <a:pt x="41438" y="109459"/>
                  </a:lnTo>
                  <a:lnTo>
                    <a:pt x="36178" y="121488"/>
                  </a:lnTo>
                  <a:lnTo>
                    <a:pt x="31196" y="133325"/>
                  </a:lnTo>
                  <a:lnTo>
                    <a:pt x="26546" y="145052"/>
                  </a:lnTo>
                  <a:lnTo>
                    <a:pt x="22198" y="156993"/>
                  </a:lnTo>
                  <a:lnTo>
                    <a:pt x="18089" y="169318"/>
                  </a:lnTo>
                  <a:lnTo>
                    <a:pt x="14162" y="181884"/>
                  </a:lnTo>
                  <a:lnTo>
                    <a:pt x="10364" y="194328"/>
                  </a:lnTo>
                  <a:lnTo>
                    <a:pt x="6665" y="206442"/>
                  </a:lnTo>
                  <a:lnTo>
                    <a:pt x="3367" y="218186"/>
                  </a:lnTo>
                  <a:lnTo>
                    <a:pt x="1064" y="229606"/>
                  </a:lnTo>
                  <a:lnTo>
                    <a:pt x="0" y="240769"/>
                  </a:lnTo>
                  <a:lnTo>
                    <a:pt x="101" y="251741"/>
                  </a:lnTo>
                  <a:lnTo>
                    <a:pt x="1157" y="262574"/>
                  </a:lnTo>
                  <a:lnTo>
                    <a:pt x="2950" y="273301"/>
                  </a:lnTo>
                  <a:lnTo>
                    <a:pt x="5611" y="283625"/>
                  </a:lnTo>
                  <a:lnTo>
                    <a:pt x="9599" y="292953"/>
                  </a:lnTo>
                  <a:lnTo>
                    <a:pt x="15063" y="301034"/>
                  </a:lnTo>
                  <a:lnTo>
                    <a:pt x="22021" y="307782"/>
                  </a:lnTo>
                  <a:lnTo>
                    <a:pt x="30518" y="313098"/>
                  </a:lnTo>
                  <a:lnTo>
                    <a:pt x="40418" y="317071"/>
                  </a:lnTo>
                  <a:lnTo>
                    <a:pt x="51302" y="319604"/>
                  </a:lnTo>
                  <a:lnTo>
                    <a:pt x="62592" y="320340"/>
                  </a:lnTo>
                  <a:lnTo>
                    <a:pt x="73922" y="319243"/>
                  </a:lnTo>
                  <a:lnTo>
                    <a:pt x="85137" y="316560"/>
                  </a:lnTo>
                  <a:lnTo>
                    <a:pt x="96200" y="312625"/>
                  </a:lnTo>
                  <a:lnTo>
                    <a:pt x="107119" y="307759"/>
                  </a:lnTo>
                  <a:lnTo>
                    <a:pt x="117755" y="302222"/>
                  </a:lnTo>
                  <a:lnTo>
                    <a:pt x="127833" y="296215"/>
                  </a:lnTo>
                  <a:lnTo>
                    <a:pt x="137240" y="289878"/>
                  </a:lnTo>
                  <a:lnTo>
                    <a:pt x="145863" y="283149"/>
                  </a:lnTo>
                  <a:lnTo>
                    <a:pt x="153511" y="275793"/>
                  </a:lnTo>
                  <a:lnTo>
                    <a:pt x="160162" y="267730"/>
                  </a:lnTo>
                  <a:lnTo>
                    <a:pt x="165629" y="259026"/>
                  </a:lnTo>
                  <a:lnTo>
                    <a:pt x="169479" y="249804"/>
                  </a:lnTo>
                  <a:lnTo>
                    <a:pt x="171611" y="240205"/>
                  </a:lnTo>
                  <a:lnTo>
                    <a:pt x="171737" y="230828"/>
                  </a:lnTo>
                  <a:lnTo>
                    <a:pt x="169245" y="222677"/>
                  </a:lnTo>
                  <a:lnTo>
                    <a:pt x="164050" y="216212"/>
                  </a:lnTo>
                  <a:lnTo>
                    <a:pt x="156666" y="211704"/>
                  </a:lnTo>
                  <a:lnTo>
                    <a:pt x="147889" y="209495"/>
                  </a:lnTo>
                  <a:lnTo>
                    <a:pt x="138332" y="209531"/>
                  </a:lnTo>
                  <a:lnTo>
                    <a:pt x="128512" y="211469"/>
                  </a:lnTo>
                  <a:lnTo>
                    <a:pt x="118934" y="214887"/>
                  </a:lnTo>
                  <a:lnTo>
                    <a:pt x="109833" y="219400"/>
                  </a:lnTo>
                  <a:lnTo>
                    <a:pt x="101232" y="224697"/>
                  </a:lnTo>
                  <a:lnTo>
                    <a:pt x="93063" y="230541"/>
                  </a:lnTo>
                  <a:lnTo>
                    <a:pt x="85233" y="236759"/>
                  </a:lnTo>
                  <a:lnTo>
                    <a:pt x="77765" y="243122"/>
                  </a:lnTo>
                  <a:lnTo>
                    <a:pt x="69962" y="250052"/>
                  </a:lnTo>
                  <a:lnTo>
                    <a:pt x="60016" y="259278"/>
                  </a:lnTo>
                  <a:lnTo>
                    <a:pt x="4485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8643896" y="3066468"/>
            <a:ext cx="852809" cy="102611"/>
            <a:chOff x="8643896" y="3066468"/>
            <a:chExt cx="852809" cy="102611"/>
          </a:xfrm>
        </p:grpSpPr>
        <p:sp>
          <p:nvSpPr>
            <p:cNvPr id="171" name="Freeform 170"/>
            <p:cNvSpPr/>
            <p:nvPr/>
          </p:nvSpPr>
          <p:spPr>
            <a:xfrm>
              <a:off x="8643896" y="307432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16"/>
                  </a:lnTo>
                  <a:lnTo>
                    <a:pt x="66631" y="7970"/>
                  </a:lnTo>
                  <a:lnTo>
                    <a:pt x="55469" y="9467"/>
                  </a:lnTo>
                  <a:lnTo>
                    <a:pt x="44277" y="11313"/>
                  </a:lnTo>
                  <a:lnTo>
                    <a:pt x="33645" y="13389"/>
                  </a:lnTo>
                  <a:lnTo>
                    <a:pt x="23450" y="15546"/>
                  </a:lnTo>
                  <a:lnTo>
                    <a:pt x="12801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643896" y="3169077"/>
              <a:ext cx="126343" cy="2"/>
            </a:xfrm>
            <a:custGeom>
              <a:avLst/>
              <a:gdLst/>
              <a:ahLst/>
              <a:cxnLst/>
              <a:rect l="0" t="0" r="0" b="0"/>
              <a:pathLst>
                <a:path w="126343" h="2">
                  <a:moveTo>
                    <a:pt x="126342" y="0"/>
                  </a:moveTo>
                  <a:lnTo>
                    <a:pt x="111740" y="1"/>
                  </a:lnTo>
                  <a:lnTo>
                    <a:pt x="98468" y="1"/>
                  </a:lnTo>
                  <a:lnTo>
                    <a:pt x="85272" y="1"/>
                  </a:lnTo>
                  <a:lnTo>
                    <a:pt x="71970" y="1"/>
                  </a:lnTo>
                  <a:lnTo>
                    <a:pt x="56972" y="0"/>
                  </a:lnTo>
                  <a:lnTo>
                    <a:pt x="35599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875523" y="3066468"/>
              <a:ext cx="621182" cy="7854"/>
            </a:xfrm>
            <a:custGeom>
              <a:avLst/>
              <a:gdLst/>
              <a:ahLst/>
              <a:cxnLst/>
              <a:rect l="0" t="0" r="0" b="0"/>
              <a:pathLst>
                <a:path w="621182" h="7854">
                  <a:moveTo>
                    <a:pt x="0" y="7853"/>
                  </a:moveTo>
                  <a:lnTo>
                    <a:pt x="11736" y="7853"/>
                  </a:lnTo>
                  <a:lnTo>
                    <a:pt x="22864" y="7853"/>
                  </a:lnTo>
                  <a:lnTo>
                    <a:pt x="34462" y="7853"/>
                  </a:lnTo>
                  <a:lnTo>
                    <a:pt x="46624" y="7853"/>
                  </a:lnTo>
                  <a:lnTo>
                    <a:pt x="59283" y="7853"/>
                  </a:lnTo>
                  <a:lnTo>
                    <a:pt x="72339" y="7853"/>
                  </a:lnTo>
                  <a:lnTo>
                    <a:pt x="85691" y="7853"/>
                  </a:lnTo>
                  <a:lnTo>
                    <a:pt x="99257" y="7853"/>
                  </a:lnTo>
                  <a:lnTo>
                    <a:pt x="112972" y="7853"/>
                  </a:lnTo>
                  <a:lnTo>
                    <a:pt x="126790" y="7853"/>
                  </a:lnTo>
                  <a:lnTo>
                    <a:pt x="140680" y="7853"/>
                  </a:lnTo>
                  <a:lnTo>
                    <a:pt x="154619" y="7853"/>
                  </a:lnTo>
                  <a:lnTo>
                    <a:pt x="168590" y="7853"/>
                  </a:lnTo>
                  <a:lnTo>
                    <a:pt x="182584" y="7853"/>
                  </a:lnTo>
                  <a:lnTo>
                    <a:pt x="196592" y="7853"/>
                  </a:lnTo>
                  <a:lnTo>
                    <a:pt x="210609" y="7853"/>
                  </a:lnTo>
                  <a:lnTo>
                    <a:pt x="224633" y="7853"/>
                  </a:lnTo>
                  <a:lnTo>
                    <a:pt x="238664" y="7853"/>
                  </a:lnTo>
                  <a:lnTo>
                    <a:pt x="252696" y="7853"/>
                  </a:lnTo>
                  <a:lnTo>
                    <a:pt x="266730" y="7853"/>
                  </a:lnTo>
                  <a:lnTo>
                    <a:pt x="280770" y="7848"/>
                  </a:lnTo>
                  <a:lnTo>
                    <a:pt x="294979" y="7676"/>
                  </a:lnTo>
                  <a:lnTo>
                    <a:pt x="309664" y="7027"/>
                  </a:lnTo>
                  <a:lnTo>
                    <a:pt x="324954" y="5779"/>
                  </a:lnTo>
                  <a:lnTo>
                    <a:pt x="340818" y="4126"/>
                  </a:lnTo>
                  <a:lnTo>
                    <a:pt x="357152" y="2478"/>
                  </a:lnTo>
                  <a:lnTo>
                    <a:pt x="373841" y="1080"/>
                  </a:lnTo>
                  <a:lnTo>
                    <a:pt x="390624" y="159"/>
                  </a:lnTo>
                  <a:lnTo>
                    <a:pt x="407118" y="0"/>
                  </a:lnTo>
                  <a:lnTo>
                    <a:pt x="423138" y="670"/>
                  </a:lnTo>
                  <a:lnTo>
                    <a:pt x="438673" y="1918"/>
                  </a:lnTo>
                  <a:lnTo>
                    <a:pt x="453799" y="3287"/>
                  </a:lnTo>
                  <a:lnTo>
                    <a:pt x="468606" y="4499"/>
                  </a:lnTo>
                  <a:lnTo>
                    <a:pt x="483179" y="5462"/>
                  </a:lnTo>
                  <a:lnTo>
                    <a:pt x="497584" y="6182"/>
                  </a:lnTo>
                  <a:lnTo>
                    <a:pt x="511876" y="6701"/>
                  </a:lnTo>
                  <a:lnTo>
                    <a:pt x="526256" y="7067"/>
                  </a:lnTo>
                  <a:lnTo>
                    <a:pt x="541057" y="7319"/>
                  </a:lnTo>
                  <a:lnTo>
                    <a:pt x="556402" y="7493"/>
                  </a:lnTo>
                  <a:lnTo>
                    <a:pt x="571510" y="7611"/>
                  </a:lnTo>
                  <a:lnTo>
                    <a:pt x="586276" y="7704"/>
                  </a:lnTo>
                  <a:lnTo>
                    <a:pt x="602000" y="7780"/>
                  </a:lnTo>
                  <a:lnTo>
                    <a:pt x="621181" y="7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8955367" y="3190134"/>
            <a:ext cx="404468" cy="357970"/>
            <a:chOff x="8955367" y="3190134"/>
            <a:chExt cx="404468" cy="357970"/>
          </a:xfrm>
        </p:grpSpPr>
        <p:sp>
          <p:nvSpPr>
            <p:cNvPr id="175" name="Freeform 174"/>
            <p:cNvSpPr/>
            <p:nvPr/>
          </p:nvSpPr>
          <p:spPr>
            <a:xfrm>
              <a:off x="8955367" y="3202640"/>
              <a:ext cx="278126" cy="331850"/>
            </a:xfrm>
            <a:custGeom>
              <a:avLst/>
              <a:gdLst/>
              <a:ahLst/>
              <a:cxnLst/>
              <a:rect l="0" t="0" r="0" b="0"/>
              <a:pathLst>
                <a:path w="278126" h="331850">
                  <a:moveTo>
                    <a:pt x="67555" y="19080"/>
                  </a:moveTo>
                  <a:lnTo>
                    <a:pt x="61688" y="25014"/>
                  </a:lnTo>
                  <a:lnTo>
                    <a:pt x="56123" y="31219"/>
                  </a:lnTo>
                  <a:lnTo>
                    <a:pt x="50310" y="38280"/>
                  </a:lnTo>
                  <a:lnTo>
                    <a:pt x="43727" y="44903"/>
                  </a:lnTo>
                  <a:lnTo>
                    <a:pt x="36627" y="48654"/>
                  </a:lnTo>
                  <a:lnTo>
                    <a:pt x="30693" y="48692"/>
                  </a:lnTo>
                  <a:lnTo>
                    <a:pt x="26667" y="45577"/>
                  </a:lnTo>
                  <a:lnTo>
                    <a:pt x="24535" y="40140"/>
                  </a:lnTo>
                  <a:lnTo>
                    <a:pt x="24143" y="33239"/>
                  </a:lnTo>
                  <a:lnTo>
                    <a:pt x="25432" y="25690"/>
                  </a:lnTo>
                  <a:lnTo>
                    <a:pt x="28215" y="17997"/>
                  </a:lnTo>
                  <a:lnTo>
                    <a:pt x="32534" y="10864"/>
                  </a:lnTo>
                  <a:lnTo>
                    <a:pt x="38710" y="5282"/>
                  </a:lnTo>
                  <a:lnTo>
                    <a:pt x="46746" y="1646"/>
                  </a:lnTo>
                  <a:lnTo>
                    <a:pt x="56056" y="0"/>
                  </a:lnTo>
                  <a:lnTo>
                    <a:pt x="65683" y="324"/>
                  </a:lnTo>
                  <a:lnTo>
                    <a:pt x="75038" y="2396"/>
                  </a:lnTo>
                  <a:lnTo>
                    <a:pt x="83755" y="6038"/>
                  </a:lnTo>
                  <a:lnTo>
                    <a:pt x="91532" y="11214"/>
                  </a:lnTo>
                  <a:lnTo>
                    <a:pt x="98309" y="17768"/>
                  </a:lnTo>
                  <a:lnTo>
                    <a:pt x="104044" y="25607"/>
                  </a:lnTo>
                  <a:lnTo>
                    <a:pt x="108613" y="34771"/>
                  </a:lnTo>
                  <a:lnTo>
                    <a:pt x="112064" y="45158"/>
                  </a:lnTo>
                  <a:lnTo>
                    <a:pt x="114571" y="56556"/>
                  </a:lnTo>
                  <a:lnTo>
                    <a:pt x="116345" y="68731"/>
                  </a:lnTo>
                  <a:lnTo>
                    <a:pt x="117579" y="81476"/>
                  </a:lnTo>
                  <a:lnTo>
                    <a:pt x="118427" y="94627"/>
                  </a:lnTo>
                  <a:lnTo>
                    <a:pt x="119006" y="108061"/>
                  </a:lnTo>
                  <a:lnTo>
                    <a:pt x="119393" y="121690"/>
                  </a:lnTo>
                  <a:lnTo>
                    <a:pt x="119484" y="135453"/>
                  </a:lnTo>
                  <a:lnTo>
                    <a:pt x="119013" y="149306"/>
                  </a:lnTo>
                  <a:lnTo>
                    <a:pt x="117879" y="163215"/>
                  </a:lnTo>
                  <a:lnTo>
                    <a:pt x="116132" y="176997"/>
                  </a:lnTo>
                  <a:lnTo>
                    <a:pt x="113889" y="190331"/>
                  </a:lnTo>
                  <a:lnTo>
                    <a:pt x="111269" y="203083"/>
                  </a:lnTo>
                  <a:lnTo>
                    <a:pt x="108375" y="215444"/>
                  </a:lnTo>
                  <a:lnTo>
                    <a:pt x="105285" y="227817"/>
                  </a:lnTo>
                  <a:lnTo>
                    <a:pt x="102057" y="240436"/>
                  </a:lnTo>
                  <a:lnTo>
                    <a:pt x="98568" y="253201"/>
                  </a:lnTo>
                  <a:lnTo>
                    <a:pt x="94541" y="265778"/>
                  </a:lnTo>
                  <a:lnTo>
                    <a:pt x="89866" y="277977"/>
                  </a:lnTo>
                  <a:lnTo>
                    <a:pt x="84590" y="289610"/>
                  </a:lnTo>
                  <a:lnTo>
                    <a:pt x="78823" y="300422"/>
                  </a:lnTo>
                  <a:lnTo>
                    <a:pt x="72679" y="310345"/>
                  </a:lnTo>
                  <a:lnTo>
                    <a:pt x="66096" y="318991"/>
                  </a:lnTo>
                  <a:lnTo>
                    <a:pt x="58844" y="325594"/>
                  </a:lnTo>
                  <a:lnTo>
                    <a:pt x="50860" y="329914"/>
                  </a:lnTo>
                  <a:lnTo>
                    <a:pt x="42380" y="331849"/>
                  </a:lnTo>
                  <a:lnTo>
                    <a:pt x="33841" y="331185"/>
                  </a:lnTo>
                  <a:lnTo>
                    <a:pt x="25516" y="328066"/>
                  </a:lnTo>
                  <a:lnTo>
                    <a:pt x="17808" y="322738"/>
                  </a:lnTo>
                  <a:lnTo>
                    <a:pt x="11318" y="315357"/>
                  </a:lnTo>
                  <a:lnTo>
                    <a:pt x="6257" y="306217"/>
                  </a:lnTo>
                  <a:lnTo>
                    <a:pt x="2674" y="295847"/>
                  </a:lnTo>
                  <a:lnTo>
                    <a:pt x="628" y="284904"/>
                  </a:lnTo>
                  <a:lnTo>
                    <a:pt x="0" y="273812"/>
                  </a:lnTo>
                  <a:lnTo>
                    <a:pt x="864" y="262927"/>
                  </a:lnTo>
                  <a:lnTo>
                    <a:pt x="3563" y="252616"/>
                  </a:lnTo>
                  <a:lnTo>
                    <a:pt x="8123" y="243026"/>
                  </a:lnTo>
                  <a:lnTo>
                    <a:pt x="14455" y="234433"/>
                  </a:lnTo>
                  <a:lnTo>
                    <a:pt x="22524" y="227332"/>
                  </a:lnTo>
                  <a:lnTo>
                    <a:pt x="32133" y="221860"/>
                  </a:lnTo>
                  <a:lnTo>
                    <a:pt x="42821" y="218168"/>
                  </a:lnTo>
                  <a:lnTo>
                    <a:pt x="53979" y="216580"/>
                  </a:lnTo>
                  <a:lnTo>
                    <a:pt x="65215" y="217067"/>
                  </a:lnTo>
                  <a:lnTo>
                    <a:pt x="76198" y="219325"/>
                  </a:lnTo>
                  <a:lnTo>
                    <a:pt x="86571" y="222967"/>
                  </a:lnTo>
                  <a:lnTo>
                    <a:pt x="96215" y="227632"/>
                  </a:lnTo>
                  <a:lnTo>
                    <a:pt x="105182" y="233033"/>
                  </a:lnTo>
                  <a:lnTo>
                    <a:pt x="113599" y="238948"/>
                  </a:lnTo>
                  <a:lnTo>
                    <a:pt x="121604" y="245219"/>
                  </a:lnTo>
                  <a:lnTo>
                    <a:pt x="129474" y="251733"/>
                  </a:lnTo>
                  <a:lnTo>
                    <a:pt x="137607" y="258413"/>
                  </a:lnTo>
                  <a:lnTo>
                    <a:pt x="146195" y="265200"/>
                  </a:lnTo>
                  <a:lnTo>
                    <a:pt x="155252" y="271894"/>
                  </a:lnTo>
                  <a:lnTo>
                    <a:pt x="164711" y="278163"/>
                  </a:lnTo>
                  <a:lnTo>
                    <a:pt x="174483" y="283851"/>
                  </a:lnTo>
                  <a:lnTo>
                    <a:pt x="184485" y="288653"/>
                  </a:lnTo>
                  <a:lnTo>
                    <a:pt x="194652" y="292048"/>
                  </a:lnTo>
                  <a:lnTo>
                    <a:pt x="204934" y="293884"/>
                  </a:lnTo>
                  <a:lnTo>
                    <a:pt x="215295" y="294321"/>
                  </a:lnTo>
                  <a:lnTo>
                    <a:pt x="225711" y="293633"/>
                  </a:lnTo>
                  <a:lnTo>
                    <a:pt x="236150" y="292104"/>
                  </a:lnTo>
                  <a:lnTo>
                    <a:pt x="246146" y="290123"/>
                  </a:lnTo>
                  <a:lnTo>
                    <a:pt x="255782" y="287981"/>
                  </a:lnTo>
                  <a:lnTo>
                    <a:pt x="265902" y="285497"/>
                  </a:lnTo>
                  <a:lnTo>
                    <a:pt x="278125" y="282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349708" y="3232248"/>
              <a:ext cx="10127" cy="315856"/>
            </a:xfrm>
            <a:custGeom>
              <a:avLst/>
              <a:gdLst/>
              <a:ahLst/>
              <a:cxnLst/>
              <a:rect l="0" t="0" r="0" b="0"/>
              <a:pathLst>
                <a:path w="10127" h="315856">
                  <a:moveTo>
                    <a:pt x="10126" y="0"/>
                  </a:moveTo>
                  <a:lnTo>
                    <a:pt x="7259" y="9003"/>
                  </a:lnTo>
                  <a:lnTo>
                    <a:pt x="5117" y="19270"/>
                  </a:lnTo>
                  <a:lnTo>
                    <a:pt x="3514" y="31850"/>
                  </a:lnTo>
                  <a:lnTo>
                    <a:pt x="2333" y="46204"/>
                  </a:lnTo>
                  <a:lnTo>
                    <a:pt x="1485" y="61352"/>
                  </a:lnTo>
                  <a:lnTo>
                    <a:pt x="888" y="76646"/>
                  </a:lnTo>
                  <a:lnTo>
                    <a:pt x="474" y="92125"/>
                  </a:lnTo>
                  <a:lnTo>
                    <a:pt x="189" y="108324"/>
                  </a:lnTo>
                  <a:lnTo>
                    <a:pt x="0" y="125502"/>
                  </a:lnTo>
                  <a:lnTo>
                    <a:pt x="43" y="143307"/>
                  </a:lnTo>
                  <a:lnTo>
                    <a:pt x="602" y="160965"/>
                  </a:lnTo>
                  <a:lnTo>
                    <a:pt x="1793" y="178032"/>
                  </a:lnTo>
                  <a:lnTo>
                    <a:pt x="3406" y="194409"/>
                  </a:lnTo>
                  <a:lnTo>
                    <a:pt x="5027" y="210167"/>
                  </a:lnTo>
                  <a:lnTo>
                    <a:pt x="6412" y="225427"/>
                  </a:lnTo>
                  <a:lnTo>
                    <a:pt x="7496" y="240286"/>
                  </a:lnTo>
                  <a:lnTo>
                    <a:pt x="8415" y="256575"/>
                  </a:lnTo>
                  <a:lnTo>
                    <a:pt x="9245" y="279083"/>
                  </a:lnTo>
                  <a:lnTo>
                    <a:pt x="1012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230547" y="3190134"/>
              <a:ext cx="129288" cy="178034"/>
            </a:xfrm>
            <a:custGeom>
              <a:avLst/>
              <a:gdLst/>
              <a:ahLst/>
              <a:cxnLst/>
              <a:rect l="0" t="0" r="0" b="0"/>
              <a:pathLst>
                <a:path w="129288" h="178034">
                  <a:moveTo>
                    <a:pt x="129287" y="147399"/>
                  </a:moveTo>
                  <a:lnTo>
                    <a:pt x="117620" y="147533"/>
                  </a:lnTo>
                  <a:lnTo>
                    <a:pt x="107130" y="148814"/>
                  </a:lnTo>
                  <a:lnTo>
                    <a:pt x="96828" y="151403"/>
                  </a:lnTo>
                  <a:lnTo>
                    <a:pt x="86526" y="154949"/>
                  </a:lnTo>
                  <a:lnTo>
                    <a:pt x="76184" y="158933"/>
                  </a:lnTo>
                  <a:lnTo>
                    <a:pt x="65794" y="163013"/>
                  </a:lnTo>
                  <a:lnTo>
                    <a:pt x="55366" y="167035"/>
                  </a:lnTo>
                  <a:lnTo>
                    <a:pt x="44908" y="170953"/>
                  </a:lnTo>
                  <a:lnTo>
                    <a:pt x="34443" y="174745"/>
                  </a:lnTo>
                  <a:lnTo>
                    <a:pt x="24466" y="177610"/>
                  </a:lnTo>
                  <a:lnTo>
                    <a:pt x="15904" y="178033"/>
                  </a:lnTo>
                  <a:lnTo>
                    <a:pt x="9156" y="175388"/>
                  </a:lnTo>
                  <a:lnTo>
                    <a:pt x="4287" y="170016"/>
                  </a:lnTo>
                  <a:lnTo>
                    <a:pt x="1303" y="162741"/>
                  </a:lnTo>
                  <a:lnTo>
                    <a:pt x="0" y="154257"/>
                  </a:lnTo>
                  <a:lnTo>
                    <a:pt x="56" y="145024"/>
                  </a:lnTo>
                  <a:lnTo>
                    <a:pt x="1139" y="135323"/>
                  </a:lnTo>
                  <a:lnTo>
                    <a:pt x="2969" y="125323"/>
                  </a:lnTo>
                  <a:lnTo>
                    <a:pt x="5330" y="114968"/>
                  </a:lnTo>
                  <a:lnTo>
                    <a:pt x="8059" y="104018"/>
                  </a:lnTo>
                  <a:lnTo>
                    <a:pt x="11041" y="92391"/>
                  </a:lnTo>
                  <a:lnTo>
                    <a:pt x="14194" y="80308"/>
                  </a:lnTo>
                  <a:lnTo>
                    <a:pt x="17466" y="68196"/>
                  </a:lnTo>
                  <a:lnTo>
                    <a:pt x="20811" y="56317"/>
                  </a:lnTo>
                  <a:lnTo>
                    <a:pt x="24053" y="45002"/>
                  </a:lnTo>
                  <a:lnTo>
                    <a:pt x="27194" y="33520"/>
                  </a:lnTo>
                  <a:lnTo>
                    <a:pt x="30510" y="19748"/>
                  </a:lnTo>
                  <a:lnTo>
                    <a:pt x="345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7338362" y="4411440"/>
            <a:ext cx="2095173" cy="895565"/>
            <a:chOff x="7338362" y="4411440"/>
            <a:chExt cx="2095173" cy="895565"/>
          </a:xfrm>
        </p:grpSpPr>
        <p:sp>
          <p:nvSpPr>
            <p:cNvPr id="179" name="Freeform 178"/>
            <p:cNvSpPr/>
            <p:nvPr/>
          </p:nvSpPr>
          <p:spPr>
            <a:xfrm>
              <a:off x="7485761" y="4443026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8" y="50642"/>
                  </a:lnTo>
                  <a:lnTo>
                    <a:pt x="1291" y="63110"/>
                  </a:lnTo>
                  <a:lnTo>
                    <a:pt x="876" y="76393"/>
                  </a:lnTo>
                  <a:lnTo>
                    <a:pt x="592" y="90971"/>
                  </a:lnTo>
                  <a:lnTo>
                    <a:pt x="399" y="106999"/>
                  </a:lnTo>
                  <a:lnTo>
                    <a:pt x="268" y="124338"/>
                  </a:lnTo>
                  <a:lnTo>
                    <a:pt x="180" y="142734"/>
                  </a:lnTo>
                  <a:lnTo>
                    <a:pt x="121" y="161920"/>
                  </a:lnTo>
                  <a:lnTo>
                    <a:pt x="81" y="181515"/>
                  </a:lnTo>
                  <a:lnTo>
                    <a:pt x="54" y="201043"/>
                  </a:lnTo>
                  <a:lnTo>
                    <a:pt x="37" y="220243"/>
                  </a:lnTo>
                  <a:lnTo>
                    <a:pt x="25" y="238897"/>
                  </a:lnTo>
                  <a:lnTo>
                    <a:pt x="17" y="256737"/>
                  </a:lnTo>
                  <a:lnTo>
                    <a:pt x="11" y="273689"/>
                  </a:lnTo>
                  <a:lnTo>
                    <a:pt x="7" y="289444"/>
                  </a:lnTo>
                  <a:lnTo>
                    <a:pt x="4" y="305017"/>
                  </a:lnTo>
                  <a:lnTo>
                    <a:pt x="3" y="32289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559461" y="4411440"/>
              <a:ext cx="216034" cy="347441"/>
            </a:xfrm>
            <a:custGeom>
              <a:avLst/>
              <a:gdLst/>
              <a:ahLst/>
              <a:cxnLst/>
              <a:rect l="0" t="0" r="0" b="0"/>
              <a:pathLst>
                <a:path w="216034" h="347441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56" y="8611"/>
                  </a:lnTo>
                  <a:lnTo>
                    <a:pt x="35323" y="11479"/>
                  </a:lnTo>
                  <a:lnTo>
                    <a:pt x="46114" y="13996"/>
                  </a:lnTo>
                  <a:lnTo>
                    <a:pt x="58412" y="16006"/>
                  </a:lnTo>
                  <a:lnTo>
                    <a:pt x="72077" y="17519"/>
                  </a:lnTo>
                  <a:lnTo>
                    <a:pt x="86845" y="18614"/>
                  </a:lnTo>
                  <a:lnTo>
                    <a:pt x="102434" y="19382"/>
                  </a:lnTo>
                  <a:lnTo>
                    <a:pt x="118289" y="19745"/>
                  </a:lnTo>
                  <a:lnTo>
                    <a:pt x="133619" y="19465"/>
                  </a:lnTo>
                  <a:lnTo>
                    <a:pt x="148034" y="18462"/>
                  </a:lnTo>
                  <a:lnTo>
                    <a:pt x="161508" y="16806"/>
                  </a:lnTo>
                  <a:lnTo>
                    <a:pt x="174177" y="14624"/>
                  </a:lnTo>
                  <a:lnTo>
                    <a:pt x="186204" y="12063"/>
                  </a:lnTo>
                  <a:lnTo>
                    <a:pt x="197099" y="9913"/>
                  </a:lnTo>
                  <a:lnTo>
                    <a:pt x="205868" y="10355"/>
                  </a:lnTo>
                  <a:lnTo>
                    <a:pt x="211923" y="14360"/>
                  </a:lnTo>
                  <a:lnTo>
                    <a:pt x="215098" y="20496"/>
                  </a:lnTo>
                  <a:lnTo>
                    <a:pt x="216033" y="27939"/>
                  </a:lnTo>
                  <a:lnTo>
                    <a:pt x="215274" y="36128"/>
                  </a:lnTo>
                  <a:lnTo>
                    <a:pt x="213033" y="44501"/>
                  </a:lnTo>
                  <a:lnTo>
                    <a:pt x="209533" y="52748"/>
                  </a:lnTo>
                  <a:lnTo>
                    <a:pt x="205029" y="61088"/>
                  </a:lnTo>
                  <a:lnTo>
                    <a:pt x="199773" y="70136"/>
                  </a:lnTo>
                  <a:lnTo>
                    <a:pt x="193971" y="80190"/>
                  </a:lnTo>
                  <a:lnTo>
                    <a:pt x="187786" y="91233"/>
                  </a:lnTo>
                  <a:lnTo>
                    <a:pt x="181332" y="103104"/>
                  </a:lnTo>
                  <a:lnTo>
                    <a:pt x="174700" y="115607"/>
                  </a:lnTo>
                  <a:lnTo>
                    <a:pt x="168111" y="128411"/>
                  </a:lnTo>
                  <a:lnTo>
                    <a:pt x="161914" y="141072"/>
                  </a:lnTo>
                  <a:lnTo>
                    <a:pt x="156264" y="153365"/>
                  </a:lnTo>
                  <a:lnTo>
                    <a:pt x="151147" y="165415"/>
                  </a:lnTo>
                  <a:lnTo>
                    <a:pt x="146477" y="177578"/>
                  </a:lnTo>
                  <a:lnTo>
                    <a:pt x="142149" y="190057"/>
                  </a:lnTo>
                  <a:lnTo>
                    <a:pt x="138072" y="202727"/>
                  </a:lnTo>
                  <a:lnTo>
                    <a:pt x="134172" y="215241"/>
                  </a:lnTo>
                  <a:lnTo>
                    <a:pt x="130398" y="227402"/>
                  </a:lnTo>
                  <a:lnTo>
                    <a:pt x="126709" y="239179"/>
                  </a:lnTo>
                  <a:lnTo>
                    <a:pt x="123078" y="250621"/>
                  </a:lnTo>
                  <a:lnTo>
                    <a:pt x="119488" y="261798"/>
                  </a:lnTo>
                  <a:lnTo>
                    <a:pt x="115923" y="272779"/>
                  </a:lnTo>
                  <a:lnTo>
                    <a:pt x="112377" y="283619"/>
                  </a:lnTo>
                  <a:lnTo>
                    <a:pt x="108843" y="294351"/>
                  </a:lnTo>
                  <a:lnTo>
                    <a:pt x="105276" y="304743"/>
                  </a:lnTo>
                  <a:lnTo>
                    <a:pt x="101138" y="315432"/>
                  </a:lnTo>
                  <a:lnTo>
                    <a:pt x="94944" y="328476"/>
                  </a:lnTo>
                  <a:lnTo>
                    <a:pt x="8422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338362" y="4832580"/>
              <a:ext cx="505369" cy="42115"/>
            </a:xfrm>
            <a:custGeom>
              <a:avLst/>
              <a:gdLst/>
              <a:ahLst/>
              <a:cxnLst/>
              <a:rect l="0" t="0" r="0" b="0"/>
              <a:pathLst>
                <a:path w="505369" h="42115">
                  <a:moveTo>
                    <a:pt x="505368" y="0"/>
                  </a:moveTo>
                  <a:lnTo>
                    <a:pt x="499366" y="5733"/>
                  </a:lnTo>
                  <a:lnTo>
                    <a:pt x="492521" y="10018"/>
                  </a:lnTo>
                  <a:lnTo>
                    <a:pt x="484129" y="13224"/>
                  </a:lnTo>
                  <a:lnTo>
                    <a:pt x="474329" y="15585"/>
                  </a:lnTo>
                  <a:lnTo>
                    <a:pt x="463367" y="17282"/>
                  </a:lnTo>
                  <a:lnTo>
                    <a:pt x="451505" y="18477"/>
                  </a:lnTo>
                  <a:lnTo>
                    <a:pt x="438982" y="19306"/>
                  </a:lnTo>
                  <a:lnTo>
                    <a:pt x="425986" y="19874"/>
                  </a:lnTo>
                  <a:lnTo>
                    <a:pt x="412653" y="20261"/>
                  </a:lnTo>
                  <a:lnTo>
                    <a:pt x="398923" y="20522"/>
                  </a:lnTo>
                  <a:lnTo>
                    <a:pt x="384561" y="20699"/>
                  </a:lnTo>
                  <a:lnTo>
                    <a:pt x="369487" y="20817"/>
                  </a:lnTo>
                  <a:lnTo>
                    <a:pt x="353770" y="20897"/>
                  </a:lnTo>
                  <a:lnTo>
                    <a:pt x="337533" y="20950"/>
                  </a:lnTo>
                  <a:lnTo>
                    <a:pt x="320905" y="20985"/>
                  </a:lnTo>
                  <a:lnTo>
                    <a:pt x="303993" y="21009"/>
                  </a:lnTo>
                  <a:lnTo>
                    <a:pt x="286879" y="21025"/>
                  </a:lnTo>
                  <a:lnTo>
                    <a:pt x="269635" y="21040"/>
                  </a:lnTo>
                  <a:lnTo>
                    <a:pt x="252633" y="21221"/>
                  </a:lnTo>
                  <a:lnTo>
                    <a:pt x="236516" y="21874"/>
                  </a:lnTo>
                  <a:lnTo>
                    <a:pt x="221556" y="23125"/>
                  </a:lnTo>
                  <a:lnTo>
                    <a:pt x="207374" y="24780"/>
                  </a:lnTo>
                  <a:lnTo>
                    <a:pt x="193164" y="26430"/>
                  </a:lnTo>
                  <a:lnTo>
                    <a:pt x="178449" y="27833"/>
                  </a:lnTo>
                  <a:lnTo>
                    <a:pt x="163105" y="28926"/>
                  </a:lnTo>
                  <a:lnTo>
                    <a:pt x="147186" y="29735"/>
                  </a:lnTo>
                  <a:lnTo>
                    <a:pt x="130807" y="30318"/>
                  </a:lnTo>
                  <a:lnTo>
                    <a:pt x="114248" y="30896"/>
                  </a:lnTo>
                  <a:lnTo>
                    <a:pt x="97912" y="31824"/>
                  </a:lnTo>
                  <a:lnTo>
                    <a:pt x="82010" y="33263"/>
                  </a:lnTo>
                  <a:lnTo>
                    <a:pt x="66785" y="35055"/>
                  </a:lnTo>
                  <a:lnTo>
                    <a:pt x="50890" y="36984"/>
                  </a:lnTo>
                  <a:lnTo>
                    <a:pt x="30693" y="392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514029" y="4905482"/>
              <a:ext cx="141299" cy="401523"/>
            </a:xfrm>
            <a:custGeom>
              <a:avLst/>
              <a:gdLst/>
              <a:ahLst/>
              <a:cxnLst/>
              <a:rect l="0" t="0" r="0" b="0"/>
              <a:pathLst>
                <a:path w="141299" h="401523">
                  <a:moveTo>
                    <a:pt x="140189" y="74497"/>
                  </a:moveTo>
                  <a:lnTo>
                    <a:pt x="134321" y="83298"/>
                  </a:lnTo>
                  <a:lnTo>
                    <a:pt x="128757" y="91645"/>
                  </a:lnTo>
                  <a:lnTo>
                    <a:pt x="122957" y="100343"/>
                  </a:lnTo>
                  <a:lnTo>
                    <a:pt x="116876" y="109464"/>
                  </a:lnTo>
                  <a:lnTo>
                    <a:pt x="110546" y="118960"/>
                  </a:lnTo>
                  <a:lnTo>
                    <a:pt x="104023" y="128752"/>
                  </a:lnTo>
                  <a:lnTo>
                    <a:pt x="97521" y="138765"/>
                  </a:lnTo>
                  <a:lnTo>
                    <a:pt x="91385" y="148939"/>
                  </a:lnTo>
                  <a:lnTo>
                    <a:pt x="85776" y="159225"/>
                  </a:lnTo>
                  <a:lnTo>
                    <a:pt x="80519" y="169590"/>
                  </a:lnTo>
                  <a:lnTo>
                    <a:pt x="75223" y="180007"/>
                  </a:lnTo>
                  <a:lnTo>
                    <a:pt x="69656" y="190467"/>
                  </a:lnTo>
                  <a:lnTo>
                    <a:pt x="63764" y="201117"/>
                  </a:lnTo>
                  <a:lnTo>
                    <a:pt x="57575" y="212260"/>
                  </a:lnTo>
                  <a:lnTo>
                    <a:pt x="51154" y="224015"/>
                  </a:lnTo>
                  <a:lnTo>
                    <a:pt x="44722" y="236182"/>
                  </a:lnTo>
                  <a:lnTo>
                    <a:pt x="38637" y="248348"/>
                  </a:lnTo>
                  <a:lnTo>
                    <a:pt x="33067" y="260273"/>
                  </a:lnTo>
                  <a:lnTo>
                    <a:pt x="28007" y="271889"/>
                  </a:lnTo>
                  <a:lnTo>
                    <a:pt x="23374" y="283223"/>
                  </a:lnTo>
                  <a:lnTo>
                    <a:pt x="19077" y="294333"/>
                  </a:lnTo>
                  <a:lnTo>
                    <a:pt x="15189" y="305437"/>
                  </a:lnTo>
                  <a:lnTo>
                    <a:pt x="11949" y="316893"/>
                  </a:lnTo>
                  <a:lnTo>
                    <a:pt x="9445" y="328856"/>
                  </a:lnTo>
                  <a:lnTo>
                    <a:pt x="7933" y="340993"/>
                  </a:lnTo>
                  <a:lnTo>
                    <a:pt x="7899" y="352609"/>
                  </a:lnTo>
                  <a:lnTo>
                    <a:pt x="9479" y="363342"/>
                  </a:lnTo>
                  <a:lnTo>
                    <a:pt x="12658" y="373004"/>
                  </a:lnTo>
                  <a:lnTo>
                    <a:pt x="17459" y="381422"/>
                  </a:lnTo>
                  <a:lnTo>
                    <a:pt x="23726" y="388628"/>
                  </a:lnTo>
                  <a:lnTo>
                    <a:pt x="31186" y="394484"/>
                  </a:lnTo>
                  <a:lnTo>
                    <a:pt x="39554" y="398602"/>
                  </a:lnTo>
                  <a:lnTo>
                    <a:pt x="48587" y="400926"/>
                  </a:lnTo>
                  <a:lnTo>
                    <a:pt x="58090" y="401522"/>
                  </a:lnTo>
                  <a:lnTo>
                    <a:pt x="67923" y="400411"/>
                  </a:lnTo>
                  <a:lnTo>
                    <a:pt x="77975" y="397776"/>
                  </a:lnTo>
                  <a:lnTo>
                    <a:pt x="88013" y="393906"/>
                  </a:lnTo>
                  <a:lnTo>
                    <a:pt x="97681" y="389101"/>
                  </a:lnTo>
                  <a:lnTo>
                    <a:pt x="106808" y="383609"/>
                  </a:lnTo>
                  <a:lnTo>
                    <a:pt x="115242" y="377466"/>
                  </a:lnTo>
                  <a:lnTo>
                    <a:pt x="122762" y="370513"/>
                  </a:lnTo>
                  <a:lnTo>
                    <a:pt x="129330" y="362723"/>
                  </a:lnTo>
                  <a:lnTo>
                    <a:pt x="134740" y="354203"/>
                  </a:lnTo>
                  <a:lnTo>
                    <a:pt x="138552" y="345105"/>
                  </a:lnTo>
                  <a:lnTo>
                    <a:pt x="140671" y="335577"/>
                  </a:lnTo>
                  <a:lnTo>
                    <a:pt x="141298" y="325737"/>
                  </a:lnTo>
                  <a:lnTo>
                    <a:pt x="140739" y="315679"/>
                  </a:lnTo>
                  <a:lnTo>
                    <a:pt x="139288" y="305470"/>
                  </a:lnTo>
                  <a:lnTo>
                    <a:pt x="137028" y="295157"/>
                  </a:lnTo>
                  <a:lnTo>
                    <a:pt x="133842" y="284773"/>
                  </a:lnTo>
                  <a:lnTo>
                    <a:pt x="129739" y="274347"/>
                  </a:lnTo>
                  <a:lnTo>
                    <a:pt x="124849" y="264057"/>
                  </a:lnTo>
                  <a:lnTo>
                    <a:pt x="119343" y="254220"/>
                  </a:lnTo>
                  <a:lnTo>
                    <a:pt x="113379" y="244974"/>
                  </a:lnTo>
                  <a:lnTo>
                    <a:pt x="107084" y="236290"/>
                  </a:lnTo>
                  <a:lnTo>
                    <a:pt x="100562" y="228072"/>
                  </a:lnTo>
                  <a:lnTo>
                    <a:pt x="93874" y="220207"/>
                  </a:lnTo>
                  <a:lnTo>
                    <a:pt x="86907" y="212603"/>
                  </a:lnTo>
                  <a:lnTo>
                    <a:pt x="79392" y="205183"/>
                  </a:lnTo>
                  <a:lnTo>
                    <a:pt x="71228" y="197891"/>
                  </a:lnTo>
                  <a:lnTo>
                    <a:pt x="62624" y="190687"/>
                  </a:lnTo>
                  <a:lnTo>
                    <a:pt x="54002" y="183544"/>
                  </a:lnTo>
                  <a:lnTo>
                    <a:pt x="45611" y="176436"/>
                  </a:lnTo>
                  <a:lnTo>
                    <a:pt x="37520" y="169189"/>
                  </a:lnTo>
                  <a:lnTo>
                    <a:pt x="29708" y="161484"/>
                  </a:lnTo>
                  <a:lnTo>
                    <a:pt x="22128" y="153182"/>
                  </a:lnTo>
                  <a:lnTo>
                    <a:pt x="15056" y="144148"/>
                  </a:lnTo>
                  <a:lnTo>
                    <a:pt x="9058" y="134173"/>
                  </a:lnTo>
                  <a:lnTo>
                    <a:pt x="4367" y="123246"/>
                  </a:lnTo>
                  <a:lnTo>
                    <a:pt x="1216" y="111824"/>
                  </a:lnTo>
                  <a:lnTo>
                    <a:pt x="0" y="100698"/>
                  </a:lnTo>
                  <a:lnTo>
                    <a:pt x="737" y="90288"/>
                  </a:lnTo>
                  <a:lnTo>
                    <a:pt x="2994" y="80505"/>
                  </a:lnTo>
                  <a:lnTo>
                    <a:pt x="6102" y="70941"/>
                  </a:lnTo>
                  <a:lnTo>
                    <a:pt x="9602" y="61326"/>
                  </a:lnTo>
                  <a:lnTo>
                    <a:pt x="13575" y="51714"/>
                  </a:lnTo>
                  <a:lnTo>
                    <a:pt x="18524" y="42399"/>
                  </a:lnTo>
                  <a:lnTo>
                    <a:pt x="24668" y="33540"/>
                  </a:lnTo>
                  <a:lnTo>
                    <a:pt x="31932" y="25302"/>
                  </a:lnTo>
                  <a:lnTo>
                    <a:pt x="40111" y="17922"/>
                  </a:lnTo>
                  <a:lnTo>
                    <a:pt x="48986" y="11451"/>
                  </a:lnTo>
                  <a:lnTo>
                    <a:pt x="58372" y="6107"/>
                  </a:lnTo>
                  <a:lnTo>
                    <a:pt x="68117" y="2341"/>
                  </a:lnTo>
                  <a:lnTo>
                    <a:pt x="78104" y="261"/>
                  </a:lnTo>
                  <a:lnTo>
                    <a:pt x="87927" y="0"/>
                  </a:lnTo>
                  <a:lnTo>
                    <a:pt x="96916" y="1870"/>
                  </a:lnTo>
                  <a:lnTo>
                    <a:pt x="104774" y="5828"/>
                  </a:lnTo>
                  <a:lnTo>
                    <a:pt x="111591" y="11484"/>
                  </a:lnTo>
                  <a:lnTo>
                    <a:pt x="118428" y="19042"/>
                  </a:lnTo>
                  <a:lnTo>
                    <a:pt x="127002" y="31399"/>
                  </a:lnTo>
                  <a:lnTo>
                    <a:pt x="140189" y="53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570197" y="4727295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145" y="67"/>
                  </a:lnTo>
                  <a:lnTo>
                    <a:pt x="93657" y="708"/>
                  </a:lnTo>
                  <a:lnTo>
                    <a:pt x="83350" y="1999"/>
                  </a:lnTo>
                  <a:lnTo>
                    <a:pt x="72876" y="3686"/>
                  </a:lnTo>
                  <a:lnTo>
                    <a:pt x="61885" y="5355"/>
                  </a:lnTo>
                  <a:lnTo>
                    <a:pt x="50260" y="6768"/>
                  </a:lnTo>
                  <a:lnTo>
                    <a:pt x="38652" y="7868"/>
                  </a:lnTo>
                  <a:lnTo>
                    <a:pt x="27232" y="8800"/>
                  </a:lnTo>
                  <a:lnTo>
                    <a:pt x="14995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580725" y="479046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3088" y="67"/>
                  </a:lnTo>
                  <a:lnTo>
                    <a:pt x="72600" y="707"/>
                  </a:lnTo>
                  <a:lnTo>
                    <a:pt x="62303" y="2004"/>
                  </a:lnTo>
                  <a:lnTo>
                    <a:pt x="52080" y="3901"/>
                  </a:lnTo>
                  <a:lnTo>
                    <a:pt x="40813" y="6653"/>
                  </a:lnTo>
                  <a:lnTo>
                    <a:pt x="25268" y="116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854466" y="4695709"/>
              <a:ext cx="579069" cy="46728"/>
            </a:xfrm>
            <a:custGeom>
              <a:avLst/>
              <a:gdLst/>
              <a:ahLst/>
              <a:cxnLst/>
              <a:rect l="0" t="0" r="0" b="0"/>
              <a:pathLst>
                <a:path w="579069" h="46728">
                  <a:moveTo>
                    <a:pt x="0" y="42114"/>
                  </a:moveTo>
                  <a:lnTo>
                    <a:pt x="8801" y="44914"/>
                  </a:lnTo>
                  <a:lnTo>
                    <a:pt x="17148" y="46416"/>
                  </a:lnTo>
                  <a:lnTo>
                    <a:pt x="25851" y="46727"/>
                  </a:lnTo>
                  <a:lnTo>
                    <a:pt x="35144" y="46220"/>
                  </a:lnTo>
                  <a:lnTo>
                    <a:pt x="45289" y="45401"/>
                  </a:lnTo>
                  <a:lnTo>
                    <a:pt x="56330" y="44581"/>
                  </a:lnTo>
                  <a:lnTo>
                    <a:pt x="67996" y="43724"/>
                  </a:lnTo>
                  <a:lnTo>
                    <a:pt x="79818" y="42550"/>
                  </a:lnTo>
                  <a:lnTo>
                    <a:pt x="91512" y="40915"/>
                  </a:lnTo>
                  <a:lnTo>
                    <a:pt x="103142" y="38988"/>
                  </a:lnTo>
                  <a:lnTo>
                    <a:pt x="115016" y="37147"/>
                  </a:lnTo>
                  <a:lnTo>
                    <a:pt x="127301" y="35613"/>
                  </a:lnTo>
                  <a:lnTo>
                    <a:pt x="140009" y="34430"/>
                  </a:lnTo>
                  <a:lnTo>
                    <a:pt x="153080" y="33561"/>
                  </a:lnTo>
                  <a:lnTo>
                    <a:pt x="166438" y="32942"/>
                  </a:lnTo>
                  <a:lnTo>
                    <a:pt x="180173" y="32508"/>
                  </a:lnTo>
                  <a:lnTo>
                    <a:pt x="194532" y="32211"/>
                  </a:lnTo>
                  <a:lnTo>
                    <a:pt x="209599" y="32003"/>
                  </a:lnTo>
                  <a:lnTo>
                    <a:pt x="225312" y="31692"/>
                  </a:lnTo>
                  <a:lnTo>
                    <a:pt x="241545" y="30950"/>
                  </a:lnTo>
                  <a:lnTo>
                    <a:pt x="258175" y="29639"/>
                  </a:lnTo>
                  <a:lnTo>
                    <a:pt x="275259" y="27944"/>
                  </a:lnTo>
                  <a:lnTo>
                    <a:pt x="293018" y="26267"/>
                  </a:lnTo>
                  <a:lnTo>
                    <a:pt x="311517" y="24846"/>
                  </a:lnTo>
                  <a:lnTo>
                    <a:pt x="330518" y="23741"/>
                  </a:lnTo>
                  <a:lnTo>
                    <a:pt x="349579" y="22924"/>
                  </a:lnTo>
                  <a:lnTo>
                    <a:pt x="368439" y="22335"/>
                  </a:lnTo>
                  <a:lnTo>
                    <a:pt x="387018" y="21754"/>
                  </a:lnTo>
                  <a:lnTo>
                    <a:pt x="405334" y="20824"/>
                  </a:lnTo>
                  <a:lnTo>
                    <a:pt x="423424" y="19378"/>
                  </a:lnTo>
                  <a:lnTo>
                    <a:pt x="441013" y="17422"/>
                  </a:lnTo>
                  <a:lnTo>
                    <a:pt x="457531" y="15037"/>
                  </a:lnTo>
                  <a:lnTo>
                    <a:pt x="472760" y="12326"/>
                  </a:lnTo>
                  <a:lnTo>
                    <a:pt x="486952" y="9541"/>
                  </a:lnTo>
                  <a:lnTo>
                    <a:pt x="500640" y="7057"/>
                  </a:lnTo>
                  <a:lnTo>
                    <a:pt x="514171" y="5059"/>
                  </a:lnTo>
                  <a:lnTo>
                    <a:pt x="527303" y="3546"/>
                  </a:lnTo>
                  <a:lnTo>
                    <a:pt x="540676" y="2284"/>
                  </a:lnTo>
                  <a:lnTo>
                    <a:pt x="556589" y="1166"/>
                  </a:lnTo>
                  <a:lnTo>
                    <a:pt x="5790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8932700" y="4826718"/>
            <a:ext cx="406078" cy="455112"/>
            <a:chOff x="8932700" y="4826718"/>
            <a:chExt cx="406078" cy="455112"/>
          </a:xfrm>
        </p:grpSpPr>
        <p:sp>
          <p:nvSpPr>
            <p:cNvPr id="187" name="Freeform 186"/>
            <p:cNvSpPr/>
            <p:nvPr/>
          </p:nvSpPr>
          <p:spPr>
            <a:xfrm>
              <a:off x="8932700" y="4826718"/>
              <a:ext cx="237622" cy="455112"/>
            </a:xfrm>
            <a:custGeom>
              <a:avLst/>
              <a:gdLst/>
              <a:ahLst/>
              <a:cxnLst/>
              <a:rect l="0" t="0" r="0" b="0"/>
              <a:pathLst>
                <a:path w="237622" h="455112">
                  <a:moveTo>
                    <a:pt x="79694" y="16391"/>
                  </a:moveTo>
                  <a:lnTo>
                    <a:pt x="76760" y="25259"/>
                  </a:lnTo>
                  <a:lnTo>
                    <a:pt x="73978" y="34246"/>
                  </a:lnTo>
                  <a:lnTo>
                    <a:pt x="71065" y="44207"/>
                  </a:lnTo>
                  <a:lnTo>
                    <a:pt x="67540" y="53868"/>
                  </a:lnTo>
                  <a:lnTo>
                    <a:pt x="63006" y="59475"/>
                  </a:lnTo>
                  <a:lnTo>
                    <a:pt x="58468" y="58935"/>
                  </a:lnTo>
                  <a:lnTo>
                    <a:pt x="55019" y="53947"/>
                  </a:lnTo>
                  <a:lnTo>
                    <a:pt x="52837" y="46179"/>
                  </a:lnTo>
                  <a:lnTo>
                    <a:pt x="51932" y="36902"/>
                  </a:lnTo>
                  <a:lnTo>
                    <a:pt x="52177" y="26904"/>
                  </a:lnTo>
                  <a:lnTo>
                    <a:pt x="53851" y="17242"/>
                  </a:lnTo>
                  <a:lnTo>
                    <a:pt x="57651" y="9341"/>
                  </a:lnTo>
                  <a:lnTo>
                    <a:pt x="63767" y="3812"/>
                  </a:lnTo>
                  <a:lnTo>
                    <a:pt x="71624" y="726"/>
                  </a:lnTo>
                  <a:lnTo>
                    <a:pt x="80194" y="0"/>
                  </a:lnTo>
                  <a:lnTo>
                    <a:pt x="88800" y="1331"/>
                  </a:lnTo>
                  <a:lnTo>
                    <a:pt x="96997" y="4627"/>
                  </a:lnTo>
                  <a:lnTo>
                    <a:pt x="104415" y="10096"/>
                  </a:lnTo>
                  <a:lnTo>
                    <a:pt x="110951" y="17651"/>
                  </a:lnTo>
                  <a:lnTo>
                    <a:pt x="116696" y="26805"/>
                  </a:lnTo>
                  <a:lnTo>
                    <a:pt x="121804" y="36857"/>
                  </a:lnTo>
                  <a:lnTo>
                    <a:pt x="126428" y="47332"/>
                  </a:lnTo>
                  <a:lnTo>
                    <a:pt x="130537" y="58467"/>
                  </a:lnTo>
                  <a:lnTo>
                    <a:pt x="133925" y="71065"/>
                  </a:lnTo>
                  <a:lnTo>
                    <a:pt x="136540" y="85464"/>
                  </a:lnTo>
                  <a:lnTo>
                    <a:pt x="138467" y="101390"/>
                  </a:lnTo>
                  <a:lnTo>
                    <a:pt x="139843" y="118231"/>
                  </a:lnTo>
                  <a:lnTo>
                    <a:pt x="140805" y="135520"/>
                  </a:lnTo>
                  <a:lnTo>
                    <a:pt x="141470" y="152842"/>
                  </a:lnTo>
                  <a:lnTo>
                    <a:pt x="141924" y="169764"/>
                  </a:lnTo>
                  <a:lnTo>
                    <a:pt x="142229" y="186107"/>
                  </a:lnTo>
                  <a:lnTo>
                    <a:pt x="142264" y="202046"/>
                  </a:lnTo>
                  <a:lnTo>
                    <a:pt x="141756" y="217982"/>
                  </a:lnTo>
                  <a:lnTo>
                    <a:pt x="140596" y="234150"/>
                  </a:lnTo>
                  <a:lnTo>
                    <a:pt x="138833" y="250452"/>
                  </a:lnTo>
                  <a:lnTo>
                    <a:pt x="136578" y="266557"/>
                  </a:lnTo>
                  <a:lnTo>
                    <a:pt x="133946" y="282284"/>
                  </a:lnTo>
                  <a:lnTo>
                    <a:pt x="130873" y="297608"/>
                  </a:lnTo>
                  <a:lnTo>
                    <a:pt x="127134" y="312584"/>
                  </a:lnTo>
                  <a:lnTo>
                    <a:pt x="122655" y="327287"/>
                  </a:lnTo>
                  <a:lnTo>
                    <a:pt x="117512" y="341789"/>
                  </a:lnTo>
                  <a:lnTo>
                    <a:pt x="111835" y="356145"/>
                  </a:lnTo>
                  <a:lnTo>
                    <a:pt x="105756" y="370396"/>
                  </a:lnTo>
                  <a:lnTo>
                    <a:pt x="99386" y="384409"/>
                  </a:lnTo>
                  <a:lnTo>
                    <a:pt x="92811" y="397899"/>
                  </a:lnTo>
                  <a:lnTo>
                    <a:pt x="86089" y="410740"/>
                  </a:lnTo>
                  <a:lnTo>
                    <a:pt x="79102" y="422652"/>
                  </a:lnTo>
                  <a:lnTo>
                    <a:pt x="71572" y="433127"/>
                  </a:lnTo>
                  <a:lnTo>
                    <a:pt x="63395" y="442009"/>
                  </a:lnTo>
                  <a:lnTo>
                    <a:pt x="54785" y="448973"/>
                  </a:lnTo>
                  <a:lnTo>
                    <a:pt x="46159" y="453377"/>
                  </a:lnTo>
                  <a:lnTo>
                    <a:pt x="37771" y="455111"/>
                  </a:lnTo>
                  <a:lnTo>
                    <a:pt x="29849" y="454343"/>
                  </a:lnTo>
                  <a:lnTo>
                    <a:pt x="22682" y="451253"/>
                  </a:lnTo>
                  <a:lnTo>
                    <a:pt x="16351" y="446174"/>
                  </a:lnTo>
                  <a:lnTo>
                    <a:pt x="10932" y="439360"/>
                  </a:lnTo>
                  <a:lnTo>
                    <a:pt x="6582" y="430901"/>
                  </a:lnTo>
                  <a:lnTo>
                    <a:pt x="3288" y="420997"/>
                  </a:lnTo>
                  <a:lnTo>
                    <a:pt x="1057" y="410096"/>
                  </a:lnTo>
                  <a:lnTo>
                    <a:pt x="0" y="398788"/>
                  </a:lnTo>
                  <a:lnTo>
                    <a:pt x="71" y="387448"/>
                  </a:lnTo>
                  <a:lnTo>
                    <a:pt x="1253" y="376395"/>
                  </a:lnTo>
                  <a:lnTo>
                    <a:pt x="3642" y="365971"/>
                  </a:lnTo>
                  <a:lnTo>
                    <a:pt x="7173" y="356296"/>
                  </a:lnTo>
                  <a:lnTo>
                    <a:pt x="11662" y="347306"/>
                  </a:lnTo>
                  <a:lnTo>
                    <a:pt x="16892" y="338874"/>
                  </a:lnTo>
                  <a:lnTo>
                    <a:pt x="22671" y="330869"/>
                  </a:lnTo>
                  <a:lnTo>
                    <a:pt x="29010" y="323337"/>
                  </a:lnTo>
                  <a:lnTo>
                    <a:pt x="36095" y="316497"/>
                  </a:lnTo>
                  <a:lnTo>
                    <a:pt x="43973" y="310422"/>
                  </a:lnTo>
                  <a:lnTo>
                    <a:pt x="52553" y="305359"/>
                  </a:lnTo>
                  <a:lnTo>
                    <a:pt x="61689" y="301788"/>
                  </a:lnTo>
                  <a:lnTo>
                    <a:pt x="71244" y="299838"/>
                  </a:lnTo>
                  <a:lnTo>
                    <a:pt x="81102" y="299497"/>
                  </a:lnTo>
                  <a:lnTo>
                    <a:pt x="91171" y="300780"/>
                  </a:lnTo>
                  <a:lnTo>
                    <a:pt x="101389" y="303526"/>
                  </a:lnTo>
                  <a:lnTo>
                    <a:pt x="111707" y="307300"/>
                  </a:lnTo>
                  <a:lnTo>
                    <a:pt x="122094" y="311509"/>
                  </a:lnTo>
                  <a:lnTo>
                    <a:pt x="132528" y="315778"/>
                  </a:lnTo>
                  <a:lnTo>
                    <a:pt x="142992" y="319945"/>
                  </a:lnTo>
                  <a:lnTo>
                    <a:pt x="153477" y="323969"/>
                  </a:lnTo>
                  <a:lnTo>
                    <a:pt x="163974" y="327847"/>
                  </a:lnTo>
                  <a:lnTo>
                    <a:pt x="174310" y="331111"/>
                  </a:lnTo>
                  <a:lnTo>
                    <a:pt x="184178" y="332867"/>
                  </a:lnTo>
                  <a:lnTo>
                    <a:pt x="193441" y="332754"/>
                  </a:lnTo>
                  <a:lnTo>
                    <a:pt x="202022" y="331008"/>
                  </a:lnTo>
                  <a:lnTo>
                    <a:pt x="210766" y="327923"/>
                  </a:lnTo>
                  <a:lnTo>
                    <a:pt x="221560" y="322104"/>
                  </a:lnTo>
                  <a:lnTo>
                    <a:pt x="237621" y="311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302578" y="4853637"/>
              <a:ext cx="15143" cy="400084"/>
            </a:xfrm>
            <a:custGeom>
              <a:avLst/>
              <a:gdLst/>
              <a:ahLst/>
              <a:cxnLst/>
              <a:rect l="0" t="0" r="0" b="0"/>
              <a:pathLst>
                <a:path w="15143" h="400084">
                  <a:moveTo>
                    <a:pt x="4614" y="0"/>
                  </a:moveTo>
                  <a:lnTo>
                    <a:pt x="1814" y="14669"/>
                  </a:lnTo>
                  <a:lnTo>
                    <a:pt x="312" y="28580"/>
                  </a:lnTo>
                  <a:lnTo>
                    <a:pt x="0" y="43082"/>
                  </a:lnTo>
                  <a:lnTo>
                    <a:pt x="507" y="58457"/>
                  </a:lnTo>
                  <a:lnTo>
                    <a:pt x="1326" y="74930"/>
                  </a:lnTo>
                  <a:lnTo>
                    <a:pt x="2143" y="92503"/>
                  </a:lnTo>
                  <a:lnTo>
                    <a:pt x="2826" y="111019"/>
                  </a:lnTo>
                  <a:lnTo>
                    <a:pt x="3353" y="130272"/>
                  </a:lnTo>
                  <a:lnTo>
                    <a:pt x="3743" y="150058"/>
                  </a:lnTo>
                  <a:lnTo>
                    <a:pt x="4190" y="169731"/>
                  </a:lnTo>
                  <a:lnTo>
                    <a:pt x="5030" y="188254"/>
                  </a:lnTo>
                  <a:lnTo>
                    <a:pt x="6412" y="205161"/>
                  </a:lnTo>
                  <a:lnTo>
                    <a:pt x="8156" y="220817"/>
                  </a:lnTo>
                  <a:lnTo>
                    <a:pt x="9864" y="236100"/>
                  </a:lnTo>
                  <a:lnTo>
                    <a:pt x="11307" y="251569"/>
                  </a:lnTo>
                  <a:lnTo>
                    <a:pt x="12428" y="267267"/>
                  </a:lnTo>
                  <a:lnTo>
                    <a:pt x="13255" y="282902"/>
                  </a:lnTo>
                  <a:lnTo>
                    <a:pt x="13846" y="298279"/>
                  </a:lnTo>
                  <a:lnTo>
                    <a:pt x="14258" y="313353"/>
                  </a:lnTo>
                  <a:lnTo>
                    <a:pt x="14543" y="328154"/>
                  </a:lnTo>
                  <a:lnTo>
                    <a:pt x="14738" y="342718"/>
                  </a:lnTo>
                  <a:lnTo>
                    <a:pt x="14871" y="356495"/>
                  </a:lnTo>
                  <a:lnTo>
                    <a:pt x="14974" y="369699"/>
                  </a:lnTo>
                  <a:lnTo>
                    <a:pt x="15060" y="383492"/>
                  </a:lnTo>
                  <a:lnTo>
                    <a:pt x="1514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184918" y="4843109"/>
              <a:ext cx="153860" cy="230196"/>
            </a:xfrm>
            <a:custGeom>
              <a:avLst/>
              <a:gdLst/>
              <a:ahLst/>
              <a:cxnLst/>
              <a:rect l="0" t="0" r="0" b="0"/>
              <a:pathLst>
                <a:path w="153860" h="230196">
                  <a:moveTo>
                    <a:pt x="153859" y="147398"/>
                  </a:moveTo>
                  <a:lnTo>
                    <a:pt x="145124" y="150399"/>
                  </a:lnTo>
                  <a:lnTo>
                    <a:pt x="137419" y="153822"/>
                  </a:lnTo>
                  <a:lnTo>
                    <a:pt x="130016" y="158018"/>
                  </a:lnTo>
                  <a:lnTo>
                    <a:pt x="122755" y="162917"/>
                  </a:lnTo>
                  <a:lnTo>
                    <a:pt x="115577" y="168399"/>
                  </a:lnTo>
                  <a:lnTo>
                    <a:pt x="108451" y="174330"/>
                  </a:lnTo>
                  <a:lnTo>
                    <a:pt x="101360" y="180592"/>
                  </a:lnTo>
                  <a:lnTo>
                    <a:pt x="94294" y="187090"/>
                  </a:lnTo>
                  <a:lnTo>
                    <a:pt x="87234" y="193750"/>
                  </a:lnTo>
                  <a:lnTo>
                    <a:pt x="79848" y="200355"/>
                  </a:lnTo>
                  <a:lnTo>
                    <a:pt x="71517" y="206564"/>
                  </a:lnTo>
                  <a:lnTo>
                    <a:pt x="61987" y="212220"/>
                  </a:lnTo>
                  <a:lnTo>
                    <a:pt x="51484" y="217341"/>
                  </a:lnTo>
                  <a:lnTo>
                    <a:pt x="40516" y="222015"/>
                  </a:lnTo>
                  <a:lnTo>
                    <a:pt x="29454" y="226322"/>
                  </a:lnTo>
                  <a:lnTo>
                    <a:pt x="19113" y="229537"/>
                  </a:lnTo>
                  <a:lnTo>
                    <a:pt x="10774" y="230195"/>
                  </a:lnTo>
                  <a:lnTo>
                    <a:pt x="4954" y="227709"/>
                  </a:lnTo>
                  <a:lnTo>
                    <a:pt x="1508" y="222443"/>
                  </a:lnTo>
                  <a:lnTo>
                    <a:pt x="12" y="215239"/>
                  </a:lnTo>
                  <a:lnTo>
                    <a:pt x="0" y="206799"/>
                  </a:lnTo>
                  <a:lnTo>
                    <a:pt x="1071" y="197424"/>
                  </a:lnTo>
                  <a:lnTo>
                    <a:pt x="2911" y="187096"/>
                  </a:lnTo>
                  <a:lnTo>
                    <a:pt x="5286" y="175862"/>
                  </a:lnTo>
                  <a:lnTo>
                    <a:pt x="8027" y="163864"/>
                  </a:lnTo>
                  <a:lnTo>
                    <a:pt x="11019" y="151272"/>
                  </a:lnTo>
                  <a:lnTo>
                    <a:pt x="14177" y="138236"/>
                  </a:lnTo>
                  <a:lnTo>
                    <a:pt x="17281" y="124718"/>
                  </a:lnTo>
                  <a:lnTo>
                    <a:pt x="19986" y="110504"/>
                  </a:lnTo>
                  <a:lnTo>
                    <a:pt x="22138" y="95541"/>
                  </a:lnTo>
                  <a:lnTo>
                    <a:pt x="23756" y="80095"/>
                  </a:lnTo>
                  <a:lnTo>
                    <a:pt x="25100" y="62833"/>
                  </a:lnTo>
                  <a:lnTo>
                    <a:pt x="26286" y="38884"/>
                  </a:lnTo>
                  <a:lnTo>
                    <a:pt x="275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7822673" y="1758259"/>
            <a:ext cx="652768" cy="189514"/>
            <a:chOff x="7822673" y="1758259"/>
            <a:chExt cx="652768" cy="189514"/>
          </a:xfrm>
        </p:grpSpPr>
        <p:sp>
          <p:nvSpPr>
            <p:cNvPr id="191" name="Freeform 190"/>
            <p:cNvSpPr/>
            <p:nvPr/>
          </p:nvSpPr>
          <p:spPr>
            <a:xfrm>
              <a:off x="7822673" y="1758259"/>
              <a:ext cx="115815" cy="189514"/>
            </a:xfrm>
            <a:custGeom>
              <a:avLst/>
              <a:gdLst/>
              <a:ahLst/>
              <a:cxnLst/>
              <a:rect l="0" t="0" r="0" b="0"/>
              <a:pathLst>
                <a:path w="115815" h="189514">
                  <a:moveTo>
                    <a:pt x="115814" y="0"/>
                  </a:moveTo>
                  <a:lnTo>
                    <a:pt x="112813" y="8801"/>
                  </a:lnTo>
                  <a:lnTo>
                    <a:pt x="109390" y="17147"/>
                  </a:lnTo>
                  <a:lnTo>
                    <a:pt x="105195" y="25846"/>
                  </a:lnTo>
                  <a:lnTo>
                    <a:pt x="100294" y="34967"/>
                  </a:lnTo>
                  <a:lnTo>
                    <a:pt x="94812" y="44462"/>
                  </a:lnTo>
                  <a:lnTo>
                    <a:pt x="88882" y="54250"/>
                  </a:lnTo>
                  <a:lnTo>
                    <a:pt x="82621" y="64091"/>
                  </a:lnTo>
                  <a:lnTo>
                    <a:pt x="76123" y="73616"/>
                  </a:lnTo>
                  <a:lnTo>
                    <a:pt x="69459" y="82654"/>
                  </a:lnTo>
                  <a:lnTo>
                    <a:pt x="62680" y="91366"/>
                  </a:lnTo>
                  <a:lnTo>
                    <a:pt x="55824" y="100135"/>
                  </a:lnTo>
                  <a:lnTo>
                    <a:pt x="48917" y="109186"/>
                  </a:lnTo>
                  <a:lnTo>
                    <a:pt x="42144" y="118572"/>
                  </a:lnTo>
                  <a:lnTo>
                    <a:pt x="35821" y="128259"/>
                  </a:lnTo>
                  <a:lnTo>
                    <a:pt x="30089" y="138178"/>
                  </a:lnTo>
                  <a:lnTo>
                    <a:pt x="24872" y="148005"/>
                  </a:lnTo>
                  <a:lnTo>
                    <a:pt x="19366" y="158246"/>
                  </a:lnTo>
                  <a:lnTo>
                    <a:pt x="11967" y="1709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833202" y="1779316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0" y="0"/>
                  </a:moveTo>
                  <a:lnTo>
                    <a:pt x="5867" y="8734"/>
                  </a:lnTo>
                  <a:lnTo>
                    <a:pt x="11431" y="16441"/>
                  </a:lnTo>
                  <a:lnTo>
                    <a:pt x="17235" y="23842"/>
                  </a:lnTo>
                  <a:lnTo>
                    <a:pt x="23489" y="31104"/>
                  </a:lnTo>
                  <a:lnTo>
                    <a:pt x="30467" y="38282"/>
                  </a:lnTo>
                  <a:lnTo>
                    <a:pt x="38243" y="45408"/>
                  </a:lnTo>
                  <a:lnTo>
                    <a:pt x="46573" y="52498"/>
                  </a:lnTo>
                  <a:lnTo>
                    <a:pt x="55004" y="59565"/>
                  </a:lnTo>
                  <a:lnTo>
                    <a:pt x="63264" y="66616"/>
                  </a:lnTo>
                  <a:lnTo>
                    <a:pt x="71266" y="73656"/>
                  </a:lnTo>
                  <a:lnTo>
                    <a:pt x="79019" y="80690"/>
                  </a:lnTo>
                  <a:lnTo>
                    <a:pt x="86566" y="87718"/>
                  </a:lnTo>
                  <a:lnTo>
                    <a:pt x="93957" y="94743"/>
                  </a:lnTo>
                  <a:lnTo>
                    <a:pt x="101234" y="101767"/>
                  </a:lnTo>
                  <a:lnTo>
                    <a:pt x="108421" y="108779"/>
                  </a:lnTo>
                  <a:lnTo>
                    <a:pt x="115237" y="115479"/>
                  </a:lnTo>
                  <a:lnTo>
                    <a:pt x="121780" y="121930"/>
                  </a:lnTo>
                  <a:lnTo>
                    <a:pt x="128627" y="128700"/>
                  </a:lnTo>
                  <a:lnTo>
                    <a:pt x="13687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075357" y="1821430"/>
              <a:ext cx="400084" cy="10529"/>
            </a:xfrm>
            <a:custGeom>
              <a:avLst/>
              <a:gdLst/>
              <a:ahLst/>
              <a:cxnLst/>
              <a:rect l="0" t="0" r="0" b="0"/>
              <a:pathLst>
                <a:path w="400084" h="10529">
                  <a:moveTo>
                    <a:pt x="0" y="10528"/>
                  </a:moveTo>
                  <a:lnTo>
                    <a:pt x="11736" y="10461"/>
                  </a:lnTo>
                  <a:lnTo>
                    <a:pt x="22864" y="9821"/>
                  </a:lnTo>
                  <a:lnTo>
                    <a:pt x="34462" y="8529"/>
                  </a:lnTo>
                  <a:lnTo>
                    <a:pt x="46624" y="6842"/>
                  </a:lnTo>
                  <a:lnTo>
                    <a:pt x="59284" y="5174"/>
                  </a:lnTo>
                  <a:lnTo>
                    <a:pt x="72340" y="3760"/>
                  </a:lnTo>
                  <a:lnTo>
                    <a:pt x="85692" y="2662"/>
                  </a:lnTo>
                  <a:lnTo>
                    <a:pt x="99257" y="1852"/>
                  </a:lnTo>
                  <a:lnTo>
                    <a:pt x="112981" y="1272"/>
                  </a:lnTo>
                  <a:lnTo>
                    <a:pt x="127146" y="867"/>
                  </a:lnTo>
                  <a:lnTo>
                    <a:pt x="142333" y="587"/>
                  </a:lnTo>
                  <a:lnTo>
                    <a:pt x="158772" y="396"/>
                  </a:lnTo>
                  <a:lnTo>
                    <a:pt x="176223" y="266"/>
                  </a:lnTo>
                  <a:lnTo>
                    <a:pt x="194159" y="178"/>
                  </a:lnTo>
                  <a:lnTo>
                    <a:pt x="212232" y="119"/>
                  </a:lnTo>
                  <a:lnTo>
                    <a:pt x="230433" y="80"/>
                  </a:lnTo>
                  <a:lnTo>
                    <a:pt x="249019" y="53"/>
                  </a:lnTo>
                  <a:lnTo>
                    <a:pt x="268109" y="35"/>
                  </a:lnTo>
                  <a:lnTo>
                    <a:pt x="287522" y="23"/>
                  </a:lnTo>
                  <a:lnTo>
                    <a:pt x="306868" y="16"/>
                  </a:lnTo>
                  <a:lnTo>
                    <a:pt x="325899" y="10"/>
                  </a:lnTo>
                  <a:lnTo>
                    <a:pt x="343811" y="7"/>
                  </a:lnTo>
                  <a:lnTo>
                    <a:pt x="360920" y="4"/>
                  </a:lnTo>
                  <a:lnTo>
                    <a:pt x="378726" y="2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8191171" y="1452932"/>
            <a:ext cx="180074" cy="796863"/>
            <a:chOff x="8191171" y="1452932"/>
            <a:chExt cx="180074" cy="796863"/>
          </a:xfrm>
        </p:grpSpPr>
        <p:sp>
          <p:nvSpPr>
            <p:cNvPr id="195" name="Freeform 194"/>
            <p:cNvSpPr/>
            <p:nvPr/>
          </p:nvSpPr>
          <p:spPr>
            <a:xfrm>
              <a:off x="8191171" y="1905658"/>
              <a:ext cx="152085" cy="344137"/>
            </a:xfrm>
            <a:custGeom>
              <a:avLst/>
              <a:gdLst/>
              <a:ahLst/>
              <a:cxnLst/>
              <a:rect l="0" t="0" r="0" b="0"/>
              <a:pathLst>
                <a:path w="152085" h="344137">
                  <a:moveTo>
                    <a:pt x="126342" y="0"/>
                  </a:moveTo>
                  <a:lnTo>
                    <a:pt x="120475" y="5934"/>
                  </a:lnTo>
                  <a:lnTo>
                    <a:pt x="114909" y="12139"/>
                  </a:lnTo>
                  <a:lnTo>
                    <a:pt x="109110" y="19239"/>
                  </a:lnTo>
                  <a:lnTo>
                    <a:pt x="103030" y="27352"/>
                  </a:lnTo>
                  <a:lnTo>
                    <a:pt x="96701" y="36647"/>
                  </a:lnTo>
                  <a:lnTo>
                    <a:pt x="90177" y="47090"/>
                  </a:lnTo>
                  <a:lnTo>
                    <a:pt x="83675" y="58343"/>
                  </a:lnTo>
                  <a:lnTo>
                    <a:pt x="77539" y="69880"/>
                  </a:lnTo>
                  <a:lnTo>
                    <a:pt x="71930" y="81381"/>
                  </a:lnTo>
                  <a:lnTo>
                    <a:pt x="66673" y="92880"/>
                  </a:lnTo>
                  <a:lnTo>
                    <a:pt x="61377" y="104666"/>
                  </a:lnTo>
                  <a:lnTo>
                    <a:pt x="55815" y="116891"/>
                  </a:lnTo>
                  <a:lnTo>
                    <a:pt x="50094" y="129560"/>
                  </a:lnTo>
                  <a:lnTo>
                    <a:pt x="44554" y="142605"/>
                  </a:lnTo>
                  <a:lnTo>
                    <a:pt x="39382" y="155936"/>
                  </a:lnTo>
                  <a:lnTo>
                    <a:pt x="34604" y="169313"/>
                  </a:lnTo>
                  <a:lnTo>
                    <a:pt x="30166" y="182367"/>
                  </a:lnTo>
                  <a:lnTo>
                    <a:pt x="26001" y="194923"/>
                  </a:lnTo>
                  <a:lnTo>
                    <a:pt x="22032" y="206981"/>
                  </a:lnTo>
                  <a:lnTo>
                    <a:pt x="18206" y="218618"/>
                  </a:lnTo>
                  <a:lnTo>
                    <a:pt x="14487" y="229935"/>
                  </a:lnTo>
                  <a:lnTo>
                    <a:pt x="11004" y="241180"/>
                  </a:lnTo>
                  <a:lnTo>
                    <a:pt x="8045" y="252731"/>
                  </a:lnTo>
                  <a:lnTo>
                    <a:pt x="5731" y="264762"/>
                  </a:lnTo>
                  <a:lnTo>
                    <a:pt x="4349" y="277116"/>
                  </a:lnTo>
                  <a:lnTo>
                    <a:pt x="4403" y="289408"/>
                  </a:lnTo>
                  <a:lnTo>
                    <a:pt x="6041" y="301409"/>
                  </a:lnTo>
                  <a:lnTo>
                    <a:pt x="9260" y="312737"/>
                  </a:lnTo>
                  <a:lnTo>
                    <a:pt x="14087" y="322811"/>
                  </a:lnTo>
                  <a:lnTo>
                    <a:pt x="20375" y="331421"/>
                  </a:lnTo>
                  <a:lnTo>
                    <a:pt x="28021" y="338201"/>
                  </a:lnTo>
                  <a:lnTo>
                    <a:pt x="37046" y="342481"/>
                  </a:lnTo>
                  <a:lnTo>
                    <a:pt x="47329" y="344136"/>
                  </a:lnTo>
                  <a:lnTo>
                    <a:pt x="58316" y="343486"/>
                  </a:lnTo>
                  <a:lnTo>
                    <a:pt x="69150" y="341006"/>
                  </a:lnTo>
                  <a:lnTo>
                    <a:pt x="79358" y="337155"/>
                  </a:lnTo>
                  <a:lnTo>
                    <a:pt x="88837" y="332150"/>
                  </a:lnTo>
                  <a:lnTo>
                    <a:pt x="97665" y="325977"/>
                  </a:lnTo>
                  <a:lnTo>
                    <a:pt x="105972" y="318718"/>
                  </a:lnTo>
                  <a:lnTo>
                    <a:pt x="113892" y="310557"/>
                  </a:lnTo>
                  <a:lnTo>
                    <a:pt x="121531" y="301702"/>
                  </a:lnTo>
                  <a:lnTo>
                    <a:pt x="128965" y="292331"/>
                  </a:lnTo>
                  <a:lnTo>
                    <a:pt x="135926" y="282428"/>
                  </a:lnTo>
                  <a:lnTo>
                    <a:pt x="141842" y="271795"/>
                  </a:lnTo>
                  <a:lnTo>
                    <a:pt x="146482" y="260385"/>
                  </a:lnTo>
                  <a:lnTo>
                    <a:pt x="149764" y="248452"/>
                  </a:lnTo>
                  <a:lnTo>
                    <a:pt x="151601" y="236442"/>
                  </a:lnTo>
                  <a:lnTo>
                    <a:pt x="152084" y="224632"/>
                  </a:lnTo>
                  <a:lnTo>
                    <a:pt x="151122" y="213431"/>
                  </a:lnTo>
                  <a:lnTo>
                    <a:pt x="148356" y="203441"/>
                  </a:lnTo>
                  <a:lnTo>
                    <a:pt x="143756" y="194884"/>
                  </a:lnTo>
                  <a:lnTo>
                    <a:pt x="137567" y="187970"/>
                  </a:lnTo>
                  <a:lnTo>
                    <a:pt x="130125" y="183066"/>
                  </a:lnTo>
                  <a:lnTo>
                    <a:pt x="121757" y="180180"/>
                  </a:lnTo>
                  <a:lnTo>
                    <a:pt x="112884" y="179188"/>
                  </a:lnTo>
                  <a:lnTo>
                    <a:pt x="104017" y="180027"/>
                  </a:lnTo>
                  <a:lnTo>
                    <a:pt x="95430" y="182476"/>
                  </a:lnTo>
                  <a:lnTo>
                    <a:pt x="87189" y="186218"/>
                  </a:lnTo>
                  <a:lnTo>
                    <a:pt x="79269" y="190938"/>
                  </a:lnTo>
                  <a:lnTo>
                    <a:pt x="71606" y="196367"/>
                  </a:lnTo>
                  <a:lnTo>
                    <a:pt x="64136" y="202299"/>
                  </a:lnTo>
                  <a:lnTo>
                    <a:pt x="56805" y="208579"/>
                  </a:lnTo>
                  <a:lnTo>
                    <a:pt x="49573" y="215103"/>
                  </a:lnTo>
                  <a:lnTo>
                    <a:pt x="42410" y="221958"/>
                  </a:lnTo>
                  <a:lnTo>
                    <a:pt x="35292" y="229400"/>
                  </a:lnTo>
                  <a:lnTo>
                    <a:pt x="28218" y="237507"/>
                  </a:lnTo>
                  <a:lnTo>
                    <a:pt x="21476" y="245764"/>
                  </a:lnTo>
                  <a:lnTo>
                    <a:pt x="14993" y="253962"/>
                  </a:lnTo>
                  <a:lnTo>
                    <a:pt x="8195" y="26282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212228" y="1452932"/>
              <a:ext cx="159017" cy="291958"/>
            </a:xfrm>
            <a:custGeom>
              <a:avLst/>
              <a:gdLst/>
              <a:ahLst/>
              <a:cxnLst/>
              <a:rect l="0" t="0" r="0" b="0"/>
              <a:pathLst>
                <a:path w="159017" h="291958">
                  <a:moveTo>
                    <a:pt x="136870" y="0"/>
                  </a:moveTo>
                  <a:lnTo>
                    <a:pt x="131003" y="5868"/>
                  </a:lnTo>
                  <a:lnTo>
                    <a:pt x="125438" y="11432"/>
                  </a:lnTo>
                  <a:lnTo>
                    <a:pt x="119639" y="17231"/>
                  </a:lnTo>
                  <a:lnTo>
                    <a:pt x="113558" y="23312"/>
                  </a:lnTo>
                  <a:lnTo>
                    <a:pt x="107227" y="29642"/>
                  </a:lnTo>
                  <a:lnTo>
                    <a:pt x="100704" y="36175"/>
                  </a:lnTo>
                  <a:lnTo>
                    <a:pt x="94202" y="43023"/>
                  </a:lnTo>
                  <a:lnTo>
                    <a:pt x="88067" y="50454"/>
                  </a:lnTo>
                  <a:lnTo>
                    <a:pt x="82458" y="58565"/>
                  </a:lnTo>
                  <a:lnTo>
                    <a:pt x="77202" y="67300"/>
                  </a:lnTo>
                  <a:lnTo>
                    <a:pt x="71905" y="76542"/>
                  </a:lnTo>
                  <a:lnTo>
                    <a:pt x="66339" y="86167"/>
                  </a:lnTo>
                  <a:lnTo>
                    <a:pt x="60446" y="96071"/>
                  </a:lnTo>
                  <a:lnTo>
                    <a:pt x="54258" y="106172"/>
                  </a:lnTo>
                  <a:lnTo>
                    <a:pt x="47836" y="116410"/>
                  </a:lnTo>
                  <a:lnTo>
                    <a:pt x="41404" y="126742"/>
                  </a:lnTo>
                  <a:lnTo>
                    <a:pt x="35321" y="137139"/>
                  </a:lnTo>
                  <a:lnTo>
                    <a:pt x="29750" y="147588"/>
                  </a:lnTo>
                  <a:lnTo>
                    <a:pt x="24689" y="158402"/>
                  </a:lnTo>
                  <a:lnTo>
                    <a:pt x="20057" y="170188"/>
                  </a:lnTo>
                  <a:lnTo>
                    <a:pt x="15763" y="183192"/>
                  </a:lnTo>
                  <a:lnTo>
                    <a:pt x="12049" y="197181"/>
                  </a:lnTo>
                  <a:lnTo>
                    <a:pt x="9457" y="211642"/>
                  </a:lnTo>
                  <a:lnTo>
                    <a:pt x="8202" y="226212"/>
                  </a:lnTo>
                  <a:lnTo>
                    <a:pt x="8342" y="240401"/>
                  </a:lnTo>
                  <a:lnTo>
                    <a:pt x="9956" y="253541"/>
                  </a:lnTo>
                  <a:lnTo>
                    <a:pt x="12938" y="265360"/>
                  </a:lnTo>
                  <a:lnTo>
                    <a:pt x="17210" y="275445"/>
                  </a:lnTo>
                  <a:lnTo>
                    <a:pt x="22819" y="283098"/>
                  </a:lnTo>
                  <a:lnTo>
                    <a:pt x="29663" y="288171"/>
                  </a:lnTo>
                  <a:lnTo>
                    <a:pt x="37529" y="290968"/>
                  </a:lnTo>
                  <a:lnTo>
                    <a:pt x="46177" y="291957"/>
                  </a:lnTo>
                  <a:lnTo>
                    <a:pt x="55397" y="291588"/>
                  </a:lnTo>
                  <a:lnTo>
                    <a:pt x="64858" y="290074"/>
                  </a:lnTo>
                  <a:lnTo>
                    <a:pt x="74129" y="287397"/>
                  </a:lnTo>
                  <a:lnTo>
                    <a:pt x="82992" y="283639"/>
                  </a:lnTo>
                  <a:lnTo>
                    <a:pt x="91417" y="278983"/>
                  </a:lnTo>
                  <a:lnTo>
                    <a:pt x="99462" y="273634"/>
                  </a:lnTo>
                  <a:lnTo>
                    <a:pt x="107209" y="267775"/>
                  </a:lnTo>
                  <a:lnTo>
                    <a:pt x="114735" y="261552"/>
                  </a:lnTo>
                  <a:lnTo>
                    <a:pt x="122104" y="255075"/>
                  </a:lnTo>
                  <a:lnTo>
                    <a:pt x="129356" y="248419"/>
                  </a:lnTo>
                  <a:lnTo>
                    <a:pt x="136363" y="241475"/>
                  </a:lnTo>
                  <a:lnTo>
                    <a:pt x="142842" y="233974"/>
                  </a:lnTo>
                  <a:lnTo>
                    <a:pt x="148671" y="225813"/>
                  </a:lnTo>
                  <a:lnTo>
                    <a:pt x="153569" y="217044"/>
                  </a:lnTo>
                  <a:lnTo>
                    <a:pt x="157028" y="207778"/>
                  </a:lnTo>
                  <a:lnTo>
                    <a:pt x="158898" y="198146"/>
                  </a:lnTo>
                  <a:lnTo>
                    <a:pt x="159016" y="188576"/>
                  </a:lnTo>
                  <a:lnTo>
                    <a:pt x="157050" y="179764"/>
                  </a:lnTo>
                  <a:lnTo>
                    <a:pt x="153018" y="172037"/>
                  </a:lnTo>
                  <a:lnTo>
                    <a:pt x="147058" y="165698"/>
                  </a:lnTo>
                  <a:lnTo>
                    <a:pt x="139245" y="161189"/>
                  </a:lnTo>
                  <a:lnTo>
                    <a:pt x="129812" y="158571"/>
                  </a:lnTo>
                  <a:lnTo>
                    <a:pt x="119243" y="157761"/>
                  </a:lnTo>
                  <a:lnTo>
                    <a:pt x="108167" y="158722"/>
                  </a:lnTo>
                  <a:lnTo>
                    <a:pt x="96985" y="161254"/>
                  </a:lnTo>
                  <a:lnTo>
                    <a:pt x="86040" y="165051"/>
                  </a:lnTo>
                  <a:lnTo>
                    <a:pt x="75690" y="169808"/>
                  </a:lnTo>
                  <a:lnTo>
                    <a:pt x="66063" y="175262"/>
                  </a:lnTo>
                  <a:lnTo>
                    <a:pt x="57107" y="181209"/>
                  </a:lnTo>
                  <a:lnTo>
                    <a:pt x="48697" y="187500"/>
                  </a:lnTo>
                  <a:lnTo>
                    <a:pt x="40707" y="194027"/>
                  </a:lnTo>
                  <a:lnTo>
                    <a:pt x="33131" y="200796"/>
                  </a:lnTo>
                  <a:lnTo>
                    <a:pt x="25242" y="208790"/>
                  </a:lnTo>
                  <a:lnTo>
                    <a:pt x="15229" y="22094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7833202" y="3116435"/>
            <a:ext cx="694882" cy="168457"/>
            <a:chOff x="7833202" y="3116435"/>
            <a:chExt cx="694882" cy="168457"/>
          </a:xfrm>
        </p:grpSpPr>
        <p:sp>
          <p:nvSpPr>
            <p:cNvPr id="198" name="Freeform 197"/>
            <p:cNvSpPr/>
            <p:nvPr/>
          </p:nvSpPr>
          <p:spPr>
            <a:xfrm>
              <a:off x="7833202" y="3137492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120475" y="8734"/>
                  </a:lnTo>
                  <a:lnTo>
                    <a:pt x="114910" y="16441"/>
                  </a:lnTo>
                  <a:lnTo>
                    <a:pt x="109111" y="23843"/>
                  </a:lnTo>
                  <a:lnTo>
                    <a:pt x="103030" y="31104"/>
                  </a:lnTo>
                  <a:lnTo>
                    <a:pt x="96700" y="38283"/>
                  </a:lnTo>
                  <a:lnTo>
                    <a:pt x="90172" y="45413"/>
                  </a:lnTo>
                  <a:lnTo>
                    <a:pt x="83496" y="52676"/>
                  </a:lnTo>
                  <a:lnTo>
                    <a:pt x="76713" y="60391"/>
                  </a:lnTo>
                  <a:lnTo>
                    <a:pt x="69855" y="68690"/>
                  </a:lnTo>
                  <a:lnTo>
                    <a:pt x="62946" y="77384"/>
                  </a:lnTo>
                  <a:lnTo>
                    <a:pt x="56001" y="86065"/>
                  </a:lnTo>
                  <a:lnTo>
                    <a:pt x="49032" y="94496"/>
                  </a:lnTo>
                  <a:lnTo>
                    <a:pt x="42045" y="102615"/>
                  </a:lnTo>
                  <a:lnTo>
                    <a:pt x="35049" y="110446"/>
                  </a:lnTo>
                  <a:lnTo>
                    <a:pt x="28055" y="118037"/>
                  </a:lnTo>
                  <a:lnTo>
                    <a:pt x="21367" y="125142"/>
                  </a:lnTo>
                  <a:lnTo>
                    <a:pt x="14925" y="131917"/>
                  </a:lnTo>
                  <a:lnTo>
                    <a:pt x="8163" y="13895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833202" y="3179606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0" y="0"/>
                  </a:moveTo>
                  <a:lnTo>
                    <a:pt x="5935" y="5868"/>
                  </a:lnTo>
                  <a:lnTo>
                    <a:pt x="12140" y="11432"/>
                  </a:lnTo>
                  <a:lnTo>
                    <a:pt x="19230" y="17236"/>
                  </a:lnTo>
                  <a:lnTo>
                    <a:pt x="26997" y="23489"/>
                  </a:lnTo>
                  <a:lnTo>
                    <a:pt x="34996" y="30467"/>
                  </a:lnTo>
                  <a:lnTo>
                    <a:pt x="42937" y="38244"/>
                  </a:lnTo>
                  <a:lnTo>
                    <a:pt x="50711" y="46572"/>
                  </a:lnTo>
                  <a:lnTo>
                    <a:pt x="58305" y="55003"/>
                  </a:lnTo>
                  <a:lnTo>
                    <a:pt x="65732" y="63254"/>
                  </a:lnTo>
                  <a:lnTo>
                    <a:pt x="72727" y="70938"/>
                  </a:lnTo>
                  <a:lnTo>
                    <a:pt x="79415" y="78230"/>
                  </a:lnTo>
                  <a:lnTo>
                    <a:pt x="86385" y="85766"/>
                  </a:lnTo>
                  <a:lnTo>
                    <a:pt x="94756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085886" y="3116435"/>
              <a:ext cx="442198" cy="42115"/>
            </a:xfrm>
            <a:custGeom>
              <a:avLst/>
              <a:gdLst/>
              <a:ahLst/>
              <a:cxnLst/>
              <a:rect l="0" t="0" r="0" b="0"/>
              <a:pathLst>
                <a:path w="442198" h="42115">
                  <a:moveTo>
                    <a:pt x="0" y="42114"/>
                  </a:moveTo>
                  <a:lnTo>
                    <a:pt x="11668" y="39180"/>
                  </a:lnTo>
                  <a:lnTo>
                    <a:pt x="22157" y="36398"/>
                  </a:lnTo>
                  <a:lnTo>
                    <a:pt x="32468" y="33503"/>
                  </a:lnTo>
                  <a:lnTo>
                    <a:pt x="43114" y="30635"/>
                  </a:lnTo>
                  <a:lnTo>
                    <a:pt x="54755" y="28119"/>
                  </a:lnTo>
                  <a:lnTo>
                    <a:pt x="67646" y="26103"/>
                  </a:lnTo>
                  <a:lnTo>
                    <a:pt x="81552" y="24418"/>
                  </a:lnTo>
                  <a:lnTo>
                    <a:pt x="95956" y="22675"/>
                  </a:lnTo>
                  <a:lnTo>
                    <a:pt x="110495" y="20654"/>
                  </a:lnTo>
                  <a:lnTo>
                    <a:pt x="125001" y="18464"/>
                  </a:lnTo>
                  <a:lnTo>
                    <a:pt x="139418" y="16448"/>
                  </a:lnTo>
                  <a:lnTo>
                    <a:pt x="153744" y="14795"/>
                  </a:lnTo>
                  <a:lnTo>
                    <a:pt x="167990" y="13532"/>
                  </a:lnTo>
                  <a:lnTo>
                    <a:pt x="182174" y="12610"/>
                  </a:lnTo>
                  <a:lnTo>
                    <a:pt x="196316" y="11955"/>
                  </a:lnTo>
                  <a:lnTo>
                    <a:pt x="210424" y="11499"/>
                  </a:lnTo>
                  <a:lnTo>
                    <a:pt x="224510" y="11185"/>
                  </a:lnTo>
                  <a:lnTo>
                    <a:pt x="238580" y="10971"/>
                  </a:lnTo>
                  <a:lnTo>
                    <a:pt x="252639" y="10825"/>
                  </a:lnTo>
                  <a:lnTo>
                    <a:pt x="266692" y="10727"/>
                  </a:lnTo>
                  <a:lnTo>
                    <a:pt x="280740" y="10657"/>
                  </a:lnTo>
                  <a:lnTo>
                    <a:pt x="294785" y="10440"/>
                  </a:lnTo>
                  <a:lnTo>
                    <a:pt x="308827" y="9762"/>
                  </a:lnTo>
                  <a:lnTo>
                    <a:pt x="322868" y="8494"/>
                  </a:lnTo>
                  <a:lnTo>
                    <a:pt x="336908" y="6828"/>
                  </a:lnTo>
                  <a:lnTo>
                    <a:pt x="350947" y="5171"/>
                  </a:lnTo>
                  <a:lnTo>
                    <a:pt x="364978" y="3762"/>
                  </a:lnTo>
                  <a:lnTo>
                    <a:pt x="378777" y="2663"/>
                  </a:lnTo>
                  <a:lnTo>
                    <a:pt x="393480" y="1732"/>
                  </a:lnTo>
                  <a:lnTo>
                    <a:pt x="412614" y="891"/>
                  </a:lnTo>
                  <a:lnTo>
                    <a:pt x="4421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8173608" y="2737409"/>
            <a:ext cx="196548" cy="852809"/>
            <a:chOff x="8173608" y="2737409"/>
            <a:chExt cx="196548" cy="852809"/>
          </a:xfrm>
        </p:grpSpPr>
        <p:sp>
          <p:nvSpPr>
            <p:cNvPr id="202" name="Freeform 201"/>
            <p:cNvSpPr/>
            <p:nvPr/>
          </p:nvSpPr>
          <p:spPr>
            <a:xfrm>
              <a:off x="8306984" y="3263834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0" y="85736"/>
                  </a:lnTo>
                  <a:lnTo>
                    <a:pt x="0" y="103153"/>
                  </a:lnTo>
                  <a:lnTo>
                    <a:pt x="0" y="121596"/>
                  </a:lnTo>
                  <a:lnTo>
                    <a:pt x="0" y="140807"/>
                  </a:lnTo>
                  <a:lnTo>
                    <a:pt x="0" y="160248"/>
                  </a:lnTo>
                  <a:lnTo>
                    <a:pt x="0" y="179138"/>
                  </a:lnTo>
                  <a:lnTo>
                    <a:pt x="5" y="197098"/>
                  </a:lnTo>
                  <a:lnTo>
                    <a:pt x="177" y="214104"/>
                  </a:lnTo>
                  <a:lnTo>
                    <a:pt x="825" y="230299"/>
                  </a:lnTo>
                  <a:lnTo>
                    <a:pt x="2074" y="245854"/>
                  </a:lnTo>
                  <a:lnTo>
                    <a:pt x="3735" y="260716"/>
                  </a:lnTo>
                  <a:lnTo>
                    <a:pt x="5562" y="276265"/>
                  </a:lnTo>
                  <a:lnTo>
                    <a:pt x="7717" y="296106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173608" y="3274362"/>
              <a:ext cx="133377" cy="208936"/>
            </a:xfrm>
            <a:custGeom>
              <a:avLst/>
              <a:gdLst/>
              <a:ahLst/>
              <a:cxnLst/>
              <a:rect l="0" t="0" r="0" b="0"/>
              <a:pathLst>
                <a:path w="133377" h="208936">
                  <a:moveTo>
                    <a:pt x="133376" y="94757"/>
                  </a:moveTo>
                  <a:lnTo>
                    <a:pt x="124643" y="100692"/>
                  </a:lnTo>
                  <a:lnTo>
                    <a:pt x="116937" y="106896"/>
                  </a:lnTo>
                  <a:lnTo>
                    <a:pt x="109534" y="113987"/>
                  </a:lnTo>
                  <a:lnTo>
                    <a:pt x="102272" y="121755"/>
                  </a:lnTo>
                  <a:lnTo>
                    <a:pt x="95094" y="129753"/>
                  </a:lnTo>
                  <a:lnTo>
                    <a:pt x="87963" y="137694"/>
                  </a:lnTo>
                  <a:lnTo>
                    <a:pt x="80700" y="145468"/>
                  </a:lnTo>
                  <a:lnTo>
                    <a:pt x="72985" y="153062"/>
                  </a:lnTo>
                  <a:lnTo>
                    <a:pt x="64686" y="160499"/>
                  </a:lnTo>
                  <a:lnTo>
                    <a:pt x="55993" y="167814"/>
                  </a:lnTo>
                  <a:lnTo>
                    <a:pt x="47311" y="175039"/>
                  </a:lnTo>
                  <a:lnTo>
                    <a:pt x="38880" y="182199"/>
                  </a:lnTo>
                  <a:lnTo>
                    <a:pt x="30762" y="189314"/>
                  </a:lnTo>
                  <a:lnTo>
                    <a:pt x="22931" y="196399"/>
                  </a:lnTo>
                  <a:lnTo>
                    <a:pt x="15340" y="203407"/>
                  </a:lnTo>
                  <a:lnTo>
                    <a:pt x="8311" y="208434"/>
                  </a:lnTo>
                  <a:lnTo>
                    <a:pt x="3044" y="208935"/>
                  </a:lnTo>
                  <a:lnTo>
                    <a:pt x="441" y="205310"/>
                  </a:lnTo>
                  <a:lnTo>
                    <a:pt x="0" y="198551"/>
                  </a:lnTo>
                  <a:lnTo>
                    <a:pt x="836" y="189531"/>
                  </a:lnTo>
                  <a:lnTo>
                    <a:pt x="2110" y="178919"/>
                  </a:lnTo>
                  <a:lnTo>
                    <a:pt x="3353" y="167204"/>
                  </a:lnTo>
                  <a:lnTo>
                    <a:pt x="4554" y="154735"/>
                  </a:lnTo>
                  <a:lnTo>
                    <a:pt x="5989" y="141752"/>
                  </a:lnTo>
                  <a:lnTo>
                    <a:pt x="7811" y="128422"/>
                  </a:lnTo>
                  <a:lnTo>
                    <a:pt x="9873" y="114858"/>
                  </a:lnTo>
                  <a:lnTo>
                    <a:pt x="11805" y="101137"/>
                  </a:lnTo>
                  <a:lnTo>
                    <a:pt x="13409" y="87316"/>
                  </a:lnTo>
                  <a:lnTo>
                    <a:pt x="14806" y="73593"/>
                  </a:lnTo>
                  <a:lnTo>
                    <a:pt x="16354" y="60298"/>
                  </a:lnTo>
                  <a:lnTo>
                    <a:pt x="18246" y="47590"/>
                  </a:lnTo>
                  <a:lnTo>
                    <a:pt x="20555" y="35897"/>
                  </a:lnTo>
                  <a:lnTo>
                    <a:pt x="23640" y="24858"/>
                  </a:lnTo>
                  <a:lnTo>
                    <a:pt x="28892" y="13502"/>
                  </a:lnTo>
                  <a:lnTo>
                    <a:pt x="386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349098" y="2811108"/>
              <a:ext cx="9477" cy="294799"/>
            </a:xfrm>
            <a:custGeom>
              <a:avLst/>
              <a:gdLst/>
              <a:ahLst/>
              <a:cxnLst/>
              <a:rect l="0" t="0" r="0" b="0"/>
              <a:pathLst>
                <a:path w="9477" h="294799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2" y="41079"/>
                  </a:lnTo>
                  <a:lnTo>
                    <a:pt x="7792" y="54594"/>
                  </a:lnTo>
                  <a:lnTo>
                    <a:pt x="8641" y="68751"/>
                  </a:lnTo>
                  <a:lnTo>
                    <a:pt x="9234" y="83653"/>
                  </a:lnTo>
                  <a:lnTo>
                    <a:pt x="9476" y="99072"/>
                  </a:lnTo>
                  <a:lnTo>
                    <a:pt x="9111" y="114569"/>
                  </a:lnTo>
                  <a:lnTo>
                    <a:pt x="8056" y="129881"/>
                  </a:lnTo>
                  <a:lnTo>
                    <a:pt x="6534" y="144923"/>
                  </a:lnTo>
                  <a:lnTo>
                    <a:pt x="4975" y="159710"/>
                  </a:lnTo>
                  <a:lnTo>
                    <a:pt x="3631" y="174286"/>
                  </a:lnTo>
                  <a:lnTo>
                    <a:pt x="2578" y="188701"/>
                  </a:lnTo>
                  <a:lnTo>
                    <a:pt x="1796" y="203001"/>
                  </a:lnTo>
                  <a:lnTo>
                    <a:pt x="1236" y="217209"/>
                  </a:lnTo>
                  <a:lnTo>
                    <a:pt x="841" y="231129"/>
                  </a:lnTo>
                  <a:lnTo>
                    <a:pt x="528" y="245928"/>
                  </a:lnTo>
                  <a:lnTo>
                    <a:pt x="262" y="26514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211225" y="2737409"/>
              <a:ext cx="158931" cy="251416"/>
            </a:xfrm>
            <a:custGeom>
              <a:avLst/>
              <a:gdLst/>
              <a:ahLst/>
              <a:cxnLst/>
              <a:rect l="0" t="0" r="0" b="0"/>
              <a:pathLst>
                <a:path w="158931" h="251416">
                  <a:moveTo>
                    <a:pt x="158930" y="168456"/>
                  </a:moveTo>
                  <a:lnTo>
                    <a:pt x="150196" y="174323"/>
                  </a:lnTo>
                  <a:lnTo>
                    <a:pt x="142489" y="179888"/>
                  </a:lnTo>
                  <a:lnTo>
                    <a:pt x="135082" y="185682"/>
                  </a:lnTo>
                  <a:lnTo>
                    <a:pt x="127648" y="191590"/>
                  </a:lnTo>
                  <a:lnTo>
                    <a:pt x="119822" y="197272"/>
                  </a:lnTo>
                  <a:lnTo>
                    <a:pt x="111447" y="202551"/>
                  </a:lnTo>
                  <a:lnTo>
                    <a:pt x="102704" y="207575"/>
                  </a:lnTo>
                  <a:lnTo>
                    <a:pt x="93989" y="212709"/>
                  </a:lnTo>
                  <a:lnTo>
                    <a:pt x="85531" y="218160"/>
                  </a:lnTo>
                  <a:lnTo>
                    <a:pt x="77224" y="223803"/>
                  </a:lnTo>
                  <a:lnTo>
                    <a:pt x="68736" y="229292"/>
                  </a:lnTo>
                  <a:lnTo>
                    <a:pt x="59876" y="234430"/>
                  </a:lnTo>
                  <a:lnTo>
                    <a:pt x="50620" y="239185"/>
                  </a:lnTo>
                  <a:lnTo>
                    <a:pt x="41020" y="243606"/>
                  </a:lnTo>
                  <a:lnTo>
                    <a:pt x="31166" y="247740"/>
                  </a:lnTo>
                  <a:lnTo>
                    <a:pt x="21615" y="250837"/>
                  </a:lnTo>
                  <a:lnTo>
                    <a:pt x="13348" y="251415"/>
                  </a:lnTo>
                  <a:lnTo>
                    <a:pt x="6805" y="248870"/>
                  </a:lnTo>
                  <a:lnTo>
                    <a:pt x="2244" y="243396"/>
                  </a:lnTo>
                  <a:lnTo>
                    <a:pt x="0" y="235520"/>
                  </a:lnTo>
                  <a:lnTo>
                    <a:pt x="7" y="225814"/>
                  </a:lnTo>
                  <a:lnTo>
                    <a:pt x="1756" y="214776"/>
                  </a:lnTo>
                  <a:lnTo>
                    <a:pt x="4516" y="202792"/>
                  </a:lnTo>
                  <a:lnTo>
                    <a:pt x="7760" y="190151"/>
                  </a:lnTo>
                  <a:lnTo>
                    <a:pt x="10880" y="177057"/>
                  </a:lnTo>
                  <a:lnTo>
                    <a:pt x="13128" y="163655"/>
                  </a:lnTo>
                  <a:lnTo>
                    <a:pt x="14190" y="150044"/>
                  </a:lnTo>
                  <a:lnTo>
                    <a:pt x="14276" y="136293"/>
                  </a:lnTo>
                  <a:lnTo>
                    <a:pt x="13883" y="122447"/>
                  </a:lnTo>
                  <a:lnTo>
                    <a:pt x="13371" y="108537"/>
                  </a:lnTo>
                  <a:lnTo>
                    <a:pt x="13066" y="94585"/>
                  </a:lnTo>
                  <a:lnTo>
                    <a:pt x="13328" y="80604"/>
                  </a:lnTo>
                  <a:lnTo>
                    <a:pt x="14286" y="66618"/>
                  </a:lnTo>
                  <a:lnTo>
                    <a:pt x="15737" y="53046"/>
                  </a:lnTo>
                  <a:lnTo>
                    <a:pt x="17391" y="39265"/>
                  </a:lnTo>
                  <a:lnTo>
                    <a:pt x="19398" y="22945"/>
                  </a:lnTo>
                  <a:lnTo>
                    <a:pt x="220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7927958" y="4727295"/>
            <a:ext cx="600126" cy="178985"/>
            <a:chOff x="7927958" y="4727295"/>
            <a:chExt cx="600126" cy="178985"/>
          </a:xfrm>
        </p:grpSpPr>
        <p:sp>
          <p:nvSpPr>
            <p:cNvPr id="207" name="Freeform 206"/>
            <p:cNvSpPr/>
            <p:nvPr/>
          </p:nvSpPr>
          <p:spPr>
            <a:xfrm>
              <a:off x="7927958" y="4727295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136871" y="0"/>
                  </a:moveTo>
                  <a:lnTo>
                    <a:pt x="131003" y="8735"/>
                  </a:lnTo>
                  <a:lnTo>
                    <a:pt x="125439" y="16441"/>
                  </a:lnTo>
                  <a:lnTo>
                    <a:pt x="119640" y="23847"/>
                  </a:lnTo>
                  <a:lnTo>
                    <a:pt x="113559" y="31281"/>
                  </a:lnTo>
                  <a:lnTo>
                    <a:pt x="107229" y="39109"/>
                  </a:lnTo>
                  <a:lnTo>
                    <a:pt x="100701" y="47487"/>
                  </a:lnTo>
                  <a:lnTo>
                    <a:pt x="94026" y="56403"/>
                  </a:lnTo>
                  <a:lnTo>
                    <a:pt x="87242" y="65766"/>
                  </a:lnTo>
                  <a:lnTo>
                    <a:pt x="80384" y="75473"/>
                  </a:lnTo>
                  <a:lnTo>
                    <a:pt x="73476" y="85432"/>
                  </a:lnTo>
                  <a:lnTo>
                    <a:pt x="66530" y="95569"/>
                  </a:lnTo>
                  <a:lnTo>
                    <a:pt x="59561" y="105828"/>
                  </a:lnTo>
                  <a:lnTo>
                    <a:pt x="52576" y="116004"/>
                  </a:lnTo>
                  <a:lnTo>
                    <a:pt x="45580" y="125763"/>
                  </a:lnTo>
                  <a:lnTo>
                    <a:pt x="38579" y="134952"/>
                  </a:lnTo>
                  <a:lnTo>
                    <a:pt x="31691" y="143484"/>
                  </a:lnTo>
                  <a:lnTo>
                    <a:pt x="24347" y="152191"/>
                  </a:lnTo>
                  <a:lnTo>
                    <a:pt x="14786" y="16295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938487" y="4737823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5867" y="5935"/>
                  </a:lnTo>
                  <a:lnTo>
                    <a:pt x="11432" y="12140"/>
                  </a:lnTo>
                  <a:lnTo>
                    <a:pt x="17231" y="19230"/>
                  </a:lnTo>
                  <a:lnTo>
                    <a:pt x="23312" y="26998"/>
                  </a:lnTo>
                  <a:lnTo>
                    <a:pt x="29642" y="34996"/>
                  </a:lnTo>
                  <a:lnTo>
                    <a:pt x="36169" y="42942"/>
                  </a:lnTo>
                  <a:lnTo>
                    <a:pt x="42845" y="50889"/>
                  </a:lnTo>
                  <a:lnTo>
                    <a:pt x="49628" y="59131"/>
                  </a:lnTo>
                  <a:lnTo>
                    <a:pt x="56486" y="67821"/>
                  </a:lnTo>
                  <a:lnTo>
                    <a:pt x="63395" y="76961"/>
                  </a:lnTo>
                  <a:lnTo>
                    <a:pt x="70341" y="86484"/>
                  </a:lnTo>
                  <a:lnTo>
                    <a:pt x="77301" y="96286"/>
                  </a:lnTo>
                  <a:lnTo>
                    <a:pt x="83965" y="105837"/>
                  </a:lnTo>
                  <a:lnTo>
                    <a:pt x="90389" y="115117"/>
                  </a:lnTo>
                  <a:lnTo>
                    <a:pt x="97137" y="124941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170114" y="4727295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0" y="31585"/>
                  </a:moveTo>
                  <a:lnTo>
                    <a:pt x="5935" y="25785"/>
                  </a:lnTo>
                  <a:lnTo>
                    <a:pt x="12140" y="20860"/>
                  </a:lnTo>
                  <a:lnTo>
                    <a:pt x="19234" y="16367"/>
                  </a:lnTo>
                  <a:lnTo>
                    <a:pt x="27175" y="12492"/>
                  </a:lnTo>
                  <a:lnTo>
                    <a:pt x="35822" y="9775"/>
                  </a:lnTo>
                  <a:lnTo>
                    <a:pt x="45016" y="8411"/>
                  </a:lnTo>
                  <a:lnTo>
                    <a:pt x="54616" y="7964"/>
                  </a:lnTo>
                  <a:lnTo>
                    <a:pt x="64505" y="7585"/>
                  </a:lnTo>
                  <a:lnTo>
                    <a:pt x="74602" y="6773"/>
                  </a:lnTo>
                  <a:lnTo>
                    <a:pt x="85009" y="5546"/>
                  </a:lnTo>
                  <a:lnTo>
                    <a:pt x="95987" y="4250"/>
                  </a:lnTo>
                  <a:lnTo>
                    <a:pt x="107634" y="3115"/>
                  </a:lnTo>
                  <a:lnTo>
                    <a:pt x="119899" y="2218"/>
                  </a:lnTo>
                  <a:lnTo>
                    <a:pt x="132664" y="1549"/>
                  </a:lnTo>
                  <a:lnTo>
                    <a:pt x="145809" y="1067"/>
                  </a:lnTo>
                  <a:lnTo>
                    <a:pt x="159229" y="728"/>
                  </a:lnTo>
                  <a:lnTo>
                    <a:pt x="172844" y="494"/>
                  </a:lnTo>
                  <a:lnTo>
                    <a:pt x="186598" y="333"/>
                  </a:lnTo>
                  <a:lnTo>
                    <a:pt x="200615" y="225"/>
                  </a:lnTo>
                  <a:lnTo>
                    <a:pt x="215171" y="151"/>
                  </a:lnTo>
                  <a:lnTo>
                    <a:pt x="230370" y="101"/>
                  </a:lnTo>
                  <a:lnTo>
                    <a:pt x="246001" y="67"/>
                  </a:lnTo>
                  <a:lnTo>
                    <a:pt x="261648" y="45"/>
                  </a:lnTo>
                  <a:lnTo>
                    <a:pt x="277053" y="30"/>
                  </a:lnTo>
                  <a:lnTo>
                    <a:pt x="291929" y="20"/>
                  </a:lnTo>
                  <a:lnTo>
                    <a:pt x="307547" y="12"/>
                  </a:lnTo>
                  <a:lnTo>
                    <a:pt x="327508" y="6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3" name="Group 212"/>
          <p:cNvGrpSpPr/>
          <p:nvPr/>
        </p:nvGrpSpPr>
        <p:grpSpPr>
          <a:xfrm>
            <a:off x="8254342" y="4337741"/>
            <a:ext cx="226478" cy="774299"/>
            <a:chOff x="8254342" y="4337741"/>
            <a:chExt cx="226478" cy="774299"/>
          </a:xfrm>
        </p:grpSpPr>
        <p:sp>
          <p:nvSpPr>
            <p:cNvPr id="211" name="Freeform 210"/>
            <p:cNvSpPr/>
            <p:nvPr/>
          </p:nvSpPr>
          <p:spPr>
            <a:xfrm>
              <a:off x="8268061" y="4789364"/>
              <a:ext cx="159526" cy="322676"/>
            </a:xfrm>
            <a:custGeom>
              <a:avLst/>
              <a:gdLst/>
              <a:ahLst/>
              <a:cxnLst/>
              <a:rect l="0" t="0" r="0" b="0"/>
              <a:pathLst>
                <a:path w="159526" h="322676">
                  <a:moveTo>
                    <a:pt x="38923" y="1102"/>
                  </a:moveTo>
                  <a:lnTo>
                    <a:pt x="33123" y="7037"/>
                  </a:lnTo>
                  <a:lnTo>
                    <a:pt x="28198" y="13241"/>
                  </a:lnTo>
                  <a:lnTo>
                    <a:pt x="23691" y="20333"/>
                  </a:lnTo>
                  <a:lnTo>
                    <a:pt x="19297" y="28100"/>
                  </a:lnTo>
                  <a:lnTo>
                    <a:pt x="14636" y="36098"/>
                  </a:lnTo>
                  <a:lnTo>
                    <a:pt x="9535" y="43986"/>
                  </a:lnTo>
                  <a:lnTo>
                    <a:pt x="4475" y="49803"/>
                  </a:lnTo>
                  <a:lnTo>
                    <a:pt x="929" y="51308"/>
                  </a:lnTo>
                  <a:lnTo>
                    <a:pt x="0" y="49428"/>
                  </a:lnTo>
                  <a:lnTo>
                    <a:pt x="1438" y="45452"/>
                  </a:lnTo>
                  <a:lnTo>
                    <a:pt x="4641" y="40249"/>
                  </a:lnTo>
                  <a:lnTo>
                    <a:pt x="9080" y="34329"/>
                  </a:lnTo>
                  <a:lnTo>
                    <a:pt x="14366" y="27992"/>
                  </a:lnTo>
                  <a:lnTo>
                    <a:pt x="20393" y="21570"/>
                  </a:lnTo>
                  <a:lnTo>
                    <a:pt x="27280" y="15468"/>
                  </a:lnTo>
                  <a:lnTo>
                    <a:pt x="35031" y="9884"/>
                  </a:lnTo>
                  <a:lnTo>
                    <a:pt x="43527" y="5147"/>
                  </a:lnTo>
                  <a:lnTo>
                    <a:pt x="52610" y="1794"/>
                  </a:lnTo>
                  <a:lnTo>
                    <a:pt x="62121" y="0"/>
                  </a:lnTo>
                  <a:lnTo>
                    <a:pt x="71607" y="99"/>
                  </a:lnTo>
                  <a:lnTo>
                    <a:pt x="80366" y="2743"/>
                  </a:lnTo>
                  <a:lnTo>
                    <a:pt x="88057" y="8040"/>
                  </a:lnTo>
                  <a:lnTo>
                    <a:pt x="94372" y="15494"/>
                  </a:lnTo>
                  <a:lnTo>
                    <a:pt x="98865" y="24315"/>
                  </a:lnTo>
                  <a:lnTo>
                    <a:pt x="101476" y="33913"/>
                  </a:lnTo>
                  <a:lnTo>
                    <a:pt x="102452" y="44098"/>
                  </a:lnTo>
                  <a:lnTo>
                    <a:pt x="102135" y="54986"/>
                  </a:lnTo>
                  <a:lnTo>
                    <a:pt x="100849" y="66593"/>
                  </a:lnTo>
                  <a:lnTo>
                    <a:pt x="98702" y="78505"/>
                  </a:lnTo>
                  <a:lnTo>
                    <a:pt x="95592" y="89975"/>
                  </a:lnTo>
                  <a:lnTo>
                    <a:pt x="91576" y="100612"/>
                  </a:lnTo>
                  <a:lnTo>
                    <a:pt x="88083" y="110146"/>
                  </a:lnTo>
                  <a:lnTo>
                    <a:pt x="88076" y="117934"/>
                  </a:lnTo>
                  <a:lnTo>
                    <a:pt x="91962" y="123850"/>
                  </a:lnTo>
                  <a:lnTo>
                    <a:pt x="97512" y="128888"/>
                  </a:lnTo>
                  <a:lnTo>
                    <a:pt x="103694" y="133859"/>
                  </a:lnTo>
                  <a:lnTo>
                    <a:pt x="110182" y="139127"/>
                  </a:lnTo>
                  <a:lnTo>
                    <a:pt x="116848" y="144793"/>
                  </a:lnTo>
                  <a:lnTo>
                    <a:pt x="123631" y="151153"/>
                  </a:lnTo>
                  <a:lnTo>
                    <a:pt x="130492" y="158750"/>
                  </a:lnTo>
                  <a:lnTo>
                    <a:pt x="137395" y="167772"/>
                  </a:lnTo>
                  <a:lnTo>
                    <a:pt x="143997" y="178095"/>
                  </a:lnTo>
                  <a:lnTo>
                    <a:pt x="149671" y="189470"/>
                  </a:lnTo>
                  <a:lnTo>
                    <a:pt x="154148" y="201640"/>
                  </a:lnTo>
                  <a:lnTo>
                    <a:pt x="157323" y="214387"/>
                  </a:lnTo>
                  <a:lnTo>
                    <a:pt x="159085" y="227542"/>
                  </a:lnTo>
                  <a:lnTo>
                    <a:pt x="159525" y="240971"/>
                  </a:lnTo>
                  <a:lnTo>
                    <a:pt x="158702" y="254258"/>
                  </a:lnTo>
                  <a:lnTo>
                    <a:pt x="156564" y="266726"/>
                  </a:lnTo>
                  <a:lnTo>
                    <a:pt x="153193" y="278070"/>
                  </a:lnTo>
                  <a:lnTo>
                    <a:pt x="148474" y="288161"/>
                  </a:lnTo>
                  <a:lnTo>
                    <a:pt x="142026" y="296876"/>
                  </a:lnTo>
                  <a:lnTo>
                    <a:pt x="133798" y="304289"/>
                  </a:lnTo>
                  <a:lnTo>
                    <a:pt x="124017" y="310455"/>
                  </a:lnTo>
                  <a:lnTo>
                    <a:pt x="113011" y="315315"/>
                  </a:lnTo>
                  <a:lnTo>
                    <a:pt x="101094" y="318954"/>
                  </a:lnTo>
                  <a:lnTo>
                    <a:pt x="88687" y="321418"/>
                  </a:lnTo>
                  <a:lnTo>
                    <a:pt x="76294" y="322632"/>
                  </a:lnTo>
                  <a:lnTo>
                    <a:pt x="64193" y="322675"/>
                  </a:lnTo>
                  <a:lnTo>
                    <a:pt x="52714" y="321903"/>
                  </a:lnTo>
                  <a:lnTo>
                    <a:pt x="41097" y="320778"/>
                  </a:lnTo>
                  <a:lnTo>
                    <a:pt x="27207" y="319204"/>
                  </a:lnTo>
                  <a:lnTo>
                    <a:pt x="7338" y="3169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254342" y="4337741"/>
              <a:ext cx="226478" cy="295487"/>
            </a:xfrm>
            <a:custGeom>
              <a:avLst/>
              <a:gdLst/>
              <a:ahLst/>
              <a:cxnLst/>
              <a:rect l="0" t="0" r="0" b="0"/>
              <a:pathLst>
                <a:path w="226478" h="295487">
                  <a:moveTo>
                    <a:pt x="147399" y="0"/>
                  </a:moveTo>
                  <a:lnTo>
                    <a:pt x="141599" y="5934"/>
                  </a:lnTo>
                  <a:lnTo>
                    <a:pt x="136675" y="12139"/>
                  </a:lnTo>
                  <a:lnTo>
                    <a:pt x="132167" y="19234"/>
                  </a:lnTo>
                  <a:lnTo>
                    <a:pt x="127772" y="27175"/>
                  </a:lnTo>
                  <a:lnTo>
                    <a:pt x="123111" y="35821"/>
                  </a:lnTo>
                  <a:lnTo>
                    <a:pt x="118010" y="44944"/>
                  </a:lnTo>
                  <a:lnTo>
                    <a:pt x="112951" y="51868"/>
                  </a:lnTo>
                  <a:lnTo>
                    <a:pt x="109405" y="53357"/>
                  </a:lnTo>
                  <a:lnTo>
                    <a:pt x="108475" y="50388"/>
                  </a:lnTo>
                  <a:lnTo>
                    <a:pt x="109918" y="44552"/>
                  </a:lnTo>
                  <a:lnTo>
                    <a:pt x="113295" y="37285"/>
                  </a:lnTo>
                  <a:lnTo>
                    <a:pt x="118381" y="29889"/>
                  </a:lnTo>
                  <a:lnTo>
                    <a:pt x="124916" y="23046"/>
                  </a:lnTo>
                  <a:lnTo>
                    <a:pt x="132596" y="17267"/>
                  </a:lnTo>
                  <a:lnTo>
                    <a:pt x="141130" y="13116"/>
                  </a:lnTo>
                  <a:lnTo>
                    <a:pt x="150275" y="10734"/>
                  </a:lnTo>
                  <a:lnTo>
                    <a:pt x="159519" y="10248"/>
                  </a:lnTo>
                  <a:lnTo>
                    <a:pt x="168113" y="11956"/>
                  </a:lnTo>
                  <a:lnTo>
                    <a:pt x="175700" y="15809"/>
                  </a:lnTo>
                  <a:lnTo>
                    <a:pt x="182114" y="21648"/>
                  </a:lnTo>
                  <a:lnTo>
                    <a:pt x="187206" y="29378"/>
                  </a:lnTo>
                  <a:lnTo>
                    <a:pt x="191034" y="38761"/>
                  </a:lnTo>
                  <a:lnTo>
                    <a:pt x="193641" y="49465"/>
                  </a:lnTo>
                  <a:lnTo>
                    <a:pt x="194958" y="61165"/>
                  </a:lnTo>
                  <a:lnTo>
                    <a:pt x="195065" y="73578"/>
                  </a:lnTo>
                  <a:lnTo>
                    <a:pt x="194005" y="86165"/>
                  </a:lnTo>
                  <a:lnTo>
                    <a:pt x="191698" y="98155"/>
                  </a:lnTo>
                  <a:lnTo>
                    <a:pt x="188221" y="109180"/>
                  </a:lnTo>
                  <a:lnTo>
                    <a:pt x="183769" y="119225"/>
                  </a:lnTo>
                  <a:lnTo>
                    <a:pt x="178564" y="128441"/>
                  </a:lnTo>
                  <a:lnTo>
                    <a:pt x="172860" y="137004"/>
                  </a:lnTo>
                  <a:lnTo>
                    <a:pt x="168768" y="144757"/>
                  </a:lnTo>
                  <a:lnTo>
                    <a:pt x="168619" y="151070"/>
                  </a:lnTo>
                  <a:lnTo>
                    <a:pt x="171398" y="155961"/>
                  </a:lnTo>
                  <a:lnTo>
                    <a:pt x="175918" y="160361"/>
                  </a:lnTo>
                  <a:lnTo>
                    <a:pt x="181445" y="164949"/>
                  </a:lnTo>
                  <a:lnTo>
                    <a:pt x="187557" y="169988"/>
                  </a:lnTo>
                  <a:lnTo>
                    <a:pt x="194011" y="175510"/>
                  </a:lnTo>
                  <a:lnTo>
                    <a:pt x="200505" y="181610"/>
                  </a:lnTo>
                  <a:lnTo>
                    <a:pt x="206650" y="188505"/>
                  </a:lnTo>
                  <a:lnTo>
                    <a:pt x="212269" y="196244"/>
                  </a:lnTo>
                  <a:lnTo>
                    <a:pt x="217196" y="204893"/>
                  </a:lnTo>
                  <a:lnTo>
                    <a:pt x="221208" y="214605"/>
                  </a:lnTo>
                  <a:lnTo>
                    <a:pt x="224269" y="225354"/>
                  </a:lnTo>
                  <a:lnTo>
                    <a:pt x="226173" y="236657"/>
                  </a:lnTo>
                  <a:lnTo>
                    <a:pt x="226477" y="247702"/>
                  </a:lnTo>
                  <a:lnTo>
                    <a:pt x="225083" y="258049"/>
                  </a:lnTo>
                  <a:lnTo>
                    <a:pt x="222028" y="267451"/>
                  </a:lnTo>
                  <a:lnTo>
                    <a:pt x="217312" y="275694"/>
                  </a:lnTo>
                  <a:lnTo>
                    <a:pt x="211104" y="282783"/>
                  </a:lnTo>
                  <a:lnTo>
                    <a:pt x="203682" y="288559"/>
                  </a:lnTo>
                  <a:lnTo>
                    <a:pt x="195339" y="292625"/>
                  </a:lnTo>
                  <a:lnTo>
                    <a:pt x="186318" y="294914"/>
                  </a:lnTo>
                  <a:lnTo>
                    <a:pt x="176653" y="295486"/>
                  </a:lnTo>
                  <a:lnTo>
                    <a:pt x="166182" y="294359"/>
                  </a:lnTo>
                  <a:lnTo>
                    <a:pt x="154876" y="291718"/>
                  </a:lnTo>
                  <a:lnTo>
                    <a:pt x="142843" y="288014"/>
                  </a:lnTo>
                  <a:lnTo>
                    <a:pt x="130233" y="283853"/>
                  </a:lnTo>
                  <a:lnTo>
                    <a:pt x="117184" y="279616"/>
                  </a:lnTo>
                  <a:lnTo>
                    <a:pt x="103488" y="275469"/>
                  </a:lnTo>
                  <a:lnTo>
                    <a:pt x="88623" y="271459"/>
                  </a:lnTo>
                  <a:lnTo>
                    <a:pt x="72424" y="267582"/>
                  </a:lnTo>
                  <a:lnTo>
                    <a:pt x="55922" y="263966"/>
                  </a:lnTo>
                  <a:lnTo>
                    <a:pt x="39538" y="260524"/>
                  </a:lnTo>
                  <a:lnTo>
                    <a:pt x="21830" y="25695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8854466" y="1434435"/>
            <a:ext cx="457253" cy="286387"/>
            <a:chOff x="8854466" y="1434435"/>
            <a:chExt cx="457253" cy="286387"/>
          </a:xfrm>
        </p:grpSpPr>
        <p:sp>
          <p:nvSpPr>
            <p:cNvPr id="214" name="Freeform 213"/>
            <p:cNvSpPr/>
            <p:nvPr/>
          </p:nvSpPr>
          <p:spPr>
            <a:xfrm>
              <a:off x="8854466" y="1434435"/>
              <a:ext cx="163183" cy="274276"/>
            </a:xfrm>
            <a:custGeom>
              <a:avLst/>
              <a:gdLst/>
              <a:ahLst/>
              <a:cxnLst/>
              <a:rect l="0" t="0" r="0" b="0"/>
              <a:pathLst>
                <a:path w="163183" h="274276">
                  <a:moveTo>
                    <a:pt x="52643" y="50083"/>
                  </a:moveTo>
                  <a:lnTo>
                    <a:pt x="52843" y="38482"/>
                  </a:lnTo>
                  <a:lnTo>
                    <a:pt x="54765" y="28633"/>
                  </a:lnTo>
                  <a:lnTo>
                    <a:pt x="58659" y="19642"/>
                  </a:lnTo>
                  <a:lnTo>
                    <a:pt x="64411" y="11718"/>
                  </a:lnTo>
                  <a:lnTo>
                    <a:pt x="72009" y="5636"/>
                  </a:lnTo>
                  <a:lnTo>
                    <a:pt x="81247" y="1682"/>
                  </a:lnTo>
                  <a:lnTo>
                    <a:pt x="91325" y="0"/>
                  </a:lnTo>
                  <a:lnTo>
                    <a:pt x="100998" y="835"/>
                  </a:lnTo>
                  <a:lnTo>
                    <a:pt x="109596" y="4070"/>
                  </a:lnTo>
                  <a:lnTo>
                    <a:pt x="116837" y="9477"/>
                  </a:lnTo>
                  <a:lnTo>
                    <a:pt x="122556" y="16911"/>
                  </a:lnTo>
                  <a:lnTo>
                    <a:pt x="126841" y="26086"/>
                  </a:lnTo>
                  <a:lnTo>
                    <a:pt x="129770" y="36480"/>
                  </a:lnTo>
                  <a:lnTo>
                    <a:pt x="131311" y="47439"/>
                  </a:lnTo>
                  <a:lnTo>
                    <a:pt x="131573" y="58546"/>
                  </a:lnTo>
                  <a:lnTo>
                    <a:pt x="130618" y="69612"/>
                  </a:lnTo>
                  <a:lnTo>
                    <a:pt x="128382" y="80575"/>
                  </a:lnTo>
                  <a:lnTo>
                    <a:pt x="124953" y="91426"/>
                  </a:lnTo>
                  <a:lnTo>
                    <a:pt x="120533" y="102019"/>
                  </a:lnTo>
                  <a:lnTo>
                    <a:pt x="115350" y="112066"/>
                  </a:lnTo>
                  <a:lnTo>
                    <a:pt x="109661" y="121426"/>
                  </a:lnTo>
                  <a:lnTo>
                    <a:pt x="105570" y="129047"/>
                  </a:lnTo>
                  <a:lnTo>
                    <a:pt x="105579" y="133871"/>
                  </a:lnTo>
                  <a:lnTo>
                    <a:pt x="108996" y="136918"/>
                  </a:lnTo>
                  <a:lnTo>
                    <a:pt x="114602" y="139462"/>
                  </a:lnTo>
                  <a:lnTo>
                    <a:pt x="121314" y="142416"/>
                  </a:lnTo>
                  <a:lnTo>
                    <a:pt x="128474" y="146153"/>
                  </a:lnTo>
                  <a:lnTo>
                    <a:pt x="135598" y="150859"/>
                  </a:lnTo>
                  <a:lnTo>
                    <a:pt x="142244" y="156722"/>
                  </a:lnTo>
                  <a:lnTo>
                    <a:pt x="148236" y="163724"/>
                  </a:lnTo>
                  <a:lnTo>
                    <a:pt x="153431" y="171855"/>
                  </a:lnTo>
                  <a:lnTo>
                    <a:pt x="157633" y="181210"/>
                  </a:lnTo>
                  <a:lnTo>
                    <a:pt x="160824" y="191715"/>
                  </a:lnTo>
                  <a:lnTo>
                    <a:pt x="162816" y="202852"/>
                  </a:lnTo>
                  <a:lnTo>
                    <a:pt x="163182" y="213786"/>
                  </a:lnTo>
                  <a:lnTo>
                    <a:pt x="161828" y="224061"/>
                  </a:lnTo>
                  <a:lnTo>
                    <a:pt x="158802" y="233586"/>
                  </a:lnTo>
                  <a:lnTo>
                    <a:pt x="154104" y="242443"/>
                  </a:lnTo>
                  <a:lnTo>
                    <a:pt x="147903" y="250762"/>
                  </a:lnTo>
                  <a:lnTo>
                    <a:pt x="140316" y="258350"/>
                  </a:lnTo>
                  <a:lnTo>
                    <a:pt x="131331" y="264702"/>
                  </a:lnTo>
                  <a:lnTo>
                    <a:pt x="121070" y="269635"/>
                  </a:lnTo>
                  <a:lnTo>
                    <a:pt x="109927" y="272949"/>
                  </a:lnTo>
                  <a:lnTo>
                    <a:pt x="98458" y="274275"/>
                  </a:lnTo>
                  <a:lnTo>
                    <a:pt x="87004" y="273608"/>
                  </a:lnTo>
                  <a:lnTo>
                    <a:pt x="75705" y="271228"/>
                  </a:lnTo>
                  <a:lnTo>
                    <a:pt x="64584" y="267504"/>
                  </a:lnTo>
                  <a:lnTo>
                    <a:pt x="53632" y="262792"/>
                  </a:lnTo>
                  <a:lnTo>
                    <a:pt x="43076" y="257678"/>
                  </a:lnTo>
                  <a:lnTo>
                    <a:pt x="32251" y="252481"/>
                  </a:lnTo>
                  <a:lnTo>
                    <a:pt x="19088" y="246751"/>
                  </a:lnTo>
                  <a:lnTo>
                    <a:pt x="0" y="23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9079399" y="1441055"/>
              <a:ext cx="232320" cy="279767"/>
            </a:xfrm>
            <a:custGeom>
              <a:avLst/>
              <a:gdLst/>
              <a:ahLst/>
              <a:cxnLst/>
              <a:rect l="0" t="0" r="0" b="0"/>
              <a:pathLst>
                <a:path w="232320" h="279767">
                  <a:moveTo>
                    <a:pt x="80393" y="32934"/>
                  </a:moveTo>
                  <a:lnTo>
                    <a:pt x="68792" y="36002"/>
                  </a:lnTo>
                  <a:lnTo>
                    <a:pt x="58944" y="40064"/>
                  </a:lnTo>
                  <a:lnTo>
                    <a:pt x="49943" y="45557"/>
                  </a:lnTo>
                  <a:lnTo>
                    <a:pt x="41674" y="52317"/>
                  </a:lnTo>
                  <a:lnTo>
                    <a:pt x="34296" y="60115"/>
                  </a:lnTo>
                  <a:lnTo>
                    <a:pt x="27827" y="68712"/>
                  </a:lnTo>
                  <a:lnTo>
                    <a:pt x="22147" y="77897"/>
                  </a:lnTo>
                  <a:lnTo>
                    <a:pt x="17093" y="87503"/>
                  </a:lnTo>
                  <a:lnTo>
                    <a:pt x="12508" y="97407"/>
                  </a:lnTo>
                  <a:lnTo>
                    <a:pt x="8428" y="107682"/>
                  </a:lnTo>
                  <a:lnTo>
                    <a:pt x="5060" y="118572"/>
                  </a:lnTo>
                  <a:lnTo>
                    <a:pt x="2464" y="130161"/>
                  </a:lnTo>
                  <a:lnTo>
                    <a:pt x="720" y="142385"/>
                  </a:lnTo>
                  <a:lnTo>
                    <a:pt x="0" y="155123"/>
                  </a:lnTo>
                  <a:lnTo>
                    <a:pt x="299" y="168241"/>
                  </a:lnTo>
                  <a:lnTo>
                    <a:pt x="1636" y="181303"/>
                  </a:lnTo>
                  <a:lnTo>
                    <a:pt x="4128" y="193614"/>
                  </a:lnTo>
                  <a:lnTo>
                    <a:pt x="7731" y="204852"/>
                  </a:lnTo>
                  <a:lnTo>
                    <a:pt x="12268" y="215041"/>
                  </a:lnTo>
                  <a:lnTo>
                    <a:pt x="17531" y="224353"/>
                  </a:lnTo>
                  <a:lnTo>
                    <a:pt x="23326" y="232990"/>
                  </a:lnTo>
                  <a:lnTo>
                    <a:pt x="29505" y="241131"/>
                  </a:lnTo>
                  <a:lnTo>
                    <a:pt x="35951" y="248920"/>
                  </a:lnTo>
                  <a:lnTo>
                    <a:pt x="42592" y="256454"/>
                  </a:lnTo>
                  <a:lnTo>
                    <a:pt x="49695" y="263482"/>
                  </a:lnTo>
                  <a:lnTo>
                    <a:pt x="57836" y="269443"/>
                  </a:lnTo>
                  <a:lnTo>
                    <a:pt x="67247" y="274112"/>
                  </a:lnTo>
                  <a:lnTo>
                    <a:pt x="78011" y="277414"/>
                  </a:lnTo>
                  <a:lnTo>
                    <a:pt x="90218" y="279264"/>
                  </a:lnTo>
                  <a:lnTo>
                    <a:pt x="103758" y="279766"/>
                  </a:lnTo>
                  <a:lnTo>
                    <a:pt x="118069" y="279155"/>
                  </a:lnTo>
                  <a:lnTo>
                    <a:pt x="132282" y="277690"/>
                  </a:lnTo>
                  <a:lnTo>
                    <a:pt x="145904" y="275590"/>
                  </a:lnTo>
                  <a:lnTo>
                    <a:pt x="158656" y="272708"/>
                  </a:lnTo>
                  <a:lnTo>
                    <a:pt x="170301" y="268565"/>
                  </a:lnTo>
                  <a:lnTo>
                    <a:pt x="180837" y="262992"/>
                  </a:lnTo>
                  <a:lnTo>
                    <a:pt x="190422" y="255961"/>
                  </a:lnTo>
                  <a:lnTo>
                    <a:pt x="199261" y="247413"/>
                  </a:lnTo>
                  <a:lnTo>
                    <a:pt x="207538" y="237475"/>
                  </a:lnTo>
                  <a:lnTo>
                    <a:pt x="215084" y="226394"/>
                  </a:lnTo>
                  <a:lnTo>
                    <a:pt x="221402" y="214440"/>
                  </a:lnTo>
                  <a:lnTo>
                    <a:pt x="226313" y="201847"/>
                  </a:lnTo>
                  <a:lnTo>
                    <a:pt x="229780" y="188800"/>
                  </a:lnTo>
                  <a:lnTo>
                    <a:pt x="231742" y="175436"/>
                  </a:lnTo>
                  <a:lnTo>
                    <a:pt x="232319" y="161859"/>
                  </a:lnTo>
                  <a:lnTo>
                    <a:pt x="231758" y="148301"/>
                  </a:lnTo>
                  <a:lnTo>
                    <a:pt x="230326" y="135118"/>
                  </a:lnTo>
                  <a:lnTo>
                    <a:pt x="228253" y="122471"/>
                  </a:lnTo>
                  <a:lnTo>
                    <a:pt x="225559" y="110352"/>
                  </a:lnTo>
                  <a:lnTo>
                    <a:pt x="222073" y="98672"/>
                  </a:lnTo>
                  <a:lnTo>
                    <a:pt x="217766" y="87336"/>
                  </a:lnTo>
                  <a:lnTo>
                    <a:pt x="212737" y="76417"/>
                  </a:lnTo>
                  <a:lnTo>
                    <a:pt x="207138" y="66150"/>
                  </a:lnTo>
                  <a:lnTo>
                    <a:pt x="201105" y="56612"/>
                  </a:lnTo>
                  <a:lnTo>
                    <a:pt x="194598" y="47731"/>
                  </a:lnTo>
                  <a:lnTo>
                    <a:pt x="187398" y="39379"/>
                  </a:lnTo>
                  <a:lnTo>
                    <a:pt x="179436" y="31430"/>
                  </a:lnTo>
                  <a:lnTo>
                    <a:pt x="170633" y="23939"/>
                  </a:lnTo>
                  <a:lnTo>
                    <a:pt x="160813" y="17127"/>
                  </a:lnTo>
                  <a:lnTo>
                    <a:pt x="149985" y="11071"/>
                  </a:lnTo>
                  <a:lnTo>
                    <a:pt x="138460" y="6021"/>
                  </a:lnTo>
                  <a:lnTo>
                    <a:pt x="126732" y="2458"/>
                  </a:lnTo>
                  <a:lnTo>
                    <a:pt x="115104" y="510"/>
                  </a:lnTo>
                  <a:lnTo>
                    <a:pt x="103688" y="0"/>
                  </a:lnTo>
                  <a:lnTo>
                    <a:pt x="92490" y="637"/>
                  </a:lnTo>
                  <a:lnTo>
                    <a:pt x="81477" y="2141"/>
                  </a:lnTo>
                  <a:lnTo>
                    <a:pt x="70606" y="4437"/>
                  </a:lnTo>
                  <a:lnTo>
                    <a:pt x="59840" y="7647"/>
                  </a:lnTo>
                  <a:lnTo>
                    <a:pt x="49162" y="11757"/>
                  </a:lnTo>
                  <a:lnTo>
                    <a:pt x="39004" y="16332"/>
                  </a:lnTo>
                  <a:lnTo>
                    <a:pt x="29242" y="21044"/>
                  </a:lnTo>
                  <a:lnTo>
                    <a:pt x="19017" y="26304"/>
                  </a:lnTo>
                  <a:lnTo>
                    <a:pt x="6694" y="32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8976668" y="2692306"/>
            <a:ext cx="377216" cy="307525"/>
            <a:chOff x="8976668" y="2692306"/>
            <a:chExt cx="377216" cy="307525"/>
          </a:xfrm>
        </p:grpSpPr>
        <p:sp>
          <p:nvSpPr>
            <p:cNvPr id="217" name="Freeform 216"/>
            <p:cNvSpPr/>
            <p:nvPr/>
          </p:nvSpPr>
          <p:spPr>
            <a:xfrm>
              <a:off x="8976668" y="2736953"/>
              <a:ext cx="214711" cy="254292"/>
            </a:xfrm>
            <a:custGeom>
              <a:avLst/>
              <a:gdLst/>
              <a:ahLst/>
              <a:cxnLst/>
              <a:rect l="0" t="0" r="0" b="0"/>
              <a:pathLst>
                <a:path w="214711" h="254292">
                  <a:moveTo>
                    <a:pt x="14669" y="32041"/>
                  </a:moveTo>
                  <a:lnTo>
                    <a:pt x="12006" y="40029"/>
                  </a:lnTo>
                  <a:lnTo>
                    <a:pt x="11504" y="41538"/>
                  </a:lnTo>
                  <a:lnTo>
                    <a:pt x="12530" y="38457"/>
                  </a:lnTo>
                  <a:lnTo>
                    <a:pt x="14431" y="32788"/>
                  </a:lnTo>
                  <a:lnTo>
                    <a:pt x="17209" y="25837"/>
                  </a:lnTo>
                  <a:lnTo>
                    <a:pt x="21292" y="18772"/>
                  </a:lnTo>
                  <a:lnTo>
                    <a:pt x="26829" y="12213"/>
                  </a:lnTo>
                  <a:lnTo>
                    <a:pt x="33838" y="6655"/>
                  </a:lnTo>
                  <a:lnTo>
                    <a:pt x="42372" y="2669"/>
                  </a:lnTo>
                  <a:lnTo>
                    <a:pt x="52287" y="404"/>
                  </a:lnTo>
                  <a:lnTo>
                    <a:pt x="62844" y="0"/>
                  </a:lnTo>
                  <a:lnTo>
                    <a:pt x="72848" y="1765"/>
                  </a:lnTo>
                  <a:lnTo>
                    <a:pt x="81679" y="5653"/>
                  </a:lnTo>
                  <a:lnTo>
                    <a:pt x="89247" y="11346"/>
                  </a:lnTo>
                  <a:lnTo>
                    <a:pt x="95721" y="18445"/>
                  </a:lnTo>
                  <a:lnTo>
                    <a:pt x="101334" y="26586"/>
                  </a:lnTo>
                  <a:lnTo>
                    <a:pt x="106309" y="35472"/>
                  </a:lnTo>
                  <a:lnTo>
                    <a:pt x="110826" y="44881"/>
                  </a:lnTo>
                  <a:lnTo>
                    <a:pt x="115019" y="54655"/>
                  </a:lnTo>
                  <a:lnTo>
                    <a:pt x="118823" y="64845"/>
                  </a:lnTo>
                  <a:lnTo>
                    <a:pt x="121999" y="75678"/>
                  </a:lnTo>
                  <a:lnTo>
                    <a:pt x="124461" y="87229"/>
                  </a:lnTo>
                  <a:lnTo>
                    <a:pt x="126115" y="99428"/>
                  </a:lnTo>
                  <a:lnTo>
                    <a:pt x="126774" y="112150"/>
                  </a:lnTo>
                  <a:lnTo>
                    <a:pt x="126437" y="125260"/>
                  </a:lnTo>
                  <a:lnTo>
                    <a:pt x="125246" y="138488"/>
                  </a:lnTo>
                  <a:lnTo>
                    <a:pt x="123382" y="151442"/>
                  </a:lnTo>
                  <a:lnTo>
                    <a:pt x="121016" y="163927"/>
                  </a:lnTo>
                  <a:lnTo>
                    <a:pt x="118124" y="175766"/>
                  </a:lnTo>
                  <a:lnTo>
                    <a:pt x="114505" y="186724"/>
                  </a:lnTo>
                  <a:lnTo>
                    <a:pt x="110109" y="196763"/>
                  </a:lnTo>
                  <a:lnTo>
                    <a:pt x="105020" y="205997"/>
                  </a:lnTo>
                  <a:lnTo>
                    <a:pt x="99379" y="214593"/>
                  </a:lnTo>
                  <a:lnTo>
                    <a:pt x="93321" y="222709"/>
                  </a:lnTo>
                  <a:lnTo>
                    <a:pt x="86795" y="230315"/>
                  </a:lnTo>
                  <a:lnTo>
                    <a:pt x="79581" y="237204"/>
                  </a:lnTo>
                  <a:lnTo>
                    <a:pt x="71618" y="243312"/>
                  </a:lnTo>
                  <a:lnTo>
                    <a:pt x="62982" y="248397"/>
                  </a:lnTo>
                  <a:lnTo>
                    <a:pt x="53807" y="251983"/>
                  </a:lnTo>
                  <a:lnTo>
                    <a:pt x="44230" y="253942"/>
                  </a:lnTo>
                  <a:lnTo>
                    <a:pt x="34530" y="254291"/>
                  </a:lnTo>
                  <a:lnTo>
                    <a:pt x="25097" y="253012"/>
                  </a:lnTo>
                  <a:lnTo>
                    <a:pt x="16144" y="250259"/>
                  </a:lnTo>
                  <a:lnTo>
                    <a:pt x="8336" y="246141"/>
                  </a:lnTo>
                  <a:lnTo>
                    <a:pt x="2835" y="240636"/>
                  </a:lnTo>
                  <a:lnTo>
                    <a:pt x="73" y="233872"/>
                  </a:lnTo>
                  <a:lnTo>
                    <a:pt x="0" y="226399"/>
                  </a:lnTo>
                  <a:lnTo>
                    <a:pt x="2452" y="219078"/>
                  </a:lnTo>
                  <a:lnTo>
                    <a:pt x="7066" y="212391"/>
                  </a:lnTo>
                  <a:lnTo>
                    <a:pt x="13552" y="206769"/>
                  </a:lnTo>
                  <a:lnTo>
                    <a:pt x="21782" y="202748"/>
                  </a:lnTo>
                  <a:lnTo>
                    <a:pt x="31529" y="200457"/>
                  </a:lnTo>
                  <a:lnTo>
                    <a:pt x="42323" y="199698"/>
                  </a:lnTo>
                  <a:lnTo>
                    <a:pt x="53558" y="200161"/>
                  </a:lnTo>
                  <a:lnTo>
                    <a:pt x="64849" y="201545"/>
                  </a:lnTo>
                  <a:lnTo>
                    <a:pt x="75870" y="203758"/>
                  </a:lnTo>
                  <a:lnTo>
                    <a:pt x="86272" y="206911"/>
                  </a:lnTo>
                  <a:lnTo>
                    <a:pt x="95937" y="210988"/>
                  </a:lnTo>
                  <a:lnTo>
                    <a:pt x="105090" y="215690"/>
                  </a:lnTo>
                  <a:lnTo>
                    <a:pt x="114163" y="220538"/>
                  </a:lnTo>
                  <a:lnTo>
                    <a:pt x="123423" y="225243"/>
                  </a:lnTo>
                  <a:lnTo>
                    <a:pt x="132951" y="229706"/>
                  </a:lnTo>
                  <a:lnTo>
                    <a:pt x="142734" y="233930"/>
                  </a:lnTo>
                  <a:lnTo>
                    <a:pt x="152721" y="237947"/>
                  </a:lnTo>
                  <a:lnTo>
                    <a:pt x="162795" y="241458"/>
                  </a:lnTo>
                  <a:lnTo>
                    <a:pt x="173969" y="244072"/>
                  </a:lnTo>
                  <a:lnTo>
                    <a:pt x="189464" y="244904"/>
                  </a:lnTo>
                  <a:lnTo>
                    <a:pt x="214710" y="242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9203511" y="2692306"/>
              <a:ext cx="150373" cy="307525"/>
            </a:xfrm>
            <a:custGeom>
              <a:avLst/>
              <a:gdLst/>
              <a:ahLst/>
              <a:cxnLst/>
              <a:rect l="0" t="0" r="0" b="0"/>
              <a:pathLst>
                <a:path w="150373" h="307525">
                  <a:moveTo>
                    <a:pt x="145795" y="97745"/>
                  </a:moveTo>
                  <a:lnTo>
                    <a:pt x="139927" y="106480"/>
                  </a:lnTo>
                  <a:lnTo>
                    <a:pt x="134363" y="114186"/>
                  </a:lnTo>
                  <a:lnTo>
                    <a:pt x="128568" y="121593"/>
                  </a:lnTo>
                  <a:lnTo>
                    <a:pt x="122660" y="129027"/>
                  </a:lnTo>
                  <a:lnTo>
                    <a:pt x="116979" y="136854"/>
                  </a:lnTo>
                  <a:lnTo>
                    <a:pt x="111699" y="145228"/>
                  </a:lnTo>
                  <a:lnTo>
                    <a:pt x="106675" y="153971"/>
                  </a:lnTo>
                  <a:lnTo>
                    <a:pt x="101541" y="162686"/>
                  </a:lnTo>
                  <a:lnTo>
                    <a:pt x="96091" y="171144"/>
                  </a:lnTo>
                  <a:lnTo>
                    <a:pt x="90446" y="179450"/>
                  </a:lnTo>
                  <a:lnTo>
                    <a:pt x="84958" y="187940"/>
                  </a:lnTo>
                  <a:lnTo>
                    <a:pt x="79821" y="196800"/>
                  </a:lnTo>
                  <a:lnTo>
                    <a:pt x="75066" y="206056"/>
                  </a:lnTo>
                  <a:lnTo>
                    <a:pt x="70645" y="215655"/>
                  </a:lnTo>
                  <a:lnTo>
                    <a:pt x="66492" y="225528"/>
                  </a:lnTo>
                  <a:lnTo>
                    <a:pt x="62704" y="235770"/>
                  </a:lnTo>
                  <a:lnTo>
                    <a:pt x="59532" y="246631"/>
                  </a:lnTo>
                  <a:lnTo>
                    <a:pt x="57078" y="258183"/>
                  </a:lnTo>
                  <a:lnTo>
                    <a:pt x="55769" y="269873"/>
                  </a:lnTo>
                  <a:lnTo>
                    <a:pt x="56404" y="280654"/>
                  </a:lnTo>
                  <a:lnTo>
                    <a:pt x="59244" y="290004"/>
                  </a:lnTo>
                  <a:lnTo>
                    <a:pt x="64086" y="297584"/>
                  </a:lnTo>
                  <a:lnTo>
                    <a:pt x="70542" y="303001"/>
                  </a:lnTo>
                  <a:lnTo>
                    <a:pt x="78214" y="306264"/>
                  </a:lnTo>
                  <a:lnTo>
                    <a:pt x="86770" y="307524"/>
                  </a:lnTo>
                  <a:lnTo>
                    <a:pt x="95950" y="306873"/>
                  </a:lnTo>
                  <a:lnTo>
                    <a:pt x="105554" y="304548"/>
                  </a:lnTo>
                  <a:lnTo>
                    <a:pt x="115117" y="300721"/>
                  </a:lnTo>
                  <a:lnTo>
                    <a:pt x="123932" y="295413"/>
                  </a:lnTo>
                  <a:lnTo>
                    <a:pt x="131671" y="288766"/>
                  </a:lnTo>
                  <a:lnTo>
                    <a:pt x="138188" y="280864"/>
                  </a:lnTo>
                  <a:lnTo>
                    <a:pt x="143348" y="271657"/>
                  </a:lnTo>
                  <a:lnTo>
                    <a:pt x="147219" y="261246"/>
                  </a:lnTo>
                  <a:lnTo>
                    <a:pt x="149683" y="250000"/>
                  </a:lnTo>
                  <a:lnTo>
                    <a:pt x="150372" y="238460"/>
                  </a:lnTo>
                  <a:lnTo>
                    <a:pt x="149246" y="226964"/>
                  </a:lnTo>
                  <a:lnTo>
                    <a:pt x="146541" y="215805"/>
                  </a:lnTo>
                  <a:lnTo>
                    <a:pt x="142592" y="205312"/>
                  </a:lnTo>
                  <a:lnTo>
                    <a:pt x="137711" y="195589"/>
                  </a:lnTo>
                  <a:lnTo>
                    <a:pt x="131997" y="186569"/>
                  </a:lnTo>
                  <a:lnTo>
                    <a:pt x="125338" y="178116"/>
                  </a:lnTo>
                  <a:lnTo>
                    <a:pt x="117749" y="170096"/>
                  </a:lnTo>
                  <a:lnTo>
                    <a:pt x="109366" y="162555"/>
                  </a:lnTo>
                  <a:lnTo>
                    <a:pt x="100360" y="155709"/>
                  </a:lnTo>
                  <a:lnTo>
                    <a:pt x="90893" y="149616"/>
                  </a:lnTo>
                  <a:lnTo>
                    <a:pt x="81095" y="144031"/>
                  </a:lnTo>
                  <a:lnTo>
                    <a:pt x="71067" y="138513"/>
                  </a:lnTo>
                  <a:lnTo>
                    <a:pt x="60880" y="132799"/>
                  </a:lnTo>
                  <a:lnTo>
                    <a:pt x="50752" y="126807"/>
                  </a:lnTo>
                  <a:lnTo>
                    <a:pt x="41026" y="120551"/>
                  </a:lnTo>
                  <a:lnTo>
                    <a:pt x="31857" y="114076"/>
                  </a:lnTo>
                  <a:lnTo>
                    <a:pt x="23396" y="107270"/>
                  </a:lnTo>
                  <a:lnTo>
                    <a:pt x="15858" y="99869"/>
                  </a:lnTo>
                  <a:lnTo>
                    <a:pt x="9284" y="91779"/>
                  </a:lnTo>
                  <a:lnTo>
                    <a:pt x="4037" y="83058"/>
                  </a:lnTo>
                  <a:lnTo>
                    <a:pt x="869" y="73826"/>
                  </a:lnTo>
                  <a:lnTo>
                    <a:pt x="0" y="64207"/>
                  </a:lnTo>
                  <a:lnTo>
                    <a:pt x="1196" y="54308"/>
                  </a:lnTo>
                  <a:lnTo>
                    <a:pt x="4049" y="44210"/>
                  </a:lnTo>
                  <a:lnTo>
                    <a:pt x="8160" y="33988"/>
                  </a:lnTo>
                  <a:lnTo>
                    <a:pt x="13510" y="24175"/>
                  </a:lnTo>
                  <a:lnTo>
                    <a:pt x="20449" y="15725"/>
                  </a:lnTo>
                  <a:lnTo>
                    <a:pt x="29035" y="9050"/>
                  </a:lnTo>
                  <a:lnTo>
                    <a:pt x="38900" y="4230"/>
                  </a:lnTo>
                  <a:lnTo>
                    <a:pt x="49438" y="1280"/>
                  </a:lnTo>
                  <a:lnTo>
                    <a:pt x="60231" y="0"/>
                  </a:lnTo>
                  <a:lnTo>
                    <a:pt x="71070" y="69"/>
                  </a:lnTo>
                  <a:lnTo>
                    <a:pt x="81872" y="1163"/>
                  </a:lnTo>
                  <a:lnTo>
                    <a:pt x="92609" y="3010"/>
                  </a:lnTo>
                  <a:lnTo>
                    <a:pt x="102954" y="5720"/>
                  </a:lnTo>
                  <a:lnTo>
                    <a:pt x="112301" y="9749"/>
                  </a:lnTo>
                  <a:lnTo>
                    <a:pt x="120396" y="15239"/>
                  </a:lnTo>
                  <a:lnTo>
                    <a:pt x="126985" y="22045"/>
                  </a:lnTo>
                  <a:lnTo>
                    <a:pt x="131662" y="29910"/>
                  </a:lnTo>
                  <a:lnTo>
                    <a:pt x="134398" y="38563"/>
                  </a:lnTo>
                  <a:lnTo>
                    <a:pt x="135424" y="47520"/>
                  </a:lnTo>
                  <a:lnTo>
                    <a:pt x="135049" y="57073"/>
                  </a:lnTo>
                  <a:lnTo>
                    <a:pt x="132120" y="69173"/>
                  </a:lnTo>
                  <a:lnTo>
                    <a:pt x="124738" y="87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8928165" y="4306155"/>
            <a:ext cx="305328" cy="326384"/>
            <a:chOff x="8928165" y="4306155"/>
            <a:chExt cx="305328" cy="326384"/>
          </a:xfrm>
        </p:grpSpPr>
        <p:sp>
          <p:nvSpPr>
            <p:cNvPr id="220" name="Freeform 219"/>
            <p:cNvSpPr/>
            <p:nvPr/>
          </p:nvSpPr>
          <p:spPr>
            <a:xfrm>
              <a:off x="8928165" y="4334723"/>
              <a:ext cx="173179" cy="294393"/>
            </a:xfrm>
            <a:custGeom>
              <a:avLst/>
              <a:gdLst/>
              <a:ahLst/>
              <a:cxnLst/>
              <a:rect l="0" t="0" r="0" b="0"/>
              <a:pathLst>
                <a:path w="173179" h="294393">
                  <a:moveTo>
                    <a:pt x="136871" y="3018"/>
                  </a:moveTo>
                  <a:lnTo>
                    <a:pt x="125069" y="3018"/>
                  </a:lnTo>
                  <a:lnTo>
                    <a:pt x="113300" y="3018"/>
                  </a:lnTo>
                  <a:lnTo>
                    <a:pt x="100414" y="3013"/>
                  </a:lnTo>
                  <a:lnTo>
                    <a:pt x="86739" y="2840"/>
                  </a:lnTo>
                  <a:lnTo>
                    <a:pt x="73059" y="2192"/>
                  </a:lnTo>
                  <a:lnTo>
                    <a:pt x="59856" y="961"/>
                  </a:lnTo>
                  <a:lnTo>
                    <a:pt x="47751" y="0"/>
                  </a:lnTo>
                  <a:lnTo>
                    <a:pt x="37617" y="945"/>
                  </a:lnTo>
                  <a:lnTo>
                    <a:pt x="29737" y="4555"/>
                  </a:lnTo>
                  <a:lnTo>
                    <a:pt x="23907" y="10765"/>
                  </a:lnTo>
                  <a:lnTo>
                    <a:pt x="19733" y="19143"/>
                  </a:lnTo>
                  <a:lnTo>
                    <a:pt x="16808" y="29184"/>
                  </a:lnTo>
                  <a:lnTo>
                    <a:pt x="14959" y="40280"/>
                  </a:lnTo>
                  <a:lnTo>
                    <a:pt x="14224" y="51770"/>
                  </a:lnTo>
                  <a:lnTo>
                    <a:pt x="14547" y="63244"/>
                  </a:lnTo>
                  <a:lnTo>
                    <a:pt x="16082" y="73890"/>
                  </a:lnTo>
                  <a:lnTo>
                    <a:pt x="19248" y="82448"/>
                  </a:lnTo>
                  <a:lnTo>
                    <a:pt x="24124" y="88422"/>
                  </a:lnTo>
                  <a:lnTo>
                    <a:pt x="30502" y="91973"/>
                  </a:lnTo>
                  <a:lnTo>
                    <a:pt x="38071" y="93543"/>
                  </a:lnTo>
                  <a:lnTo>
                    <a:pt x="46530" y="93614"/>
                  </a:lnTo>
                  <a:lnTo>
                    <a:pt x="55633" y="92921"/>
                  </a:lnTo>
                  <a:lnTo>
                    <a:pt x="65186" y="92400"/>
                  </a:lnTo>
                  <a:lnTo>
                    <a:pt x="75049" y="92552"/>
                  </a:lnTo>
                  <a:lnTo>
                    <a:pt x="84960" y="93645"/>
                  </a:lnTo>
                  <a:lnTo>
                    <a:pt x="94540" y="95901"/>
                  </a:lnTo>
                  <a:lnTo>
                    <a:pt x="103613" y="99308"/>
                  </a:lnTo>
                  <a:lnTo>
                    <a:pt x="112181" y="103697"/>
                  </a:lnTo>
                  <a:lnTo>
                    <a:pt x="120323" y="108851"/>
                  </a:lnTo>
                  <a:lnTo>
                    <a:pt x="128134" y="114580"/>
                  </a:lnTo>
                  <a:lnTo>
                    <a:pt x="135705" y="121051"/>
                  </a:lnTo>
                  <a:lnTo>
                    <a:pt x="143103" y="128758"/>
                  </a:lnTo>
                  <a:lnTo>
                    <a:pt x="150370" y="137871"/>
                  </a:lnTo>
                  <a:lnTo>
                    <a:pt x="157216" y="148263"/>
                  </a:lnTo>
                  <a:lnTo>
                    <a:pt x="163056" y="159688"/>
                  </a:lnTo>
                  <a:lnTo>
                    <a:pt x="167643" y="171894"/>
                  </a:lnTo>
                  <a:lnTo>
                    <a:pt x="170892" y="184665"/>
                  </a:lnTo>
                  <a:lnTo>
                    <a:pt x="172705" y="197837"/>
                  </a:lnTo>
                  <a:lnTo>
                    <a:pt x="173178" y="211282"/>
                  </a:lnTo>
                  <a:lnTo>
                    <a:pt x="172378" y="224749"/>
                  </a:lnTo>
                  <a:lnTo>
                    <a:pt x="170254" y="237871"/>
                  </a:lnTo>
                  <a:lnTo>
                    <a:pt x="166897" y="250467"/>
                  </a:lnTo>
                  <a:lnTo>
                    <a:pt x="162358" y="262213"/>
                  </a:lnTo>
                  <a:lnTo>
                    <a:pt x="156564" y="272578"/>
                  </a:lnTo>
                  <a:lnTo>
                    <a:pt x="149590" y="281386"/>
                  </a:lnTo>
                  <a:lnTo>
                    <a:pt x="141637" y="288300"/>
                  </a:lnTo>
                  <a:lnTo>
                    <a:pt x="132929" y="292671"/>
                  </a:lnTo>
                  <a:lnTo>
                    <a:pt x="123665" y="294392"/>
                  </a:lnTo>
                  <a:lnTo>
                    <a:pt x="114004" y="293956"/>
                  </a:lnTo>
                  <a:lnTo>
                    <a:pt x="104067" y="292152"/>
                  </a:lnTo>
                  <a:lnTo>
                    <a:pt x="93939" y="289573"/>
                  </a:lnTo>
                  <a:lnTo>
                    <a:pt x="83681" y="286406"/>
                  </a:lnTo>
                  <a:lnTo>
                    <a:pt x="73333" y="282537"/>
                  </a:lnTo>
                  <a:lnTo>
                    <a:pt x="62931" y="277944"/>
                  </a:lnTo>
                  <a:lnTo>
                    <a:pt x="52563" y="272829"/>
                  </a:lnTo>
                  <a:lnTo>
                    <a:pt x="41148" y="266943"/>
                  </a:lnTo>
                  <a:lnTo>
                    <a:pt x="25450" y="258654"/>
                  </a:lnTo>
                  <a:lnTo>
                    <a:pt x="0" y="245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9212435" y="4306155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5" y="74105"/>
                  </a:lnTo>
                  <a:lnTo>
                    <a:pt x="6772" y="90416"/>
                  </a:lnTo>
                  <a:lnTo>
                    <a:pt x="8043" y="106760"/>
                  </a:lnTo>
                  <a:lnTo>
                    <a:pt x="9502" y="122420"/>
                  </a:lnTo>
                  <a:lnTo>
                    <a:pt x="11330" y="137071"/>
                  </a:lnTo>
                  <a:lnTo>
                    <a:pt x="13388" y="151212"/>
                  </a:lnTo>
                  <a:lnTo>
                    <a:pt x="15316" y="165927"/>
                  </a:lnTo>
                  <a:lnTo>
                    <a:pt x="16910" y="181788"/>
                  </a:lnTo>
                  <a:lnTo>
                    <a:pt x="18134" y="198547"/>
                  </a:lnTo>
                  <a:lnTo>
                    <a:pt x="19030" y="215422"/>
                  </a:lnTo>
                  <a:lnTo>
                    <a:pt x="19666" y="231921"/>
                  </a:lnTo>
                  <a:lnTo>
                    <a:pt x="20111" y="247868"/>
                  </a:lnTo>
                  <a:lnTo>
                    <a:pt x="20467" y="265131"/>
                  </a:lnTo>
                  <a:lnTo>
                    <a:pt x="20764" y="288571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9772977" y="2726880"/>
            <a:ext cx="265891" cy="321912"/>
            <a:chOff x="9772977" y="2726880"/>
            <a:chExt cx="265891" cy="321912"/>
          </a:xfrm>
        </p:grpSpPr>
        <p:sp>
          <p:nvSpPr>
            <p:cNvPr id="223" name="Freeform 222"/>
            <p:cNvSpPr/>
            <p:nvPr/>
          </p:nvSpPr>
          <p:spPr>
            <a:xfrm>
              <a:off x="9875731" y="2832165"/>
              <a:ext cx="52643" cy="157929"/>
            </a:xfrm>
            <a:custGeom>
              <a:avLst/>
              <a:gdLst/>
              <a:ahLst/>
              <a:cxnLst/>
              <a:rect l="0" t="0" r="0" b="0"/>
              <a:pathLst>
                <a:path w="52643" h="157929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15" y="25847"/>
                  </a:lnTo>
                  <a:lnTo>
                    <a:pt x="15342" y="34968"/>
                  </a:lnTo>
                  <a:lnTo>
                    <a:pt x="20174" y="44463"/>
                  </a:lnTo>
                  <a:lnTo>
                    <a:pt x="24852" y="54255"/>
                  </a:lnTo>
                  <a:lnTo>
                    <a:pt x="29288" y="64269"/>
                  </a:lnTo>
                  <a:lnTo>
                    <a:pt x="33489" y="74443"/>
                  </a:lnTo>
                  <a:lnTo>
                    <a:pt x="37494" y="84730"/>
                  </a:lnTo>
                  <a:lnTo>
                    <a:pt x="41194" y="95217"/>
                  </a:lnTo>
                  <a:lnTo>
                    <a:pt x="44700" y="107467"/>
                  </a:lnTo>
                  <a:lnTo>
                    <a:pt x="48322" y="125910"/>
                  </a:lnTo>
                  <a:lnTo>
                    <a:pt x="52642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9772977" y="2726880"/>
              <a:ext cx="265891" cy="321912"/>
            </a:xfrm>
            <a:custGeom>
              <a:avLst/>
              <a:gdLst/>
              <a:ahLst/>
              <a:cxnLst/>
              <a:rect l="0" t="0" r="0" b="0"/>
              <a:pathLst>
                <a:path w="265891" h="321912">
                  <a:moveTo>
                    <a:pt x="134339" y="0"/>
                  </a:moveTo>
                  <a:lnTo>
                    <a:pt x="122670" y="3001"/>
                  </a:lnTo>
                  <a:lnTo>
                    <a:pt x="112181" y="6424"/>
                  </a:lnTo>
                  <a:lnTo>
                    <a:pt x="101884" y="10620"/>
                  </a:lnTo>
                  <a:lnTo>
                    <a:pt x="91756" y="15520"/>
                  </a:lnTo>
                  <a:lnTo>
                    <a:pt x="82061" y="21001"/>
                  </a:lnTo>
                  <a:lnTo>
                    <a:pt x="72925" y="26936"/>
                  </a:lnTo>
                  <a:lnTo>
                    <a:pt x="64323" y="33371"/>
                  </a:lnTo>
                  <a:lnTo>
                    <a:pt x="56161" y="40518"/>
                  </a:lnTo>
                  <a:lnTo>
                    <a:pt x="48337" y="48431"/>
                  </a:lnTo>
                  <a:lnTo>
                    <a:pt x="40759" y="56862"/>
                  </a:lnTo>
                  <a:lnTo>
                    <a:pt x="33359" y="65367"/>
                  </a:lnTo>
                  <a:lnTo>
                    <a:pt x="26089" y="73689"/>
                  </a:lnTo>
                  <a:lnTo>
                    <a:pt x="19240" y="82073"/>
                  </a:lnTo>
                  <a:lnTo>
                    <a:pt x="13400" y="91148"/>
                  </a:lnTo>
                  <a:lnTo>
                    <a:pt x="8807" y="101219"/>
                  </a:lnTo>
                  <a:lnTo>
                    <a:pt x="5385" y="112272"/>
                  </a:lnTo>
                  <a:lnTo>
                    <a:pt x="2923" y="124149"/>
                  </a:lnTo>
                  <a:lnTo>
                    <a:pt x="1197" y="136666"/>
                  </a:lnTo>
                  <a:lnTo>
                    <a:pt x="172" y="149817"/>
                  </a:lnTo>
                  <a:lnTo>
                    <a:pt x="0" y="163777"/>
                  </a:lnTo>
                  <a:lnTo>
                    <a:pt x="694" y="178564"/>
                  </a:lnTo>
                  <a:lnTo>
                    <a:pt x="2143" y="193747"/>
                  </a:lnTo>
                  <a:lnTo>
                    <a:pt x="4185" y="208559"/>
                  </a:lnTo>
                  <a:lnTo>
                    <a:pt x="6676" y="222591"/>
                  </a:lnTo>
                  <a:lnTo>
                    <a:pt x="9652" y="235621"/>
                  </a:lnTo>
                  <a:lnTo>
                    <a:pt x="13328" y="247455"/>
                  </a:lnTo>
                  <a:lnTo>
                    <a:pt x="17769" y="258116"/>
                  </a:lnTo>
                  <a:lnTo>
                    <a:pt x="23056" y="267784"/>
                  </a:lnTo>
                  <a:lnTo>
                    <a:pt x="29363" y="276681"/>
                  </a:lnTo>
                  <a:lnTo>
                    <a:pt x="36683" y="285002"/>
                  </a:lnTo>
                  <a:lnTo>
                    <a:pt x="44868" y="292746"/>
                  </a:lnTo>
                  <a:lnTo>
                    <a:pt x="53734" y="299728"/>
                  </a:lnTo>
                  <a:lnTo>
                    <a:pt x="63108" y="305905"/>
                  </a:lnTo>
                  <a:lnTo>
                    <a:pt x="73012" y="311205"/>
                  </a:lnTo>
                  <a:lnTo>
                    <a:pt x="83645" y="315467"/>
                  </a:lnTo>
                  <a:lnTo>
                    <a:pt x="95054" y="318698"/>
                  </a:lnTo>
                  <a:lnTo>
                    <a:pt x="106987" y="320885"/>
                  </a:lnTo>
                  <a:lnTo>
                    <a:pt x="118997" y="321911"/>
                  </a:lnTo>
                  <a:lnTo>
                    <a:pt x="130821" y="321820"/>
                  </a:lnTo>
                  <a:lnTo>
                    <a:pt x="142539" y="320625"/>
                  </a:lnTo>
                  <a:lnTo>
                    <a:pt x="154474" y="318227"/>
                  </a:lnTo>
                  <a:lnTo>
                    <a:pt x="166790" y="314689"/>
                  </a:lnTo>
                  <a:lnTo>
                    <a:pt x="179181" y="310195"/>
                  </a:lnTo>
                  <a:lnTo>
                    <a:pt x="190974" y="304962"/>
                  </a:lnTo>
                  <a:lnTo>
                    <a:pt x="201833" y="299181"/>
                  </a:lnTo>
                  <a:lnTo>
                    <a:pt x="211751" y="292842"/>
                  </a:lnTo>
                  <a:lnTo>
                    <a:pt x="220874" y="285756"/>
                  </a:lnTo>
                  <a:lnTo>
                    <a:pt x="229376" y="277873"/>
                  </a:lnTo>
                  <a:lnTo>
                    <a:pt x="237256" y="269120"/>
                  </a:lnTo>
                  <a:lnTo>
                    <a:pt x="244337" y="259335"/>
                  </a:lnTo>
                  <a:lnTo>
                    <a:pt x="250582" y="248521"/>
                  </a:lnTo>
                  <a:lnTo>
                    <a:pt x="255931" y="236666"/>
                  </a:lnTo>
                  <a:lnTo>
                    <a:pt x="260224" y="223651"/>
                  </a:lnTo>
                  <a:lnTo>
                    <a:pt x="263473" y="209529"/>
                  </a:lnTo>
                  <a:lnTo>
                    <a:pt x="265502" y="194640"/>
                  </a:lnTo>
                  <a:lnTo>
                    <a:pt x="265890" y="179500"/>
                  </a:lnTo>
                  <a:lnTo>
                    <a:pt x="264563" y="164430"/>
                  </a:lnTo>
                  <a:lnTo>
                    <a:pt x="261891" y="149549"/>
                  </a:lnTo>
                  <a:lnTo>
                    <a:pt x="258497" y="134871"/>
                  </a:lnTo>
                  <a:lnTo>
                    <a:pt x="254807" y="120372"/>
                  </a:lnTo>
                  <a:lnTo>
                    <a:pt x="250874" y="106178"/>
                  </a:lnTo>
                  <a:lnTo>
                    <a:pt x="246481" y="92559"/>
                  </a:lnTo>
                  <a:lnTo>
                    <a:pt x="241525" y="79621"/>
                  </a:lnTo>
                  <a:lnTo>
                    <a:pt x="235874" y="67474"/>
                  </a:lnTo>
                  <a:lnTo>
                    <a:pt x="229317" y="56308"/>
                  </a:lnTo>
                  <a:lnTo>
                    <a:pt x="221821" y="46140"/>
                  </a:lnTo>
                  <a:lnTo>
                    <a:pt x="213344" y="37159"/>
                  </a:lnTo>
                  <a:lnTo>
                    <a:pt x="203752" y="29796"/>
                  </a:lnTo>
                  <a:lnTo>
                    <a:pt x="193075" y="24149"/>
                  </a:lnTo>
                  <a:lnTo>
                    <a:pt x="181482" y="20340"/>
                  </a:lnTo>
                  <a:lnTo>
                    <a:pt x="169176" y="18673"/>
                  </a:lnTo>
                  <a:lnTo>
                    <a:pt x="156344" y="19108"/>
                  </a:lnTo>
                  <a:lnTo>
                    <a:pt x="143136" y="21332"/>
                  </a:lnTo>
                  <a:lnTo>
                    <a:pt x="129662" y="24949"/>
                  </a:lnTo>
                  <a:lnTo>
                    <a:pt x="116017" y="29600"/>
                  </a:lnTo>
                  <a:lnTo>
                    <a:pt x="102582" y="34989"/>
                  </a:lnTo>
                  <a:lnTo>
                    <a:pt x="90014" y="40898"/>
                  </a:lnTo>
                  <a:lnTo>
                    <a:pt x="78608" y="47155"/>
                  </a:lnTo>
                  <a:lnTo>
                    <a:pt x="68614" y="53345"/>
                  </a:lnTo>
                  <a:lnTo>
                    <a:pt x="59430" y="59397"/>
                  </a:lnTo>
                  <a:lnTo>
                    <a:pt x="50250" y="65841"/>
                  </a:lnTo>
                  <a:lnTo>
                    <a:pt x="39582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9553191" y="1489785"/>
            <a:ext cx="402333" cy="412069"/>
            <a:chOff x="9553191" y="1489785"/>
            <a:chExt cx="402333" cy="412069"/>
          </a:xfrm>
        </p:grpSpPr>
        <p:sp>
          <p:nvSpPr>
            <p:cNvPr id="226" name="Freeform 225"/>
            <p:cNvSpPr/>
            <p:nvPr/>
          </p:nvSpPr>
          <p:spPr>
            <a:xfrm>
              <a:off x="9612518" y="1652678"/>
              <a:ext cx="242156" cy="202888"/>
            </a:xfrm>
            <a:custGeom>
              <a:avLst/>
              <a:gdLst/>
              <a:ahLst/>
              <a:cxnLst/>
              <a:rect l="0" t="0" r="0" b="0"/>
              <a:pathLst>
                <a:path w="242156" h="202888">
                  <a:moveTo>
                    <a:pt x="0" y="73995"/>
                  </a:moveTo>
                  <a:lnTo>
                    <a:pt x="3000" y="62327"/>
                  </a:lnTo>
                  <a:lnTo>
                    <a:pt x="6422" y="51838"/>
                  </a:lnTo>
                  <a:lnTo>
                    <a:pt x="10624" y="41546"/>
                  </a:lnTo>
                  <a:lnTo>
                    <a:pt x="15696" y="31590"/>
                  </a:lnTo>
                  <a:lnTo>
                    <a:pt x="21827" y="22543"/>
                  </a:lnTo>
                  <a:lnTo>
                    <a:pt x="29015" y="14669"/>
                  </a:lnTo>
                  <a:lnTo>
                    <a:pt x="37276" y="8237"/>
                  </a:lnTo>
                  <a:lnTo>
                    <a:pt x="46719" y="3669"/>
                  </a:lnTo>
                  <a:lnTo>
                    <a:pt x="57287" y="1008"/>
                  </a:lnTo>
                  <a:lnTo>
                    <a:pt x="68637" y="0"/>
                  </a:lnTo>
                  <a:lnTo>
                    <a:pt x="80246" y="297"/>
                  </a:lnTo>
                  <a:lnTo>
                    <a:pt x="91789" y="1573"/>
                  </a:lnTo>
                  <a:lnTo>
                    <a:pt x="102978" y="3883"/>
                  </a:lnTo>
                  <a:lnTo>
                    <a:pt x="113492" y="7636"/>
                  </a:lnTo>
                  <a:lnTo>
                    <a:pt x="123228" y="12937"/>
                  </a:lnTo>
                  <a:lnTo>
                    <a:pt x="132256" y="19615"/>
                  </a:lnTo>
                  <a:lnTo>
                    <a:pt x="140716" y="27393"/>
                  </a:lnTo>
                  <a:lnTo>
                    <a:pt x="148736" y="36006"/>
                  </a:lnTo>
                  <a:lnTo>
                    <a:pt x="156107" y="45552"/>
                  </a:lnTo>
                  <a:lnTo>
                    <a:pt x="162306" y="56470"/>
                  </a:lnTo>
                  <a:lnTo>
                    <a:pt x="167138" y="68879"/>
                  </a:lnTo>
                  <a:lnTo>
                    <a:pt x="170551" y="82297"/>
                  </a:lnTo>
                  <a:lnTo>
                    <a:pt x="172476" y="95842"/>
                  </a:lnTo>
                  <a:lnTo>
                    <a:pt x="173025" y="108988"/>
                  </a:lnTo>
                  <a:lnTo>
                    <a:pt x="172276" y="121576"/>
                  </a:lnTo>
                  <a:lnTo>
                    <a:pt x="170185" y="133636"/>
                  </a:lnTo>
                  <a:lnTo>
                    <a:pt x="166857" y="145260"/>
                  </a:lnTo>
                  <a:lnTo>
                    <a:pt x="162504" y="156388"/>
                  </a:lnTo>
                  <a:lnTo>
                    <a:pt x="157368" y="166802"/>
                  </a:lnTo>
                  <a:lnTo>
                    <a:pt x="151645" y="176434"/>
                  </a:lnTo>
                  <a:lnTo>
                    <a:pt x="145177" y="185039"/>
                  </a:lnTo>
                  <a:lnTo>
                    <a:pt x="137472" y="192142"/>
                  </a:lnTo>
                  <a:lnTo>
                    <a:pt x="128364" y="197612"/>
                  </a:lnTo>
                  <a:lnTo>
                    <a:pt x="118145" y="201302"/>
                  </a:lnTo>
                  <a:lnTo>
                    <a:pt x="107368" y="202887"/>
                  </a:lnTo>
                  <a:lnTo>
                    <a:pt x="96435" y="202388"/>
                  </a:lnTo>
                  <a:lnTo>
                    <a:pt x="86180" y="199782"/>
                  </a:lnTo>
                  <a:lnTo>
                    <a:pt x="77898" y="194843"/>
                  </a:lnTo>
                  <a:lnTo>
                    <a:pt x="72121" y="187679"/>
                  </a:lnTo>
                  <a:lnTo>
                    <a:pt x="68874" y="178973"/>
                  </a:lnTo>
                  <a:lnTo>
                    <a:pt x="68043" y="169761"/>
                  </a:lnTo>
                  <a:lnTo>
                    <a:pt x="69301" y="160684"/>
                  </a:lnTo>
                  <a:lnTo>
                    <a:pt x="72378" y="151984"/>
                  </a:lnTo>
                  <a:lnTo>
                    <a:pt x="77168" y="143688"/>
                  </a:lnTo>
                  <a:lnTo>
                    <a:pt x="83454" y="135740"/>
                  </a:lnTo>
                  <a:lnTo>
                    <a:pt x="90941" y="128064"/>
                  </a:lnTo>
                  <a:lnTo>
                    <a:pt x="99337" y="120588"/>
                  </a:lnTo>
                  <a:lnTo>
                    <a:pt x="108390" y="113259"/>
                  </a:lnTo>
                  <a:lnTo>
                    <a:pt x="117909" y="106199"/>
                  </a:lnTo>
                  <a:lnTo>
                    <a:pt x="127751" y="99684"/>
                  </a:lnTo>
                  <a:lnTo>
                    <a:pt x="137816" y="93816"/>
                  </a:lnTo>
                  <a:lnTo>
                    <a:pt x="148032" y="88384"/>
                  </a:lnTo>
                  <a:lnTo>
                    <a:pt x="158352" y="82969"/>
                  </a:lnTo>
                  <a:lnTo>
                    <a:pt x="168735" y="77323"/>
                  </a:lnTo>
                  <a:lnTo>
                    <a:pt x="178996" y="71377"/>
                  </a:lnTo>
                  <a:lnTo>
                    <a:pt x="188813" y="65153"/>
                  </a:lnTo>
                  <a:lnTo>
                    <a:pt x="198042" y="58708"/>
                  </a:lnTo>
                  <a:lnTo>
                    <a:pt x="206601" y="52208"/>
                  </a:lnTo>
                  <a:lnTo>
                    <a:pt x="215329" y="45176"/>
                  </a:lnTo>
                  <a:lnTo>
                    <a:pt x="226108" y="35878"/>
                  </a:lnTo>
                  <a:lnTo>
                    <a:pt x="242155" y="21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9553191" y="1489785"/>
              <a:ext cx="402333" cy="412069"/>
            </a:xfrm>
            <a:custGeom>
              <a:avLst/>
              <a:gdLst/>
              <a:ahLst/>
              <a:cxnLst/>
              <a:rect l="0" t="0" r="0" b="0"/>
              <a:pathLst>
                <a:path w="402333" h="412069">
                  <a:moveTo>
                    <a:pt x="238312" y="15790"/>
                  </a:moveTo>
                  <a:lnTo>
                    <a:pt x="229442" y="18857"/>
                  </a:lnTo>
                  <a:lnTo>
                    <a:pt x="220455" y="22920"/>
                  </a:lnTo>
                  <a:lnTo>
                    <a:pt x="210461" y="28408"/>
                  </a:lnTo>
                  <a:lnTo>
                    <a:pt x="199481" y="34995"/>
                  </a:lnTo>
                  <a:lnTo>
                    <a:pt x="187669" y="42145"/>
                  </a:lnTo>
                  <a:lnTo>
                    <a:pt x="175219" y="49488"/>
                  </a:lnTo>
                  <a:lnTo>
                    <a:pt x="162627" y="56848"/>
                  </a:lnTo>
                  <a:lnTo>
                    <a:pt x="150643" y="64157"/>
                  </a:lnTo>
                  <a:lnTo>
                    <a:pt x="139623" y="71406"/>
                  </a:lnTo>
                  <a:lnTo>
                    <a:pt x="129414" y="78763"/>
                  </a:lnTo>
                  <a:lnTo>
                    <a:pt x="119555" y="86548"/>
                  </a:lnTo>
                  <a:lnTo>
                    <a:pt x="109735" y="94902"/>
                  </a:lnTo>
                  <a:lnTo>
                    <a:pt x="99815" y="103803"/>
                  </a:lnTo>
                  <a:lnTo>
                    <a:pt x="89762" y="113158"/>
                  </a:lnTo>
                  <a:lnTo>
                    <a:pt x="79587" y="122859"/>
                  </a:lnTo>
                  <a:lnTo>
                    <a:pt x="69482" y="132814"/>
                  </a:lnTo>
                  <a:lnTo>
                    <a:pt x="59778" y="142949"/>
                  </a:lnTo>
                  <a:lnTo>
                    <a:pt x="50628" y="153215"/>
                  </a:lnTo>
                  <a:lnTo>
                    <a:pt x="42180" y="163735"/>
                  </a:lnTo>
                  <a:lnTo>
                    <a:pt x="34653" y="174790"/>
                  </a:lnTo>
                  <a:lnTo>
                    <a:pt x="28071" y="186485"/>
                  </a:lnTo>
                  <a:lnTo>
                    <a:pt x="22313" y="198612"/>
                  </a:lnTo>
                  <a:lnTo>
                    <a:pt x="17202" y="210752"/>
                  </a:lnTo>
                  <a:lnTo>
                    <a:pt x="12580" y="222668"/>
                  </a:lnTo>
                  <a:lnTo>
                    <a:pt x="8473" y="234618"/>
                  </a:lnTo>
                  <a:lnTo>
                    <a:pt x="5086" y="247240"/>
                  </a:lnTo>
                  <a:lnTo>
                    <a:pt x="2478" y="260837"/>
                  </a:lnTo>
                  <a:lnTo>
                    <a:pt x="727" y="275071"/>
                  </a:lnTo>
                  <a:lnTo>
                    <a:pt x="0" y="289172"/>
                  </a:lnTo>
                  <a:lnTo>
                    <a:pt x="296" y="302690"/>
                  </a:lnTo>
                  <a:lnTo>
                    <a:pt x="1631" y="315360"/>
                  </a:lnTo>
                  <a:lnTo>
                    <a:pt x="4122" y="326943"/>
                  </a:lnTo>
                  <a:lnTo>
                    <a:pt x="7723" y="337433"/>
                  </a:lnTo>
                  <a:lnTo>
                    <a:pt x="12260" y="346985"/>
                  </a:lnTo>
                  <a:lnTo>
                    <a:pt x="17520" y="355802"/>
                  </a:lnTo>
                  <a:lnTo>
                    <a:pt x="23322" y="364070"/>
                  </a:lnTo>
                  <a:lnTo>
                    <a:pt x="29673" y="371778"/>
                  </a:lnTo>
                  <a:lnTo>
                    <a:pt x="36768" y="378737"/>
                  </a:lnTo>
                  <a:lnTo>
                    <a:pt x="44653" y="384901"/>
                  </a:lnTo>
                  <a:lnTo>
                    <a:pt x="53235" y="390364"/>
                  </a:lnTo>
                  <a:lnTo>
                    <a:pt x="62375" y="395267"/>
                  </a:lnTo>
                  <a:lnTo>
                    <a:pt x="71940" y="399747"/>
                  </a:lnTo>
                  <a:lnTo>
                    <a:pt x="82144" y="403756"/>
                  </a:lnTo>
                  <a:lnTo>
                    <a:pt x="93512" y="407077"/>
                  </a:lnTo>
                  <a:lnTo>
                    <a:pt x="106227" y="409640"/>
                  </a:lnTo>
                  <a:lnTo>
                    <a:pt x="119851" y="411362"/>
                  </a:lnTo>
                  <a:lnTo>
                    <a:pt x="133534" y="412068"/>
                  </a:lnTo>
                  <a:lnTo>
                    <a:pt x="146774" y="411763"/>
                  </a:lnTo>
                  <a:lnTo>
                    <a:pt x="159424" y="410593"/>
                  </a:lnTo>
                  <a:lnTo>
                    <a:pt x="171527" y="408744"/>
                  </a:lnTo>
                  <a:lnTo>
                    <a:pt x="183182" y="406387"/>
                  </a:lnTo>
                  <a:lnTo>
                    <a:pt x="194501" y="403502"/>
                  </a:lnTo>
                  <a:lnTo>
                    <a:pt x="205577" y="399887"/>
                  </a:lnTo>
                  <a:lnTo>
                    <a:pt x="216480" y="395488"/>
                  </a:lnTo>
                  <a:lnTo>
                    <a:pt x="227262" y="390228"/>
                  </a:lnTo>
                  <a:lnTo>
                    <a:pt x="237962" y="383941"/>
                  </a:lnTo>
                  <a:lnTo>
                    <a:pt x="248606" y="376634"/>
                  </a:lnTo>
                  <a:lnTo>
                    <a:pt x="259211" y="368456"/>
                  </a:lnTo>
                  <a:lnTo>
                    <a:pt x="269791" y="359596"/>
                  </a:lnTo>
                  <a:lnTo>
                    <a:pt x="280355" y="350225"/>
                  </a:lnTo>
                  <a:lnTo>
                    <a:pt x="290907" y="340324"/>
                  </a:lnTo>
                  <a:lnTo>
                    <a:pt x="301450" y="329692"/>
                  </a:lnTo>
                  <a:lnTo>
                    <a:pt x="311986" y="318285"/>
                  </a:lnTo>
                  <a:lnTo>
                    <a:pt x="322348" y="306353"/>
                  </a:lnTo>
                  <a:lnTo>
                    <a:pt x="332234" y="294344"/>
                  </a:lnTo>
                  <a:lnTo>
                    <a:pt x="341512" y="282521"/>
                  </a:lnTo>
                  <a:lnTo>
                    <a:pt x="350217" y="270802"/>
                  </a:lnTo>
                  <a:lnTo>
                    <a:pt x="358450" y="258868"/>
                  </a:lnTo>
                  <a:lnTo>
                    <a:pt x="366319" y="246542"/>
                  </a:lnTo>
                  <a:lnTo>
                    <a:pt x="373756" y="233805"/>
                  </a:lnTo>
                  <a:lnTo>
                    <a:pt x="380532" y="220716"/>
                  </a:lnTo>
                  <a:lnTo>
                    <a:pt x="386570" y="207350"/>
                  </a:lnTo>
                  <a:lnTo>
                    <a:pt x="391776" y="193780"/>
                  </a:lnTo>
                  <a:lnTo>
                    <a:pt x="395976" y="180064"/>
                  </a:lnTo>
                  <a:lnTo>
                    <a:pt x="399165" y="166250"/>
                  </a:lnTo>
                  <a:lnTo>
                    <a:pt x="401323" y="152533"/>
                  </a:lnTo>
                  <a:lnTo>
                    <a:pt x="402332" y="139244"/>
                  </a:lnTo>
                  <a:lnTo>
                    <a:pt x="402229" y="126527"/>
                  </a:lnTo>
                  <a:lnTo>
                    <a:pt x="401025" y="114359"/>
                  </a:lnTo>
                  <a:lnTo>
                    <a:pt x="398622" y="102648"/>
                  </a:lnTo>
                  <a:lnTo>
                    <a:pt x="395080" y="91291"/>
                  </a:lnTo>
                  <a:lnTo>
                    <a:pt x="390584" y="80358"/>
                  </a:lnTo>
                  <a:lnTo>
                    <a:pt x="385350" y="70082"/>
                  </a:lnTo>
                  <a:lnTo>
                    <a:pt x="379571" y="60537"/>
                  </a:lnTo>
                  <a:lnTo>
                    <a:pt x="373405" y="51652"/>
                  </a:lnTo>
                  <a:lnTo>
                    <a:pt x="366966" y="43297"/>
                  </a:lnTo>
                  <a:lnTo>
                    <a:pt x="360335" y="35347"/>
                  </a:lnTo>
                  <a:lnTo>
                    <a:pt x="353409" y="27854"/>
                  </a:lnTo>
                  <a:lnTo>
                    <a:pt x="345921" y="21041"/>
                  </a:lnTo>
                  <a:lnTo>
                    <a:pt x="337763" y="14980"/>
                  </a:lnTo>
                  <a:lnTo>
                    <a:pt x="328825" y="9756"/>
                  </a:lnTo>
                  <a:lnTo>
                    <a:pt x="318914" y="5546"/>
                  </a:lnTo>
                  <a:lnTo>
                    <a:pt x="308022" y="2354"/>
                  </a:lnTo>
                  <a:lnTo>
                    <a:pt x="296283" y="362"/>
                  </a:lnTo>
                  <a:lnTo>
                    <a:pt x="283879" y="0"/>
                  </a:lnTo>
                  <a:lnTo>
                    <a:pt x="270986" y="1350"/>
                  </a:lnTo>
                  <a:lnTo>
                    <a:pt x="257904" y="4205"/>
                  </a:lnTo>
                  <a:lnTo>
                    <a:pt x="245051" y="8256"/>
                  </a:lnTo>
                  <a:lnTo>
                    <a:pt x="232634" y="13200"/>
                  </a:lnTo>
                  <a:lnTo>
                    <a:pt x="220838" y="18788"/>
                  </a:lnTo>
                  <a:lnTo>
                    <a:pt x="209910" y="24830"/>
                  </a:lnTo>
                  <a:lnTo>
                    <a:pt x="199902" y="31177"/>
                  </a:lnTo>
                  <a:lnTo>
                    <a:pt x="190998" y="37427"/>
                  </a:lnTo>
                  <a:lnTo>
                    <a:pt x="182737" y="43526"/>
                  </a:lnTo>
                  <a:lnTo>
                    <a:pt x="174394" y="50009"/>
                  </a:lnTo>
                  <a:lnTo>
                    <a:pt x="164612" y="579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9616840" y="4166127"/>
            <a:ext cx="390399" cy="478873"/>
            <a:chOff x="9616840" y="4166127"/>
            <a:chExt cx="390399" cy="478873"/>
          </a:xfrm>
        </p:grpSpPr>
        <p:sp>
          <p:nvSpPr>
            <p:cNvPr id="229" name="Freeform 228"/>
            <p:cNvSpPr/>
            <p:nvPr/>
          </p:nvSpPr>
          <p:spPr>
            <a:xfrm>
              <a:off x="9716789" y="4326502"/>
              <a:ext cx="193264" cy="263924"/>
            </a:xfrm>
            <a:custGeom>
              <a:avLst/>
              <a:gdLst/>
              <a:ahLst/>
              <a:cxnLst/>
              <a:rect l="0" t="0" r="0" b="0"/>
              <a:pathLst>
                <a:path w="193264" h="263924">
                  <a:moveTo>
                    <a:pt x="11542" y="74409"/>
                  </a:moveTo>
                  <a:lnTo>
                    <a:pt x="5876" y="68475"/>
                  </a:lnTo>
                  <a:lnTo>
                    <a:pt x="2232" y="62270"/>
                  </a:lnTo>
                  <a:lnTo>
                    <a:pt x="328" y="55179"/>
                  </a:lnTo>
                  <a:lnTo>
                    <a:pt x="0" y="47412"/>
                  </a:lnTo>
                  <a:lnTo>
                    <a:pt x="1267" y="39413"/>
                  </a:lnTo>
                  <a:lnTo>
                    <a:pt x="3996" y="31477"/>
                  </a:lnTo>
                  <a:lnTo>
                    <a:pt x="8089" y="23875"/>
                  </a:lnTo>
                  <a:lnTo>
                    <a:pt x="13573" y="16931"/>
                  </a:lnTo>
                  <a:lnTo>
                    <a:pt x="20335" y="10756"/>
                  </a:lnTo>
                  <a:lnTo>
                    <a:pt x="28314" y="5612"/>
                  </a:lnTo>
                  <a:lnTo>
                    <a:pt x="37572" y="1981"/>
                  </a:lnTo>
                  <a:lnTo>
                    <a:pt x="48004" y="0"/>
                  </a:lnTo>
                  <a:lnTo>
                    <a:pt x="58753" y="146"/>
                  </a:lnTo>
                  <a:lnTo>
                    <a:pt x="68364" y="3352"/>
                  </a:lnTo>
                  <a:lnTo>
                    <a:pt x="76110" y="9848"/>
                  </a:lnTo>
                  <a:lnTo>
                    <a:pt x="81798" y="19262"/>
                  </a:lnTo>
                  <a:lnTo>
                    <a:pt x="85406" y="31002"/>
                  </a:lnTo>
                  <a:lnTo>
                    <a:pt x="87163" y="44478"/>
                  </a:lnTo>
                  <a:lnTo>
                    <a:pt x="87430" y="58877"/>
                  </a:lnTo>
                  <a:lnTo>
                    <a:pt x="86572" y="73214"/>
                  </a:lnTo>
                  <a:lnTo>
                    <a:pt x="84891" y="86951"/>
                  </a:lnTo>
                  <a:lnTo>
                    <a:pt x="82462" y="99796"/>
                  </a:lnTo>
                  <a:lnTo>
                    <a:pt x="79156" y="111512"/>
                  </a:lnTo>
                  <a:lnTo>
                    <a:pt x="75005" y="122026"/>
                  </a:lnTo>
                  <a:lnTo>
                    <a:pt x="71404" y="128994"/>
                  </a:lnTo>
                  <a:lnTo>
                    <a:pt x="70320" y="129988"/>
                  </a:lnTo>
                  <a:lnTo>
                    <a:pt x="71747" y="127010"/>
                  </a:lnTo>
                  <a:lnTo>
                    <a:pt x="75031" y="121944"/>
                  </a:lnTo>
                  <a:lnTo>
                    <a:pt x="79577" y="115843"/>
                  </a:lnTo>
                  <a:lnTo>
                    <a:pt x="84960" y="109241"/>
                  </a:lnTo>
                  <a:lnTo>
                    <a:pt x="90900" y="102409"/>
                  </a:lnTo>
                  <a:lnTo>
                    <a:pt x="97373" y="95636"/>
                  </a:lnTo>
                  <a:lnTo>
                    <a:pt x="104564" y="89290"/>
                  </a:lnTo>
                  <a:lnTo>
                    <a:pt x="112519" y="83540"/>
                  </a:lnTo>
                  <a:lnTo>
                    <a:pt x="121153" y="78689"/>
                  </a:lnTo>
                  <a:lnTo>
                    <a:pt x="130327" y="75259"/>
                  </a:lnTo>
                  <a:lnTo>
                    <a:pt x="139903" y="73408"/>
                  </a:lnTo>
                  <a:lnTo>
                    <a:pt x="149606" y="73300"/>
                  </a:lnTo>
                  <a:lnTo>
                    <a:pt x="159039" y="75273"/>
                  </a:lnTo>
                  <a:lnTo>
                    <a:pt x="168002" y="79309"/>
                  </a:lnTo>
                  <a:lnTo>
                    <a:pt x="176155" y="85273"/>
                  </a:lnTo>
                  <a:lnTo>
                    <a:pt x="182954" y="93087"/>
                  </a:lnTo>
                  <a:lnTo>
                    <a:pt x="188218" y="102522"/>
                  </a:lnTo>
                  <a:lnTo>
                    <a:pt x="191770" y="113091"/>
                  </a:lnTo>
                  <a:lnTo>
                    <a:pt x="193263" y="124169"/>
                  </a:lnTo>
                  <a:lnTo>
                    <a:pt x="192706" y="135355"/>
                  </a:lnTo>
                  <a:lnTo>
                    <a:pt x="190233" y="146474"/>
                  </a:lnTo>
                  <a:lnTo>
                    <a:pt x="185915" y="157473"/>
                  </a:lnTo>
                  <a:lnTo>
                    <a:pt x="179976" y="168352"/>
                  </a:lnTo>
                  <a:lnTo>
                    <a:pt x="172736" y="179134"/>
                  </a:lnTo>
                  <a:lnTo>
                    <a:pt x="164517" y="189840"/>
                  </a:lnTo>
                  <a:lnTo>
                    <a:pt x="155584" y="200487"/>
                  </a:lnTo>
                  <a:lnTo>
                    <a:pt x="146148" y="210928"/>
                  </a:lnTo>
                  <a:lnTo>
                    <a:pt x="136361" y="220865"/>
                  </a:lnTo>
                  <a:lnTo>
                    <a:pt x="126342" y="230170"/>
                  </a:lnTo>
                  <a:lnTo>
                    <a:pt x="116432" y="238582"/>
                  </a:lnTo>
                  <a:lnTo>
                    <a:pt x="106120" y="246450"/>
                  </a:lnTo>
                  <a:lnTo>
                    <a:pt x="93384" y="254465"/>
                  </a:lnTo>
                  <a:lnTo>
                    <a:pt x="74714" y="2639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9616840" y="4166127"/>
              <a:ext cx="390399" cy="478873"/>
            </a:xfrm>
            <a:custGeom>
              <a:avLst/>
              <a:gdLst/>
              <a:ahLst/>
              <a:cxnLst/>
              <a:rect l="0" t="0" r="0" b="0"/>
              <a:pathLst>
                <a:path w="390399" h="478873">
                  <a:moveTo>
                    <a:pt x="174663" y="24215"/>
                  </a:moveTo>
                  <a:lnTo>
                    <a:pt x="162928" y="33016"/>
                  </a:lnTo>
                  <a:lnTo>
                    <a:pt x="151799" y="41363"/>
                  </a:lnTo>
                  <a:lnTo>
                    <a:pt x="140210" y="50061"/>
                  </a:lnTo>
                  <a:lnTo>
                    <a:pt x="128393" y="59182"/>
                  </a:lnTo>
                  <a:lnTo>
                    <a:pt x="117030" y="68677"/>
                  </a:lnTo>
                  <a:lnTo>
                    <a:pt x="106476" y="78479"/>
                  </a:lnTo>
                  <a:lnTo>
                    <a:pt x="96602" y="88839"/>
                  </a:lnTo>
                  <a:lnTo>
                    <a:pt x="86982" y="100309"/>
                  </a:lnTo>
                  <a:lnTo>
                    <a:pt x="77335" y="113093"/>
                  </a:lnTo>
                  <a:lnTo>
                    <a:pt x="67872" y="126762"/>
                  </a:lnTo>
                  <a:lnTo>
                    <a:pt x="59192" y="140476"/>
                  </a:lnTo>
                  <a:lnTo>
                    <a:pt x="51571" y="153735"/>
                  </a:lnTo>
                  <a:lnTo>
                    <a:pt x="44980" y="166399"/>
                  </a:lnTo>
                  <a:lnTo>
                    <a:pt x="39243" y="178510"/>
                  </a:lnTo>
                  <a:lnTo>
                    <a:pt x="34163" y="190173"/>
                  </a:lnTo>
                  <a:lnTo>
                    <a:pt x="29565" y="201496"/>
                  </a:lnTo>
                  <a:lnTo>
                    <a:pt x="25308" y="212574"/>
                  </a:lnTo>
                  <a:lnTo>
                    <a:pt x="21291" y="223478"/>
                  </a:lnTo>
                  <a:lnTo>
                    <a:pt x="17438" y="234261"/>
                  </a:lnTo>
                  <a:lnTo>
                    <a:pt x="13696" y="244962"/>
                  </a:lnTo>
                  <a:lnTo>
                    <a:pt x="10035" y="255620"/>
                  </a:lnTo>
                  <a:lnTo>
                    <a:pt x="6594" y="266745"/>
                  </a:lnTo>
                  <a:lnTo>
                    <a:pt x="3664" y="279271"/>
                  </a:lnTo>
                  <a:lnTo>
                    <a:pt x="1369" y="293585"/>
                  </a:lnTo>
                  <a:lnTo>
                    <a:pt x="0" y="309268"/>
                  </a:lnTo>
                  <a:lnTo>
                    <a:pt x="62" y="325404"/>
                  </a:lnTo>
                  <a:lnTo>
                    <a:pt x="1702" y="341405"/>
                  </a:lnTo>
                  <a:lnTo>
                    <a:pt x="4752" y="357044"/>
                  </a:lnTo>
                  <a:lnTo>
                    <a:pt x="8934" y="372298"/>
                  </a:lnTo>
                  <a:lnTo>
                    <a:pt x="13976" y="387210"/>
                  </a:lnTo>
                  <a:lnTo>
                    <a:pt x="19969" y="401529"/>
                  </a:lnTo>
                  <a:lnTo>
                    <a:pt x="27348" y="414705"/>
                  </a:lnTo>
                  <a:lnTo>
                    <a:pt x="36236" y="426531"/>
                  </a:lnTo>
                  <a:lnTo>
                    <a:pt x="46477" y="436948"/>
                  </a:lnTo>
                  <a:lnTo>
                    <a:pt x="57799" y="445883"/>
                  </a:lnTo>
                  <a:lnTo>
                    <a:pt x="69936" y="453449"/>
                  </a:lnTo>
                  <a:lnTo>
                    <a:pt x="82662" y="459887"/>
                  </a:lnTo>
                  <a:lnTo>
                    <a:pt x="95802" y="465461"/>
                  </a:lnTo>
                  <a:lnTo>
                    <a:pt x="109232" y="470395"/>
                  </a:lnTo>
                  <a:lnTo>
                    <a:pt x="122859" y="474541"/>
                  </a:lnTo>
                  <a:lnTo>
                    <a:pt x="136619" y="477422"/>
                  </a:lnTo>
                  <a:lnTo>
                    <a:pt x="150473" y="478872"/>
                  </a:lnTo>
                  <a:lnTo>
                    <a:pt x="164385" y="478863"/>
                  </a:lnTo>
                  <a:lnTo>
                    <a:pt x="178340" y="477336"/>
                  </a:lnTo>
                  <a:lnTo>
                    <a:pt x="192313" y="474418"/>
                  </a:lnTo>
                  <a:lnTo>
                    <a:pt x="205968" y="470357"/>
                  </a:lnTo>
                  <a:lnTo>
                    <a:pt x="218685" y="465422"/>
                  </a:lnTo>
                  <a:lnTo>
                    <a:pt x="230203" y="459849"/>
                  </a:lnTo>
                  <a:lnTo>
                    <a:pt x="240753" y="453820"/>
                  </a:lnTo>
                  <a:lnTo>
                    <a:pt x="250839" y="447476"/>
                  </a:lnTo>
                  <a:lnTo>
                    <a:pt x="260809" y="440904"/>
                  </a:lnTo>
                  <a:lnTo>
                    <a:pt x="270660" y="433847"/>
                  </a:lnTo>
                  <a:lnTo>
                    <a:pt x="280135" y="425737"/>
                  </a:lnTo>
                  <a:lnTo>
                    <a:pt x="289105" y="416359"/>
                  </a:lnTo>
                  <a:lnTo>
                    <a:pt x="297589" y="406128"/>
                  </a:lnTo>
                  <a:lnTo>
                    <a:pt x="305666" y="395875"/>
                  </a:lnTo>
                  <a:lnTo>
                    <a:pt x="313430" y="386078"/>
                  </a:lnTo>
                  <a:lnTo>
                    <a:pt x="320968" y="376382"/>
                  </a:lnTo>
                  <a:lnTo>
                    <a:pt x="328341" y="365821"/>
                  </a:lnTo>
                  <a:lnTo>
                    <a:pt x="335597" y="353899"/>
                  </a:lnTo>
                  <a:lnTo>
                    <a:pt x="342607" y="340602"/>
                  </a:lnTo>
                  <a:lnTo>
                    <a:pt x="349088" y="326139"/>
                  </a:lnTo>
                  <a:lnTo>
                    <a:pt x="354932" y="310778"/>
                  </a:lnTo>
                  <a:lnTo>
                    <a:pt x="360347" y="294920"/>
                  </a:lnTo>
                  <a:lnTo>
                    <a:pt x="365752" y="279062"/>
                  </a:lnTo>
                  <a:lnTo>
                    <a:pt x="371382" y="263473"/>
                  </a:lnTo>
                  <a:lnTo>
                    <a:pt x="376977" y="248058"/>
                  </a:lnTo>
                  <a:lnTo>
                    <a:pt x="381901" y="232483"/>
                  </a:lnTo>
                  <a:lnTo>
                    <a:pt x="385837" y="216560"/>
                  </a:lnTo>
                  <a:lnTo>
                    <a:pt x="388632" y="200424"/>
                  </a:lnTo>
                  <a:lnTo>
                    <a:pt x="390133" y="184431"/>
                  </a:lnTo>
                  <a:lnTo>
                    <a:pt x="390398" y="168780"/>
                  </a:lnTo>
                  <a:lnTo>
                    <a:pt x="389626" y="153507"/>
                  </a:lnTo>
                  <a:lnTo>
                    <a:pt x="388053" y="138565"/>
                  </a:lnTo>
                  <a:lnTo>
                    <a:pt x="385885" y="123888"/>
                  </a:lnTo>
                  <a:lnTo>
                    <a:pt x="383127" y="109575"/>
                  </a:lnTo>
                  <a:lnTo>
                    <a:pt x="379598" y="95876"/>
                  </a:lnTo>
                  <a:lnTo>
                    <a:pt x="375258" y="82885"/>
                  </a:lnTo>
                  <a:lnTo>
                    <a:pt x="370037" y="70703"/>
                  </a:lnTo>
                  <a:lnTo>
                    <a:pt x="363777" y="59513"/>
                  </a:lnTo>
                  <a:lnTo>
                    <a:pt x="356488" y="49319"/>
                  </a:lnTo>
                  <a:lnTo>
                    <a:pt x="348321" y="39982"/>
                  </a:lnTo>
                  <a:lnTo>
                    <a:pt x="339469" y="31316"/>
                  </a:lnTo>
                  <a:lnTo>
                    <a:pt x="330103" y="23157"/>
                  </a:lnTo>
                  <a:lnTo>
                    <a:pt x="320204" y="15694"/>
                  </a:lnTo>
                  <a:lnTo>
                    <a:pt x="309575" y="9433"/>
                  </a:lnTo>
                  <a:lnTo>
                    <a:pt x="298160" y="4564"/>
                  </a:lnTo>
                  <a:lnTo>
                    <a:pt x="285884" y="1295"/>
                  </a:lnTo>
                  <a:lnTo>
                    <a:pt x="272579" y="0"/>
                  </a:lnTo>
                  <a:lnTo>
                    <a:pt x="258259" y="692"/>
                  </a:lnTo>
                  <a:lnTo>
                    <a:pt x="243236" y="3259"/>
                  </a:lnTo>
                  <a:lnTo>
                    <a:pt x="228006" y="7641"/>
                  </a:lnTo>
                  <a:lnTo>
                    <a:pt x="212884" y="13617"/>
                  </a:lnTo>
                  <a:lnTo>
                    <a:pt x="198306" y="20712"/>
                  </a:lnTo>
                  <a:lnTo>
                    <a:pt x="184898" y="28303"/>
                  </a:lnTo>
                  <a:lnTo>
                    <a:pt x="172882" y="35995"/>
                  </a:lnTo>
                  <a:lnTo>
                    <a:pt x="162154" y="43615"/>
                  </a:lnTo>
                  <a:lnTo>
                    <a:pt x="152471" y="51111"/>
                  </a:lnTo>
                  <a:lnTo>
                    <a:pt x="143583" y="58491"/>
                  </a:lnTo>
                  <a:lnTo>
                    <a:pt x="135270" y="65939"/>
                  </a:lnTo>
                  <a:lnTo>
                    <a:pt x="127366" y="73786"/>
                  </a:lnTo>
                  <a:lnTo>
                    <a:pt x="119747" y="82188"/>
                  </a:lnTo>
                  <a:lnTo>
                    <a:pt x="112320" y="91291"/>
                  </a:lnTo>
                  <a:lnTo>
                    <a:pt x="105028" y="101312"/>
                  </a:lnTo>
                  <a:lnTo>
                    <a:pt x="97825" y="112280"/>
                  </a:lnTo>
                  <a:lnTo>
                    <a:pt x="90683" y="124069"/>
                  </a:lnTo>
                  <a:lnTo>
                    <a:pt x="83581" y="136507"/>
                  </a:lnTo>
                  <a:lnTo>
                    <a:pt x="76517" y="149409"/>
                  </a:lnTo>
                  <a:lnTo>
                    <a:pt x="69781" y="162034"/>
                  </a:lnTo>
                  <a:lnTo>
                    <a:pt x="63303" y="174323"/>
                  </a:lnTo>
                  <a:lnTo>
                    <a:pt x="56512" y="187355"/>
                  </a:lnTo>
                  <a:lnTo>
                    <a:pt x="48321" y="203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82828"/>
            </a:gs>
            <a:gs pos="100000">
              <a:srgbClr val="80808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>
            <a:off x="310618" y="217742"/>
            <a:ext cx="9271829" cy="831752"/>
            <a:chOff x="310618" y="217742"/>
            <a:chExt cx="9271829" cy="831752"/>
          </a:xfrm>
        </p:grpSpPr>
        <p:grpSp>
          <p:nvGrpSpPr>
            <p:cNvPr id="49" name="Group 48"/>
            <p:cNvGrpSpPr/>
            <p:nvPr/>
          </p:nvGrpSpPr>
          <p:grpSpPr>
            <a:xfrm>
              <a:off x="310618" y="217742"/>
              <a:ext cx="9271829" cy="831752"/>
              <a:chOff x="310618" y="217742"/>
              <a:chExt cx="9271829" cy="831752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310618" y="349900"/>
                <a:ext cx="440748" cy="474715"/>
              </a:xfrm>
              <a:custGeom>
                <a:avLst/>
                <a:gdLst/>
                <a:ahLst/>
                <a:cxnLst/>
                <a:rect l="0" t="0" r="0" b="0"/>
                <a:pathLst>
                  <a:path w="440748" h="474715">
                    <a:moveTo>
                      <a:pt x="206791" y="25769"/>
                    </a:moveTo>
                    <a:lnTo>
                      <a:pt x="197990" y="22970"/>
                    </a:lnTo>
                    <a:lnTo>
                      <a:pt x="189643" y="21468"/>
                    </a:lnTo>
                    <a:lnTo>
                      <a:pt x="180944" y="21166"/>
                    </a:lnTo>
                    <a:lnTo>
                      <a:pt x="171824" y="22018"/>
                    </a:lnTo>
                    <a:lnTo>
                      <a:pt x="162329" y="24134"/>
                    </a:lnTo>
                    <a:lnTo>
                      <a:pt x="152537" y="27452"/>
                    </a:lnTo>
                    <a:lnTo>
                      <a:pt x="142523" y="31614"/>
                    </a:lnTo>
                    <a:lnTo>
                      <a:pt x="132349" y="36085"/>
                    </a:lnTo>
                    <a:lnTo>
                      <a:pt x="122067" y="40539"/>
                    </a:lnTo>
                    <a:lnTo>
                      <a:pt x="111875" y="45170"/>
                    </a:lnTo>
                    <a:lnTo>
                      <a:pt x="102106" y="50571"/>
                    </a:lnTo>
                    <a:lnTo>
                      <a:pt x="92906" y="57022"/>
                    </a:lnTo>
                    <a:lnTo>
                      <a:pt x="84253" y="64491"/>
                    </a:lnTo>
                    <a:lnTo>
                      <a:pt x="76054" y="72809"/>
                    </a:lnTo>
                    <a:lnTo>
                      <a:pt x="68204" y="81778"/>
                    </a:lnTo>
                    <a:lnTo>
                      <a:pt x="60609" y="91226"/>
                    </a:lnTo>
                    <a:lnTo>
                      <a:pt x="53195" y="101012"/>
                    </a:lnTo>
                    <a:lnTo>
                      <a:pt x="45912" y="111041"/>
                    </a:lnTo>
                    <a:lnTo>
                      <a:pt x="38884" y="121401"/>
                    </a:lnTo>
                    <a:lnTo>
                      <a:pt x="32391" y="132347"/>
                    </a:lnTo>
                    <a:lnTo>
                      <a:pt x="26543" y="143975"/>
                    </a:lnTo>
                    <a:lnTo>
                      <a:pt x="21294" y="156225"/>
                    </a:lnTo>
                    <a:lnTo>
                      <a:pt x="16535" y="168981"/>
                    </a:lnTo>
                    <a:lnTo>
                      <a:pt x="12151" y="182119"/>
                    </a:lnTo>
                    <a:lnTo>
                      <a:pt x="8207" y="195534"/>
                    </a:lnTo>
                    <a:lnTo>
                      <a:pt x="4930" y="209147"/>
                    </a:lnTo>
                    <a:lnTo>
                      <a:pt x="2395" y="222895"/>
                    </a:lnTo>
                    <a:lnTo>
                      <a:pt x="693" y="236738"/>
                    </a:lnTo>
                    <a:lnTo>
                      <a:pt x="0" y="250644"/>
                    </a:lnTo>
                    <a:lnTo>
                      <a:pt x="318" y="264594"/>
                    </a:lnTo>
                    <a:lnTo>
                      <a:pt x="1667" y="278573"/>
                    </a:lnTo>
                    <a:lnTo>
                      <a:pt x="4168" y="292571"/>
                    </a:lnTo>
                    <a:lnTo>
                      <a:pt x="7776" y="306578"/>
                    </a:lnTo>
                    <a:lnTo>
                      <a:pt x="12316" y="320425"/>
                    </a:lnTo>
                    <a:lnTo>
                      <a:pt x="17580" y="333803"/>
                    </a:lnTo>
                    <a:lnTo>
                      <a:pt x="23378" y="346576"/>
                    </a:lnTo>
                    <a:lnTo>
                      <a:pt x="29558" y="358610"/>
                    </a:lnTo>
                    <a:lnTo>
                      <a:pt x="36005" y="369700"/>
                    </a:lnTo>
                    <a:lnTo>
                      <a:pt x="42637" y="379826"/>
                    </a:lnTo>
                    <a:lnTo>
                      <a:pt x="49395" y="389119"/>
                    </a:lnTo>
                    <a:lnTo>
                      <a:pt x="56238" y="397755"/>
                    </a:lnTo>
                    <a:lnTo>
                      <a:pt x="63140" y="405902"/>
                    </a:lnTo>
                    <a:lnTo>
                      <a:pt x="70080" y="413698"/>
                    </a:lnTo>
                    <a:lnTo>
                      <a:pt x="77046" y="421247"/>
                    </a:lnTo>
                    <a:lnTo>
                      <a:pt x="84034" y="428621"/>
                    </a:lnTo>
                    <a:lnTo>
                      <a:pt x="91202" y="435710"/>
                    </a:lnTo>
                    <a:lnTo>
                      <a:pt x="98854" y="442243"/>
                    </a:lnTo>
                    <a:lnTo>
                      <a:pt x="107120" y="448119"/>
                    </a:lnTo>
                    <a:lnTo>
                      <a:pt x="116131" y="453386"/>
                    </a:lnTo>
                    <a:lnTo>
                      <a:pt x="126090" y="458157"/>
                    </a:lnTo>
                    <a:lnTo>
                      <a:pt x="137020" y="462548"/>
                    </a:lnTo>
                    <a:lnTo>
                      <a:pt x="148953" y="466498"/>
                    </a:lnTo>
                    <a:lnTo>
                      <a:pt x="162020" y="469779"/>
                    </a:lnTo>
                    <a:lnTo>
                      <a:pt x="176172" y="472316"/>
                    </a:lnTo>
                    <a:lnTo>
                      <a:pt x="190912" y="474020"/>
                    </a:lnTo>
                    <a:lnTo>
                      <a:pt x="205419" y="474714"/>
                    </a:lnTo>
                    <a:lnTo>
                      <a:pt x="219247" y="474402"/>
                    </a:lnTo>
                    <a:lnTo>
                      <a:pt x="232309" y="473226"/>
                    </a:lnTo>
                    <a:lnTo>
                      <a:pt x="244695" y="471373"/>
                    </a:lnTo>
                    <a:lnTo>
                      <a:pt x="256546" y="469010"/>
                    </a:lnTo>
                    <a:lnTo>
                      <a:pt x="267997" y="465949"/>
                    </a:lnTo>
                    <a:lnTo>
                      <a:pt x="279161" y="461685"/>
                    </a:lnTo>
                    <a:lnTo>
                      <a:pt x="290123" y="456037"/>
                    </a:lnTo>
                    <a:lnTo>
                      <a:pt x="300945" y="449124"/>
                    </a:lnTo>
                    <a:lnTo>
                      <a:pt x="311672" y="441189"/>
                    </a:lnTo>
                    <a:lnTo>
                      <a:pt x="322330" y="432479"/>
                    </a:lnTo>
                    <a:lnTo>
                      <a:pt x="332775" y="423208"/>
                    </a:lnTo>
                    <a:lnTo>
                      <a:pt x="342715" y="413539"/>
                    </a:lnTo>
                    <a:lnTo>
                      <a:pt x="352031" y="403595"/>
                    </a:lnTo>
                    <a:lnTo>
                      <a:pt x="360760" y="393462"/>
                    </a:lnTo>
                    <a:lnTo>
                      <a:pt x="369010" y="383199"/>
                    </a:lnTo>
                    <a:lnTo>
                      <a:pt x="376895" y="372849"/>
                    </a:lnTo>
                    <a:lnTo>
                      <a:pt x="384513" y="362440"/>
                    </a:lnTo>
                    <a:lnTo>
                      <a:pt x="391942" y="351992"/>
                    </a:lnTo>
                    <a:lnTo>
                      <a:pt x="399236" y="341512"/>
                    </a:lnTo>
                    <a:lnTo>
                      <a:pt x="406270" y="330847"/>
                    </a:lnTo>
                    <a:lnTo>
                      <a:pt x="412768" y="319694"/>
                    </a:lnTo>
                    <a:lnTo>
                      <a:pt x="418619" y="307928"/>
                    </a:lnTo>
                    <a:lnTo>
                      <a:pt x="423870" y="295585"/>
                    </a:lnTo>
                    <a:lnTo>
                      <a:pt x="428631" y="282767"/>
                    </a:lnTo>
                    <a:lnTo>
                      <a:pt x="433010" y="269582"/>
                    </a:lnTo>
                    <a:lnTo>
                      <a:pt x="436782" y="255966"/>
                    </a:lnTo>
                    <a:lnTo>
                      <a:pt x="439411" y="241687"/>
                    </a:lnTo>
                    <a:lnTo>
                      <a:pt x="440697" y="226677"/>
                    </a:lnTo>
                    <a:lnTo>
                      <a:pt x="440747" y="211173"/>
                    </a:lnTo>
                    <a:lnTo>
                      <a:pt x="439793" y="195613"/>
                    </a:lnTo>
                    <a:lnTo>
                      <a:pt x="438077" y="180262"/>
                    </a:lnTo>
                    <a:lnTo>
                      <a:pt x="435808" y="165360"/>
                    </a:lnTo>
                    <a:lnTo>
                      <a:pt x="433147" y="151201"/>
                    </a:lnTo>
                    <a:lnTo>
                      <a:pt x="430210" y="137863"/>
                    </a:lnTo>
                    <a:lnTo>
                      <a:pt x="426917" y="125263"/>
                    </a:lnTo>
                    <a:lnTo>
                      <a:pt x="423022" y="113253"/>
                    </a:lnTo>
                    <a:lnTo>
                      <a:pt x="418431" y="101692"/>
                    </a:lnTo>
                    <a:lnTo>
                      <a:pt x="413041" y="90621"/>
                    </a:lnTo>
                    <a:lnTo>
                      <a:pt x="406666" y="80251"/>
                    </a:lnTo>
                    <a:lnTo>
                      <a:pt x="399300" y="70644"/>
                    </a:lnTo>
                    <a:lnTo>
                      <a:pt x="391082" y="61717"/>
                    </a:lnTo>
                    <a:lnTo>
                      <a:pt x="382195" y="53334"/>
                    </a:lnTo>
                    <a:lnTo>
                      <a:pt x="372811" y="45360"/>
                    </a:lnTo>
                    <a:lnTo>
                      <a:pt x="363071" y="37682"/>
                    </a:lnTo>
                    <a:lnTo>
                      <a:pt x="353080" y="30212"/>
                    </a:lnTo>
                    <a:lnTo>
                      <a:pt x="342911" y="22896"/>
                    </a:lnTo>
                    <a:lnTo>
                      <a:pt x="332456" y="16017"/>
                    </a:lnTo>
                    <a:lnTo>
                      <a:pt x="321444" y="10155"/>
                    </a:lnTo>
                    <a:lnTo>
                      <a:pt x="309773" y="5554"/>
                    </a:lnTo>
                    <a:lnTo>
                      <a:pt x="297494" y="2296"/>
                    </a:lnTo>
                    <a:lnTo>
                      <a:pt x="284718" y="477"/>
                    </a:lnTo>
                    <a:lnTo>
                      <a:pt x="271572" y="0"/>
                    </a:lnTo>
                    <a:lnTo>
                      <a:pt x="258320" y="797"/>
                    </a:lnTo>
                    <a:lnTo>
                      <a:pt x="245350" y="2919"/>
                    </a:lnTo>
                    <a:lnTo>
                      <a:pt x="232850" y="6274"/>
                    </a:lnTo>
                    <a:lnTo>
                      <a:pt x="220831" y="10813"/>
                    </a:lnTo>
                    <a:lnTo>
                      <a:pt x="209219" y="16607"/>
                    </a:lnTo>
                    <a:lnTo>
                      <a:pt x="197929" y="23575"/>
                    </a:lnTo>
                    <a:lnTo>
                      <a:pt x="187041" y="31355"/>
                    </a:lnTo>
                    <a:lnTo>
                      <a:pt x="176795" y="39415"/>
                    </a:lnTo>
                    <a:lnTo>
                      <a:pt x="167275" y="47421"/>
                    </a:lnTo>
                    <a:lnTo>
                      <a:pt x="158519" y="55138"/>
                    </a:lnTo>
                    <a:lnTo>
                      <a:pt x="149637" y="63201"/>
                    </a:lnTo>
                    <a:lnTo>
                      <a:pt x="138731" y="73430"/>
                    </a:lnTo>
                    <a:lnTo>
                      <a:pt x="122563" y="8894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808613" y="623784"/>
                <a:ext cx="119409" cy="151054"/>
              </a:xfrm>
              <a:custGeom>
                <a:avLst/>
                <a:gdLst/>
                <a:ahLst/>
                <a:cxnLst/>
                <a:rect l="0" t="0" r="0" b="0"/>
                <a:pathLst>
                  <a:path w="119409" h="151054">
                    <a:moveTo>
                      <a:pt x="3594" y="67740"/>
                    </a:moveTo>
                    <a:lnTo>
                      <a:pt x="862" y="76475"/>
                    </a:lnTo>
                    <a:lnTo>
                      <a:pt x="0" y="84181"/>
                    </a:lnTo>
                    <a:lnTo>
                      <a:pt x="985" y="91588"/>
                    </a:lnTo>
                    <a:lnTo>
                      <a:pt x="3352" y="99022"/>
                    </a:lnTo>
                    <a:lnTo>
                      <a:pt x="6487" y="106849"/>
                    </a:lnTo>
                    <a:lnTo>
                      <a:pt x="9970" y="115227"/>
                    </a:lnTo>
                    <a:lnTo>
                      <a:pt x="13577" y="124143"/>
                    </a:lnTo>
                    <a:lnTo>
                      <a:pt x="17211" y="133507"/>
                    </a:lnTo>
                    <a:lnTo>
                      <a:pt x="20803" y="143134"/>
                    </a:lnTo>
                    <a:lnTo>
                      <a:pt x="23326" y="150148"/>
                    </a:lnTo>
                    <a:lnTo>
                      <a:pt x="23432" y="151053"/>
                    </a:lnTo>
                    <a:lnTo>
                      <a:pt x="21382" y="146924"/>
                    </a:lnTo>
                    <a:lnTo>
                      <a:pt x="18088" y="139388"/>
                    </a:lnTo>
                    <a:lnTo>
                      <a:pt x="14648" y="129617"/>
                    </a:lnTo>
                    <a:lnTo>
                      <a:pt x="11664" y="118392"/>
                    </a:lnTo>
                    <a:lnTo>
                      <a:pt x="9152" y="106380"/>
                    </a:lnTo>
                    <a:lnTo>
                      <a:pt x="6766" y="94217"/>
                    </a:lnTo>
                    <a:lnTo>
                      <a:pt x="4280" y="82250"/>
                    </a:lnTo>
                    <a:lnTo>
                      <a:pt x="2098" y="70750"/>
                    </a:lnTo>
                    <a:lnTo>
                      <a:pt x="1142" y="60015"/>
                    </a:lnTo>
                    <a:lnTo>
                      <a:pt x="1837" y="50125"/>
                    </a:lnTo>
                    <a:lnTo>
                      <a:pt x="4287" y="40990"/>
                    </a:lnTo>
                    <a:lnTo>
                      <a:pt x="8530" y="32458"/>
                    </a:lnTo>
                    <a:lnTo>
                      <a:pt x="14394" y="24390"/>
                    </a:lnTo>
                    <a:lnTo>
                      <a:pt x="21738" y="16986"/>
                    </a:lnTo>
                    <a:lnTo>
                      <a:pt x="30555" y="10764"/>
                    </a:lnTo>
                    <a:lnTo>
                      <a:pt x="40698" y="5918"/>
                    </a:lnTo>
                    <a:lnTo>
                      <a:pt x="51761" y="2494"/>
                    </a:lnTo>
                    <a:lnTo>
                      <a:pt x="63176" y="562"/>
                    </a:lnTo>
                    <a:lnTo>
                      <a:pt x="74579" y="0"/>
                    </a:lnTo>
                    <a:lnTo>
                      <a:pt x="85374" y="408"/>
                    </a:lnTo>
                    <a:lnTo>
                      <a:pt x="95706" y="1240"/>
                    </a:lnTo>
                    <a:lnTo>
                      <a:pt x="106477" y="2567"/>
                    </a:lnTo>
                    <a:lnTo>
                      <a:pt x="119408" y="4569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990442" y="418352"/>
                <a:ext cx="306077" cy="352356"/>
              </a:xfrm>
              <a:custGeom>
                <a:avLst/>
                <a:gdLst/>
                <a:ahLst/>
                <a:cxnLst/>
                <a:rect l="0" t="0" r="0" b="0"/>
                <a:pathLst>
                  <a:path w="306077" h="352356">
                    <a:moveTo>
                      <a:pt x="95506" y="252115"/>
                    </a:moveTo>
                    <a:lnTo>
                      <a:pt x="86638" y="246449"/>
                    </a:lnTo>
                    <a:lnTo>
                      <a:pt x="77651" y="242805"/>
                    </a:lnTo>
                    <a:lnTo>
                      <a:pt x="67665" y="240900"/>
                    </a:lnTo>
                    <a:lnTo>
                      <a:pt x="57030" y="240572"/>
                    </a:lnTo>
                    <a:lnTo>
                      <a:pt x="46515" y="241839"/>
                    </a:lnTo>
                    <a:lnTo>
                      <a:pt x="36568" y="244568"/>
                    </a:lnTo>
                    <a:lnTo>
                      <a:pt x="27454" y="248662"/>
                    </a:lnTo>
                    <a:lnTo>
                      <a:pt x="19414" y="254145"/>
                    </a:lnTo>
                    <a:lnTo>
                      <a:pt x="12467" y="260908"/>
                    </a:lnTo>
                    <a:lnTo>
                      <a:pt x="6786" y="268887"/>
                    </a:lnTo>
                    <a:lnTo>
                      <a:pt x="2787" y="278144"/>
                    </a:lnTo>
                    <a:lnTo>
                      <a:pt x="543" y="288590"/>
                    </a:lnTo>
                    <a:lnTo>
                      <a:pt x="0" y="299858"/>
                    </a:lnTo>
                    <a:lnTo>
                      <a:pt x="1147" y="311413"/>
                    </a:lnTo>
                    <a:lnTo>
                      <a:pt x="3816" y="322905"/>
                    </a:lnTo>
                    <a:lnTo>
                      <a:pt x="8047" y="333552"/>
                    </a:lnTo>
                    <a:lnTo>
                      <a:pt x="14159" y="342105"/>
                    </a:lnTo>
                    <a:lnTo>
                      <a:pt x="22151" y="348066"/>
                    </a:lnTo>
                    <a:lnTo>
                      <a:pt x="31431" y="351439"/>
                    </a:lnTo>
                    <a:lnTo>
                      <a:pt x="41036" y="352355"/>
                    </a:lnTo>
                    <a:lnTo>
                      <a:pt x="50376" y="351155"/>
                    </a:lnTo>
                    <a:lnTo>
                      <a:pt x="59084" y="348116"/>
                    </a:lnTo>
                    <a:lnTo>
                      <a:pt x="66854" y="343352"/>
                    </a:lnTo>
                    <a:lnTo>
                      <a:pt x="73630" y="337083"/>
                    </a:lnTo>
                    <a:lnTo>
                      <a:pt x="79536" y="329606"/>
                    </a:lnTo>
                    <a:lnTo>
                      <a:pt x="84752" y="321219"/>
                    </a:lnTo>
                    <a:lnTo>
                      <a:pt x="89454" y="312171"/>
                    </a:lnTo>
                    <a:lnTo>
                      <a:pt x="93785" y="302656"/>
                    </a:lnTo>
                    <a:lnTo>
                      <a:pt x="97855" y="292815"/>
                    </a:lnTo>
                    <a:lnTo>
                      <a:pt x="101745" y="282748"/>
                    </a:lnTo>
                    <a:lnTo>
                      <a:pt x="105512" y="272359"/>
                    </a:lnTo>
                    <a:lnTo>
                      <a:pt x="109194" y="261393"/>
                    </a:lnTo>
                    <a:lnTo>
                      <a:pt x="112815" y="249748"/>
                    </a:lnTo>
                    <a:lnTo>
                      <a:pt x="116229" y="237315"/>
                    </a:lnTo>
                    <a:lnTo>
                      <a:pt x="119142" y="223905"/>
                    </a:lnTo>
                    <a:lnTo>
                      <a:pt x="121433" y="209514"/>
                    </a:lnTo>
                    <a:lnTo>
                      <a:pt x="123141" y="194443"/>
                    </a:lnTo>
                    <a:lnTo>
                      <a:pt x="124369" y="179180"/>
                    </a:lnTo>
                    <a:lnTo>
                      <a:pt x="125233" y="164027"/>
                    </a:lnTo>
                    <a:lnTo>
                      <a:pt x="125831" y="149091"/>
                    </a:lnTo>
                    <a:lnTo>
                      <a:pt x="126241" y="134376"/>
                    </a:lnTo>
                    <a:lnTo>
                      <a:pt x="126519" y="119848"/>
                    </a:lnTo>
                    <a:lnTo>
                      <a:pt x="126707" y="105464"/>
                    </a:lnTo>
                    <a:lnTo>
                      <a:pt x="126834" y="91186"/>
                    </a:lnTo>
                    <a:lnTo>
                      <a:pt x="126915" y="76979"/>
                    </a:lnTo>
                    <a:lnTo>
                      <a:pt x="126799" y="62656"/>
                    </a:lnTo>
                    <a:lnTo>
                      <a:pt x="126189" y="47894"/>
                    </a:lnTo>
                    <a:lnTo>
                      <a:pt x="124957" y="32583"/>
                    </a:lnTo>
                    <a:lnTo>
                      <a:pt x="122953" y="17895"/>
                    </a:lnTo>
                    <a:lnTo>
                      <a:pt x="119217" y="6131"/>
                    </a:lnTo>
                    <a:lnTo>
                      <a:pt x="113483" y="0"/>
                    </a:lnTo>
                    <a:lnTo>
                      <a:pt x="107801" y="791"/>
                    </a:lnTo>
                    <a:lnTo>
                      <a:pt x="103580" y="6199"/>
                    </a:lnTo>
                    <a:lnTo>
                      <a:pt x="100759" y="14508"/>
                    </a:lnTo>
                    <a:lnTo>
                      <a:pt x="98929" y="24720"/>
                    </a:lnTo>
                    <a:lnTo>
                      <a:pt x="97745" y="36366"/>
                    </a:lnTo>
                    <a:lnTo>
                      <a:pt x="96977" y="49335"/>
                    </a:lnTo>
                    <a:lnTo>
                      <a:pt x="96476" y="63474"/>
                    </a:lnTo>
                    <a:lnTo>
                      <a:pt x="96147" y="78398"/>
                    </a:lnTo>
                    <a:lnTo>
                      <a:pt x="95931" y="93571"/>
                    </a:lnTo>
                    <a:lnTo>
                      <a:pt x="95793" y="108666"/>
                    </a:lnTo>
                    <a:lnTo>
                      <a:pt x="95871" y="123395"/>
                    </a:lnTo>
                    <a:lnTo>
                      <a:pt x="96456" y="137441"/>
                    </a:lnTo>
                    <a:lnTo>
                      <a:pt x="97668" y="150707"/>
                    </a:lnTo>
                    <a:lnTo>
                      <a:pt x="99466" y="163429"/>
                    </a:lnTo>
                    <a:lnTo>
                      <a:pt x="101744" y="176053"/>
                    </a:lnTo>
                    <a:lnTo>
                      <a:pt x="104383" y="188854"/>
                    </a:lnTo>
                    <a:lnTo>
                      <a:pt x="107120" y="202082"/>
                    </a:lnTo>
                    <a:lnTo>
                      <a:pt x="109571" y="216034"/>
                    </a:lnTo>
                    <a:lnTo>
                      <a:pt x="111553" y="230788"/>
                    </a:lnTo>
                    <a:lnTo>
                      <a:pt x="113221" y="245935"/>
                    </a:lnTo>
                    <a:lnTo>
                      <a:pt x="114955" y="260716"/>
                    </a:lnTo>
                    <a:lnTo>
                      <a:pt x="116981" y="274705"/>
                    </a:lnTo>
                    <a:lnTo>
                      <a:pt x="119536" y="287021"/>
                    </a:lnTo>
                    <a:lnTo>
                      <a:pt x="123662" y="296055"/>
                    </a:lnTo>
                    <a:lnTo>
                      <a:pt x="129669" y="301013"/>
                    </a:lnTo>
                    <a:lnTo>
                      <a:pt x="136169" y="302278"/>
                    </a:lnTo>
                    <a:lnTo>
                      <a:pt x="142738" y="300815"/>
                    </a:lnTo>
                    <a:lnTo>
                      <a:pt x="149524" y="297655"/>
                    </a:lnTo>
                    <a:lnTo>
                      <a:pt x="156859" y="293729"/>
                    </a:lnTo>
                    <a:lnTo>
                      <a:pt x="164881" y="289588"/>
                    </a:lnTo>
                    <a:lnTo>
                      <a:pt x="173711" y="285644"/>
                    </a:lnTo>
                    <a:lnTo>
                      <a:pt x="183542" y="282285"/>
                    </a:lnTo>
                    <a:lnTo>
                      <a:pt x="194373" y="279646"/>
                    </a:lnTo>
                    <a:lnTo>
                      <a:pt x="205899" y="277515"/>
                    </a:lnTo>
                    <a:lnTo>
                      <a:pt x="217627" y="275459"/>
                    </a:lnTo>
                    <a:lnTo>
                      <a:pt x="229253" y="273217"/>
                    </a:lnTo>
                    <a:lnTo>
                      <a:pt x="240668" y="270708"/>
                    </a:lnTo>
                    <a:lnTo>
                      <a:pt x="251866" y="267943"/>
                    </a:lnTo>
                    <a:lnTo>
                      <a:pt x="262870" y="264960"/>
                    </a:lnTo>
                    <a:lnTo>
                      <a:pt x="273395" y="261481"/>
                    </a:lnTo>
                    <a:lnTo>
                      <a:pt x="282865" y="256935"/>
                    </a:lnTo>
                    <a:lnTo>
                      <a:pt x="291036" y="251097"/>
                    </a:lnTo>
                    <a:lnTo>
                      <a:pt x="297506" y="244058"/>
                    </a:lnTo>
                    <a:lnTo>
                      <a:pt x="301572" y="236037"/>
                    </a:lnTo>
                    <a:lnTo>
                      <a:pt x="303075" y="227280"/>
                    </a:lnTo>
                    <a:lnTo>
                      <a:pt x="302151" y="218316"/>
                    </a:lnTo>
                    <a:lnTo>
                      <a:pt x="298956" y="209919"/>
                    </a:lnTo>
                    <a:lnTo>
                      <a:pt x="293805" y="202474"/>
                    </a:lnTo>
                    <a:lnTo>
                      <a:pt x="286944" y="196325"/>
                    </a:lnTo>
                    <a:lnTo>
                      <a:pt x="278453" y="191945"/>
                    </a:lnTo>
                    <a:lnTo>
                      <a:pt x="268529" y="189408"/>
                    </a:lnTo>
                    <a:lnTo>
                      <a:pt x="257614" y="188484"/>
                    </a:lnTo>
                    <a:lnTo>
                      <a:pt x="246296" y="188835"/>
                    </a:lnTo>
                    <a:lnTo>
                      <a:pt x="234954" y="190148"/>
                    </a:lnTo>
                    <a:lnTo>
                      <a:pt x="224069" y="192483"/>
                    </a:lnTo>
                    <a:lnTo>
                      <a:pt x="214291" y="196252"/>
                    </a:lnTo>
                    <a:lnTo>
                      <a:pt x="205867" y="201564"/>
                    </a:lnTo>
                    <a:lnTo>
                      <a:pt x="198702" y="208249"/>
                    </a:lnTo>
                    <a:lnTo>
                      <a:pt x="192566" y="216032"/>
                    </a:lnTo>
                    <a:lnTo>
                      <a:pt x="187220" y="224644"/>
                    </a:lnTo>
                    <a:lnTo>
                      <a:pt x="182779" y="234019"/>
                    </a:lnTo>
                    <a:lnTo>
                      <a:pt x="179692" y="244290"/>
                    </a:lnTo>
                    <a:lnTo>
                      <a:pt x="178094" y="255452"/>
                    </a:lnTo>
                    <a:lnTo>
                      <a:pt x="177834" y="267217"/>
                    </a:lnTo>
                    <a:lnTo>
                      <a:pt x="178647" y="279115"/>
                    </a:lnTo>
                    <a:lnTo>
                      <a:pt x="180277" y="290849"/>
                    </a:lnTo>
                    <a:lnTo>
                      <a:pt x="182828" y="301999"/>
                    </a:lnTo>
                    <a:lnTo>
                      <a:pt x="186743" y="311954"/>
                    </a:lnTo>
                    <a:lnTo>
                      <a:pt x="192153" y="320498"/>
                    </a:lnTo>
                    <a:lnTo>
                      <a:pt x="198905" y="327743"/>
                    </a:lnTo>
                    <a:lnTo>
                      <a:pt x="206732" y="333933"/>
                    </a:lnTo>
                    <a:lnTo>
                      <a:pt x="215369" y="339310"/>
                    </a:lnTo>
                    <a:lnTo>
                      <a:pt x="224591" y="343602"/>
                    </a:lnTo>
                    <a:lnTo>
                      <a:pt x="234227" y="346057"/>
                    </a:lnTo>
                    <a:lnTo>
                      <a:pt x="244145" y="346416"/>
                    </a:lnTo>
                    <a:lnTo>
                      <a:pt x="254185" y="344989"/>
                    </a:lnTo>
                    <a:lnTo>
                      <a:pt x="265342" y="342152"/>
                    </a:lnTo>
                    <a:lnTo>
                      <a:pt x="280830" y="336537"/>
                    </a:lnTo>
                    <a:lnTo>
                      <a:pt x="306076" y="325815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359689" y="596768"/>
                <a:ext cx="168457" cy="169039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69039">
                    <a:moveTo>
                      <a:pt x="0" y="84228"/>
                    </a:moveTo>
                    <a:lnTo>
                      <a:pt x="3001" y="95963"/>
                    </a:lnTo>
                    <a:lnTo>
                      <a:pt x="6423" y="107092"/>
                    </a:lnTo>
                    <a:lnTo>
                      <a:pt x="10615" y="118690"/>
                    </a:lnTo>
                    <a:lnTo>
                      <a:pt x="15342" y="130851"/>
                    </a:lnTo>
                    <a:lnTo>
                      <a:pt x="20175" y="143511"/>
                    </a:lnTo>
                    <a:lnTo>
                      <a:pt x="24821" y="156472"/>
                    </a:lnTo>
                    <a:lnTo>
                      <a:pt x="28075" y="166290"/>
                    </a:lnTo>
                    <a:lnTo>
                      <a:pt x="28773" y="169038"/>
                    </a:lnTo>
                    <a:lnTo>
                      <a:pt x="27726" y="166480"/>
                    </a:lnTo>
                    <a:lnTo>
                      <a:pt x="25679" y="160714"/>
                    </a:lnTo>
                    <a:lnTo>
                      <a:pt x="23055" y="153061"/>
                    </a:lnTo>
                    <a:lnTo>
                      <a:pt x="20092" y="144129"/>
                    </a:lnTo>
                    <a:lnTo>
                      <a:pt x="16925" y="134056"/>
                    </a:lnTo>
                    <a:lnTo>
                      <a:pt x="13643" y="122978"/>
                    </a:lnTo>
                    <a:lnTo>
                      <a:pt x="10619" y="111244"/>
                    </a:lnTo>
                    <a:lnTo>
                      <a:pt x="8497" y="99357"/>
                    </a:lnTo>
                    <a:lnTo>
                      <a:pt x="7562" y="87619"/>
                    </a:lnTo>
                    <a:lnTo>
                      <a:pt x="8088" y="76294"/>
                    </a:lnTo>
                    <a:lnTo>
                      <a:pt x="10494" y="65687"/>
                    </a:lnTo>
                    <a:lnTo>
                      <a:pt x="14820" y="55892"/>
                    </a:lnTo>
                    <a:lnTo>
                      <a:pt x="20809" y="46992"/>
                    </a:lnTo>
                    <a:lnTo>
                      <a:pt x="28109" y="39153"/>
                    </a:lnTo>
                    <a:lnTo>
                      <a:pt x="36385" y="32358"/>
                    </a:lnTo>
                    <a:lnTo>
                      <a:pt x="45362" y="26454"/>
                    </a:lnTo>
                    <a:lnTo>
                      <a:pt x="54831" y="21246"/>
                    </a:lnTo>
                    <a:lnTo>
                      <a:pt x="64647" y="16557"/>
                    </a:lnTo>
                    <a:lnTo>
                      <a:pt x="74863" y="12407"/>
                    </a:lnTo>
                    <a:lnTo>
                      <a:pt x="85714" y="8991"/>
                    </a:lnTo>
                    <a:lnTo>
                      <a:pt x="97268" y="6358"/>
                    </a:lnTo>
                    <a:lnTo>
                      <a:pt x="109233" y="4416"/>
                    </a:lnTo>
                    <a:lnTo>
                      <a:pt x="122423" y="2820"/>
                    </a:lnTo>
                    <a:lnTo>
                      <a:pt x="140235" y="1428"/>
                    </a:lnTo>
                    <a:lnTo>
                      <a:pt x="168456" y="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244083" y="365141"/>
                <a:ext cx="1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1" h="421141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0" y="43082"/>
                    </a:lnTo>
                    <a:lnTo>
                      <a:pt x="0" y="58457"/>
                    </a:lnTo>
                    <a:lnTo>
                      <a:pt x="0" y="74930"/>
                    </a:lnTo>
                    <a:lnTo>
                      <a:pt x="0" y="92503"/>
                    </a:lnTo>
                    <a:lnTo>
                      <a:pt x="0" y="111019"/>
                    </a:lnTo>
                    <a:lnTo>
                      <a:pt x="0" y="130272"/>
                    </a:lnTo>
                    <a:lnTo>
                      <a:pt x="0" y="150067"/>
                    </a:lnTo>
                    <a:lnTo>
                      <a:pt x="0" y="170086"/>
                    </a:lnTo>
                    <a:lnTo>
                      <a:pt x="0" y="189905"/>
                    </a:lnTo>
                    <a:lnTo>
                      <a:pt x="0" y="209309"/>
                    </a:lnTo>
                    <a:lnTo>
                      <a:pt x="0" y="228271"/>
                    </a:lnTo>
                    <a:lnTo>
                      <a:pt x="0" y="246850"/>
                    </a:lnTo>
                    <a:lnTo>
                      <a:pt x="0" y="265125"/>
                    </a:lnTo>
                    <a:lnTo>
                      <a:pt x="0" y="283009"/>
                    </a:lnTo>
                    <a:lnTo>
                      <a:pt x="0" y="300259"/>
                    </a:lnTo>
                    <a:lnTo>
                      <a:pt x="0" y="316792"/>
                    </a:lnTo>
                    <a:lnTo>
                      <a:pt x="0" y="332676"/>
                    </a:lnTo>
                    <a:lnTo>
                      <a:pt x="0" y="348036"/>
                    </a:lnTo>
                    <a:lnTo>
                      <a:pt x="0" y="362983"/>
                    </a:lnTo>
                    <a:lnTo>
                      <a:pt x="0" y="377020"/>
                    </a:lnTo>
                    <a:lnTo>
                      <a:pt x="0" y="390428"/>
                    </a:lnTo>
                    <a:lnTo>
                      <a:pt x="0" y="404388"/>
                    </a:lnTo>
                    <a:lnTo>
                      <a:pt x="0" y="42114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538881" y="291441"/>
                <a:ext cx="10529" cy="17898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78986">
                    <a:moveTo>
                      <a:pt x="10528" y="0"/>
                    </a:moveTo>
                    <a:lnTo>
                      <a:pt x="7662" y="11803"/>
                    </a:lnTo>
                    <a:lnTo>
                      <a:pt x="5519" y="23572"/>
                    </a:lnTo>
                    <a:lnTo>
                      <a:pt x="3916" y="36462"/>
                    </a:lnTo>
                    <a:lnTo>
                      <a:pt x="2736" y="50310"/>
                    </a:lnTo>
                    <a:lnTo>
                      <a:pt x="1887" y="64638"/>
                    </a:lnTo>
                    <a:lnTo>
                      <a:pt x="1290" y="79108"/>
                    </a:lnTo>
                    <a:lnTo>
                      <a:pt x="875" y="93558"/>
                    </a:lnTo>
                    <a:lnTo>
                      <a:pt x="591" y="107933"/>
                    </a:lnTo>
                    <a:lnTo>
                      <a:pt x="398" y="122210"/>
                    </a:lnTo>
                    <a:lnTo>
                      <a:pt x="267" y="135792"/>
                    </a:lnTo>
                    <a:lnTo>
                      <a:pt x="164" y="148844"/>
                    </a:lnTo>
                    <a:lnTo>
                      <a:pt x="81" y="162513"/>
                    </a:lnTo>
                    <a:lnTo>
                      <a:pt x="0" y="178985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2433596" y="512540"/>
                <a:ext cx="221099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52643">
                    <a:moveTo>
                      <a:pt x="221098" y="0"/>
                    </a:moveTo>
                    <a:lnTo>
                      <a:pt x="209363" y="2867"/>
                    </a:lnTo>
                    <a:lnTo>
                      <a:pt x="198234" y="5009"/>
                    </a:lnTo>
                    <a:lnTo>
                      <a:pt x="186636" y="6616"/>
                    </a:lnTo>
                    <a:lnTo>
                      <a:pt x="174475" y="7970"/>
                    </a:lnTo>
                    <a:lnTo>
                      <a:pt x="161815" y="9467"/>
                    </a:lnTo>
                    <a:lnTo>
                      <a:pt x="148763" y="11317"/>
                    </a:lnTo>
                    <a:lnTo>
                      <a:pt x="135584" y="13557"/>
                    </a:lnTo>
                    <a:lnTo>
                      <a:pt x="122668" y="16138"/>
                    </a:lnTo>
                    <a:lnTo>
                      <a:pt x="110206" y="18987"/>
                    </a:lnTo>
                    <a:lnTo>
                      <a:pt x="98212" y="22036"/>
                    </a:lnTo>
                    <a:lnTo>
                      <a:pt x="86618" y="25229"/>
                    </a:lnTo>
                    <a:lnTo>
                      <a:pt x="75336" y="28523"/>
                    </a:lnTo>
                    <a:lnTo>
                      <a:pt x="64283" y="31885"/>
                    </a:lnTo>
                    <a:lnTo>
                      <a:pt x="53394" y="35296"/>
                    </a:lnTo>
                    <a:lnTo>
                      <a:pt x="42634" y="38735"/>
                    </a:lnTo>
                    <a:lnTo>
                      <a:pt x="32420" y="42039"/>
                    </a:lnTo>
                    <a:lnTo>
                      <a:pt x="22616" y="45229"/>
                    </a:lnTo>
                    <a:lnTo>
                      <a:pt x="12356" y="48585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633638" y="596768"/>
                <a:ext cx="10529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42156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67"/>
                    </a:lnTo>
                    <a:lnTo>
                      <a:pt x="0" y="46801"/>
                    </a:lnTo>
                    <a:lnTo>
                      <a:pt x="0" y="60109"/>
                    </a:lnTo>
                    <a:lnTo>
                      <a:pt x="4" y="74414"/>
                    </a:lnTo>
                    <a:lnTo>
                      <a:pt x="177" y="89419"/>
                    </a:lnTo>
                    <a:lnTo>
                      <a:pt x="825" y="104632"/>
                    </a:lnTo>
                    <a:lnTo>
                      <a:pt x="2074" y="119750"/>
                    </a:lnTo>
                    <a:lnTo>
                      <a:pt x="3727" y="134662"/>
                    </a:lnTo>
                    <a:lnTo>
                      <a:pt x="5375" y="149360"/>
                    </a:lnTo>
                    <a:lnTo>
                      <a:pt x="6778" y="163867"/>
                    </a:lnTo>
                    <a:lnTo>
                      <a:pt x="7873" y="178005"/>
                    </a:lnTo>
                    <a:lnTo>
                      <a:pt x="8801" y="192980"/>
                    </a:lnTo>
                    <a:lnTo>
                      <a:pt x="9640" y="212344"/>
                    </a:lnTo>
                    <a:lnTo>
                      <a:pt x="10528" y="242155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517577" y="607296"/>
                <a:ext cx="105533" cy="124945"/>
              </a:xfrm>
              <a:custGeom>
                <a:avLst/>
                <a:gdLst/>
                <a:ahLst/>
                <a:cxnLst/>
                <a:rect l="0" t="0" r="0" b="0"/>
                <a:pathLst>
                  <a:path w="105533" h="124945">
                    <a:moveTo>
                      <a:pt x="105532" y="94757"/>
                    </a:moveTo>
                    <a:lnTo>
                      <a:pt x="93864" y="97758"/>
                    </a:lnTo>
                    <a:lnTo>
                      <a:pt x="83375" y="101180"/>
                    </a:lnTo>
                    <a:lnTo>
                      <a:pt x="73073" y="105372"/>
                    </a:lnTo>
                    <a:lnTo>
                      <a:pt x="62772" y="110099"/>
                    </a:lnTo>
                    <a:lnTo>
                      <a:pt x="52429" y="114932"/>
                    </a:lnTo>
                    <a:lnTo>
                      <a:pt x="42048" y="119591"/>
                    </a:lnTo>
                    <a:lnTo>
                      <a:pt x="31966" y="123336"/>
                    </a:lnTo>
                    <a:lnTo>
                      <a:pt x="22804" y="124944"/>
                    </a:lnTo>
                    <a:lnTo>
                      <a:pt x="14840" y="123940"/>
                    </a:lnTo>
                    <a:lnTo>
                      <a:pt x="8341" y="120498"/>
                    </a:lnTo>
                    <a:lnTo>
                      <a:pt x="3725" y="115064"/>
                    </a:lnTo>
                    <a:lnTo>
                      <a:pt x="1031" y="108111"/>
                    </a:lnTo>
                    <a:lnTo>
                      <a:pt x="0" y="99888"/>
                    </a:lnTo>
                    <a:lnTo>
                      <a:pt x="281" y="90408"/>
                    </a:lnTo>
                    <a:lnTo>
                      <a:pt x="1532" y="79784"/>
                    </a:lnTo>
                    <a:lnTo>
                      <a:pt x="3327" y="68251"/>
                    </a:lnTo>
                    <a:lnTo>
                      <a:pt x="5322" y="54656"/>
                    </a:lnTo>
                    <a:lnTo>
                      <a:pt x="7687" y="34453"/>
                    </a:lnTo>
                    <a:lnTo>
                      <a:pt x="10776" y="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91565" y="786281"/>
                <a:ext cx="55034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55034" h="178985">
                    <a:moveTo>
                      <a:pt x="0" y="0"/>
                    </a:moveTo>
                    <a:lnTo>
                      <a:pt x="5867" y="5934"/>
                    </a:lnTo>
                    <a:lnTo>
                      <a:pt x="11432" y="12139"/>
                    </a:lnTo>
                    <a:lnTo>
                      <a:pt x="17226" y="19235"/>
                    </a:lnTo>
                    <a:lnTo>
                      <a:pt x="23134" y="27175"/>
                    </a:lnTo>
                    <a:lnTo>
                      <a:pt x="28816" y="35822"/>
                    </a:lnTo>
                    <a:lnTo>
                      <a:pt x="34090" y="45016"/>
                    </a:lnTo>
                    <a:lnTo>
                      <a:pt x="38941" y="54616"/>
                    </a:lnTo>
                    <a:lnTo>
                      <a:pt x="43427" y="64505"/>
                    </a:lnTo>
                    <a:lnTo>
                      <a:pt x="47620" y="74598"/>
                    </a:lnTo>
                    <a:lnTo>
                      <a:pt x="51265" y="84832"/>
                    </a:lnTo>
                    <a:lnTo>
                      <a:pt x="53809" y="95161"/>
                    </a:lnTo>
                    <a:lnTo>
                      <a:pt x="55033" y="105551"/>
                    </a:lnTo>
                    <a:lnTo>
                      <a:pt x="54872" y="115817"/>
                    </a:lnTo>
                    <a:lnTo>
                      <a:pt x="53243" y="125637"/>
                    </a:lnTo>
                    <a:lnTo>
                      <a:pt x="50261" y="134868"/>
                    </a:lnTo>
                    <a:lnTo>
                      <a:pt x="46280" y="143428"/>
                    </a:lnTo>
                    <a:lnTo>
                      <a:pt x="41304" y="152156"/>
                    </a:lnTo>
                    <a:lnTo>
                      <a:pt x="33779" y="162937"/>
                    </a:lnTo>
                    <a:lnTo>
                      <a:pt x="21057" y="178984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3444332" y="301970"/>
                <a:ext cx="20621" cy="452726"/>
              </a:xfrm>
              <a:custGeom>
                <a:avLst/>
                <a:gdLst/>
                <a:ahLst/>
                <a:cxnLst/>
                <a:rect l="0" t="0" r="0" b="0"/>
                <a:pathLst>
                  <a:path w="20621" h="452726">
                    <a:moveTo>
                      <a:pt x="0" y="0"/>
                    </a:moveTo>
                    <a:lnTo>
                      <a:pt x="67" y="14602"/>
                    </a:lnTo>
                    <a:lnTo>
                      <a:pt x="707" y="27873"/>
                    </a:lnTo>
                    <a:lnTo>
                      <a:pt x="1999" y="41083"/>
                    </a:lnTo>
                    <a:lnTo>
                      <a:pt x="3686" y="54771"/>
                    </a:lnTo>
                    <a:lnTo>
                      <a:pt x="5354" y="69576"/>
                    </a:lnTo>
                    <a:lnTo>
                      <a:pt x="6772" y="85722"/>
                    </a:lnTo>
                    <a:lnTo>
                      <a:pt x="8043" y="102621"/>
                    </a:lnTo>
                    <a:lnTo>
                      <a:pt x="9502" y="119118"/>
                    </a:lnTo>
                    <a:lnTo>
                      <a:pt x="11330" y="134588"/>
                    </a:lnTo>
                    <a:lnTo>
                      <a:pt x="13388" y="149244"/>
                    </a:lnTo>
                    <a:lnTo>
                      <a:pt x="15316" y="163838"/>
                    </a:lnTo>
                    <a:lnTo>
                      <a:pt x="16910" y="178847"/>
                    </a:lnTo>
                    <a:lnTo>
                      <a:pt x="18133" y="194574"/>
                    </a:lnTo>
                    <a:lnTo>
                      <a:pt x="19029" y="211290"/>
                    </a:lnTo>
                    <a:lnTo>
                      <a:pt x="19666" y="229024"/>
                    </a:lnTo>
                    <a:lnTo>
                      <a:pt x="20110" y="247480"/>
                    </a:lnTo>
                    <a:lnTo>
                      <a:pt x="20416" y="266161"/>
                    </a:lnTo>
                    <a:lnTo>
                      <a:pt x="20620" y="284754"/>
                    </a:lnTo>
                    <a:lnTo>
                      <a:pt x="20589" y="302982"/>
                    </a:lnTo>
                    <a:lnTo>
                      <a:pt x="20036" y="320528"/>
                    </a:lnTo>
                    <a:lnTo>
                      <a:pt x="18852" y="337292"/>
                    </a:lnTo>
                    <a:lnTo>
                      <a:pt x="17243" y="353345"/>
                    </a:lnTo>
                    <a:lnTo>
                      <a:pt x="15623" y="368827"/>
                    </a:lnTo>
                    <a:lnTo>
                      <a:pt x="14240" y="383863"/>
                    </a:lnTo>
                    <a:lnTo>
                      <a:pt x="13158" y="398161"/>
                    </a:lnTo>
                    <a:lnTo>
                      <a:pt x="12239" y="412517"/>
                    </a:lnTo>
                    <a:lnTo>
                      <a:pt x="11409" y="429313"/>
                    </a:lnTo>
                    <a:lnTo>
                      <a:pt x="10528" y="452725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3675959" y="217742"/>
                <a:ext cx="10529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89514">
                    <a:moveTo>
                      <a:pt x="0" y="0"/>
                    </a:moveTo>
                    <a:lnTo>
                      <a:pt x="0" y="14602"/>
                    </a:lnTo>
                    <a:lnTo>
                      <a:pt x="0" y="27873"/>
                    </a:lnTo>
                    <a:lnTo>
                      <a:pt x="4" y="41079"/>
                    </a:lnTo>
                    <a:lnTo>
                      <a:pt x="177" y="54593"/>
                    </a:lnTo>
                    <a:lnTo>
                      <a:pt x="825" y="68750"/>
                    </a:lnTo>
                    <a:lnTo>
                      <a:pt x="2074" y="83652"/>
                    </a:lnTo>
                    <a:lnTo>
                      <a:pt x="3727" y="99071"/>
                    </a:lnTo>
                    <a:lnTo>
                      <a:pt x="5375" y="114569"/>
                    </a:lnTo>
                    <a:lnTo>
                      <a:pt x="6778" y="129862"/>
                    </a:lnTo>
                    <a:lnTo>
                      <a:pt x="7873" y="144264"/>
                    </a:lnTo>
                    <a:lnTo>
                      <a:pt x="8801" y="158023"/>
                    </a:lnTo>
                    <a:lnTo>
                      <a:pt x="9640" y="172341"/>
                    </a:lnTo>
                    <a:lnTo>
                      <a:pt x="10528" y="189513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3612788" y="428312"/>
                <a:ext cx="168456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68456" h="84229">
                    <a:moveTo>
                      <a:pt x="168455" y="0"/>
                    </a:moveTo>
                    <a:lnTo>
                      <a:pt x="159654" y="3001"/>
                    </a:lnTo>
                    <a:lnTo>
                      <a:pt x="151307" y="6423"/>
                    </a:lnTo>
                    <a:lnTo>
                      <a:pt x="142609" y="10615"/>
                    </a:lnTo>
                    <a:lnTo>
                      <a:pt x="133487" y="15342"/>
                    </a:lnTo>
                    <a:lnTo>
                      <a:pt x="123993" y="20175"/>
                    </a:lnTo>
                    <a:lnTo>
                      <a:pt x="114201" y="24857"/>
                    </a:lnTo>
                    <a:lnTo>
                      <a:pt x="104187" y="29466"/>
                    </a:lnTo>
                    <a:lnTo>
                      <a:pt x="94012" y="34316"/>
                    </a:lnTo>
                    <a:lnTo>
                      <a:pt x="83726" y="39578"/>
                    </a:lnTo>
                    <a:lnTo>
                      <a:pt x="73362" y="45263"/>
                    </a:lnTo>
                    <a:lnTo>
                      <a:pt x="62945" y="51312"/>
                    </a:lnTo>
                    <a:lnTo>
                      <a:pt x="52500" y="57635"/>
                    </a:lnTo>
                    <a:lnTo>
                      <a:pt x="42302" y="63854"/>
                    </a:lnTo>
                    <a:lnTo>
                      <a:pt x="31765" y="69923"/>
                    </a:lnTo>
                    <a:lnTo>
                      <a:pt x="18845" y="76372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3659188" y="533597"/>
                <a:ext cx="133570" cy="247510"/>
              </a:xfrm>
              <a:custGeom>
                <a:avLst/>
                <a:gdLst/>
                <a:ahLst/>
                <a:cxnLst/>
                <a:rect l="0" t="0" r="0" b="0"/>
                <a:pathLst>
                  <a:path w="133570" h="247510">
                    <a:moveTo>
                      <a:pt x="79941" y="0"/>
                    </a:moveTo>
                    <a:lnTo>
                      <a:pt x="74074" y="5934"/>
                    </a:lnTo>
                    <a:lnTo>
                      <a:pt x="68509" y="12139"/>
                    </a:lnTo>
                    <a:lnTo>
                      <a:pt x="62715" y="19235"/>
                    </a:lnTo>
                    <a:lnTo>
                      <a:pt x="56807" y="27175"/>
                    </a:lnTo>
                    <a:lnTo>
                      <a:pt x="51125" y="35822"/>
                    </a:lnTo>
                    <a:lnTo>
                      <a:pt x="45850" y="45021"/>
                    </a:lnTo>
                    <a:lnTo>
                      <a:pt x="41000" y="54793"/>
                    </a:lnTo>
                    <a:lnTo>
                      <a:pt x="36514" y="65331"/>
                    </a:lnTo>
                    <a:lnTo>
                      <a:pt x="32313" y="76673"/>
                    </a:lnTo>
                    <a:lnTo>
                      <a:pt x="28321" y="88559"/>
                    </a:lnTo>
                    <a:lnTo>
                      <a:pt x="24481" y="100537"/>
                    </a:lnTo>
                    <a:lnTo>
                      <a:pt x="20745" y="112334"/>
                    </a:lnTo>
                    <a:lnTo>
                      <a:pt x="17083" y="123865"/>
                    </a:lnTo>
                    <a:lnTo>
                      <a:pt x="13470" y="135142"/>
                    </a:lnTo>
                    <a:lnTo>
                      <a:pt x="9896" y="146213"/>
                    </a:lnTo>
                    <a:lnTo>
                      <a:pt x="6513" y="157292"/>
                    </a:lnTo>
                    <a:lnTo>
                      <a:pt x="3620" y="168731"/>
                    </a:lnTo>
                    <a:lnTo>
                      <a:pt x="1352" y="180687"/>
                    </a:lnTo>
                    <a:lnTo>
                      <a:pt x="0" y="192990"/>
                    </a:lnTo>
                    <a:lnTo>
                      <a:pt x="75" y="205249"/>
                    </a:lnTo>
                    <a:lnTo>
                      <a:pt x="1731" y="217217"/>
                    </a:lnTo>
                    <a:lnTo>
                      <a:pt x="5132" y="228184"/>
                    </a:lnTo>
                    <a:lnTo>
                      <a:pt x="10614" y="236952"/>
                    </a:lnTo>
                    <a:lnTo>
                      <a:pt x="18151" y="243058"/>
                    </a:lnTo>
                    <a:lnTo>
                      <a:pt x="27278" y="246528"/>
                    </a:lnTo>
                    <a:lnTo>
                      <a:pt x="37305" y="247509"/>
                    </a:lnTo>
                    <a:lnTo>
                      <a:pt x="47748" y="246361"/>
                    </a:lnTo>
                    <a:lnTo>
                      <a:pt x="58349" y="243697"/>
                    </a:lnTo>
                    <a:lnTo>
                      <a:pt x="68991" y="240249"/>
                    </a:lnTo>
                    <a:lnTo>
                      <a:pt x="79624" y="236490"/>
                    </a:lnTo>
                    <a:lnTo>
                      <a:pt x="90068" y="232327"/>
                    </a:lnTo>
                    <a:lnTo>
                      <a:pt x="100016" y="227242"/>
                    </a:lnTo>
                    <a:lnTo>
                      <a:pt x="109330" y="220999"/>
                    </a:lnTo>
                    <a:lnTo>
                      <a:pt x="117722" y="213499"/>
                    </a:lnTo>
                    <a:lnTo>
                      <a:pt x="124681" y="204627"/>
                    </a:lnTo>
                    <a:lnTo>
                      <a:pt x="130045" y="194487"/>
                    </a:lnTo>
                    <a:lnTo>
                      <a:pt x="133324" y="183948"/>
                    </a:lnTo>
                    <a:lnTo>
                      <a:pt x="133569" y="174486"/>
                    </a:lnTo>
                    <a:lnTo>
                      <a:pt x="130548" y="166842"/>
                    </a:lnTo>
                    <a:lnTo>
                      <a:pt x="124791" y="161225"/>
                    </a:lnTo>
                    <a:lnTo>
                      <a:pt x="117191" y="157665"/>
                    </a:lnTo>
                    <a:lnTo>
                      <a:pt x="108461" y="155944"/>
                    </a:lnTo>
                    <a:lnTo>
                      <a:pt x="99216" y="155871"/>
                    </a:lnTo>
                    <a:lnTo>
                      <a:pt x="90033" y="157394"/>
                    </a:lnTo>
                    <a:lnTo>
                      <a:pt x="81205" y="160338"/>
                    </a:lnTo>
                    <a:lnTo>
                      <a:pt x="72958" y="164598"/>
                    </a:lnTo>
                    <a:lnTo>
                      <a:pt x="65559" y="170205"/>
                    </a:lnTo>
                    <a:lnTo>
                      <a:pt x="59064" y="177037"/>
                    </a:lnTo>
                    <a:lnTo>
                      <a:pt x="53514" y="184418"/>
                    </a:lnTo>
                    <a:lnTo>
                      <a:pt x="48481" y="191922"/>
                    </a:lnTo>
                    <a:lnTo>
                      <a:pt x="43524" y="200208"/>
                    </a:lnTo>
                    <a:lnTo>
                      <a:pt x="37827" y="21057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886528" y="796809"/>
                <a:ext cx="30956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30956" h="126343">
                    <a:moveTo>
                      <a:pt x="0" y="0"/>
                    </a:moveTo>
                    <a:lnTo>
                      <a:pt x="5868" y="5935"/>
                    </a:lnTo>
                    <a:lnTo>
                      <a:pt x="11433" y="12140"/>
                    </a:lnTo>
                    <a:lnTo>
                      <a:pt x="17218" y="19235"/>
                    </a:lnTo>
                    <a:lnTo>
                      <a:pt x="22780" y="27176"/>
                    </a:lnTo>
                    <a:lnTo>
                      <a:pt x="27165" y="35822"/>
                    </a:lnTo>
                    <a:lnTo>
                      <a:pt x="29929" y="45017"/>
                    </a:lnTo>
                    <a:lnTo>
                      <a:pt x="30955" y="54616"/>
                    </a:lnTo>
                    <a:lnTo>
                      <a:pt x="30200" y="64506"/>
                    </a:lnTo>
                    <a:lnTo>
                      <a:pt x="27841" y="74590"/>
                    </a:lnTo>
                    <a:lnTo>
                      <a:pt x="24296" y="84543"/>
                    </a:lnTo>
                    <a:lnTo>
                      <a:pt x="19667" y="94887"/>
                    </a:lnTo>
                    <a:lnTo>
                      <a:pt x="12435" y="107649"/>
                    </a:lnTo>
                    <a:lnTo>
                      <a:pt x="0" y="126342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4269338" y="577804"/>
                <a:ext cx="185730" cy="222560"/>
              </a:xfrm>
              <a:custGeom>
                <a:avLst/>
                <a:gdLst/>
                <a:ahLst/>
                <a:cxnLst/>
                <a:rect l="0" t="0" r="0" b="0"/>
                <a:pathLst>
                  <a:path w="185730" h="222560">
                    <a:moveTo>
                      <a:pt x="101501" y="134777"/>
                    </a:moveTo>
                    <a:lnTo>
                      <a:pt x="104368" y="125909"/>
                    </a:lnTo>
                    <a:lnTo>
                      <a:pt x="106510" y="116922"/>
                    </a:lnTo>
                    <a:lnTo>
                      <a:pt x="108113" y="106927"/>
                    </a:lnTo>
                    <a:lnTo>
                      <a:pt x="109294" y="95946"/>
                    </a:lnTo>
                    <a:lnTo>
                      <a:pt x="110142" y="84135"/>
                    </a:lnTo>
                    <a:lnTo>
                      <a:pt x="110731" y="71686"/>
                    </a:lnTo>
                    <a:lnTo>
                      <a:pt x="110800" y="59093"/>
                    </a:lnTo>
                    <a:lnTo>
                      <a:pt x="109787" y="47109"/>
                    </a:lnTo>
                    <a:lnTo>
                      <a:pt x="107470" y="36098"/>
                    </a:lnTo>
                    <a:lnTo>
                      <a:pt x="103776" y="26234"/>
                    </a:lnTo>
                    <a:lnTo>
                      <a:pt x="98623" y="17673"/>
                    </a:lnTo>
                    <a:lnTo>
                      <a:pt x="92122" y="10373"/>
                    </a:lnTo>
                    <a:lnTo>
                      <a:pt x="84672" y="4622"/>
                    </a:lnTo>
                    <a:lnTo>
                      <a:pt x="76841" y="1106"/>
                    </a:lnTo>
                    <a:lnTo>
                      <a:pt x="68988" y="0"/>
                    </a:lnTo>
                    <a:lnTo>
                      <a:pt x="61261" y="1035"/>
                    </a:lnTo>
                    <a:lnTo>
                      <a:pt x="53693" y="3780"/>
                    </a:lnTo>
                    <a:lnTo>
                      <a:pt x="46274" y="7814"/>
                    </a:lnTo>
                    <a:lnTo>
                      <a:pt x="39140" y="12942"/>
                    </a:lnTo>
                    <a:lnTo>
                      <a:pt x="32567" y="19200"/>
                    </a:lnTo>
                    <a:lnTo>
                      <a:pt x="26662" y="26520"/>
                    </a:lnTo>
                    <a:lnTo>
                      <a:pt x="21374" y="34891"/>
                    </a:lnTo>
                    <a:lnTo>
                      <a:pt x="16587" y="44420"/>
                    </a:lnTo>
                    <a:lnTo>
                      <a:pt x="12185" y="55061"/>
                    </a:lnTo>
                    <a:lnTo>
                      <a:pt x="8229" y="66801"/>
                    </a:lnTo>
                    <a:lnTo>
                      <a:pt x="4942" y="79738"/>
                    </a:lnTo>
                    <a:lnTo>
                      <a:pt x="2402" y="93813"/>
                    </a:lnTo>
                    <a:lnTo>
                      <a:pt x="696" y="108841"/>
                    </a:lnTo>
                    <a:lnTo>
                      <a:pt x="0" y="124606"/>
                    </a:lnTo>
                    <a:lnTo>
                      <a:pt x="312" y="140905"/>
                    </a:lnTo>
                    <a:lnTo>
                      <a:pt x="1487" y="157255"/>
                    </a:lnTo>
                    <a:lnTo>
                      <a:pt x="3339" y="172926"/>
                    </a:lnTo>
                    <a:lnTo>
                      <a:pt x="5707" y="187556"/>
                    </a:lnTo>
                    <a:lnTo>
                      <a:pt x="8940" y="200497"/>
                    </a:lnTo>
                    <a:lnTo>
                      <a:pt x="13852" y="210680"/>
                    </a:lnTo>
                    <a:lnTo>
                      <a:pt x="20744" y="217774"/>
                    </a:lnTo>
                    <a:lnTo>
                      <a:pt x="29136" y="221757"/>
                    </a:lnTo>
                    <a:lnTo>
                      <a:pt x="38072" y="222559"/>
                    </a:lnTo>
                    <a:lnTo>
                      <a:pt x="46926" y="220472"/>
                    </a:lnTo>
                    <a:lnTo>
                      <a:pt x="55292" y="216025"/>
                    </a:lnTo>
                    <a:lnTo>
                      <a:pt x="62824" y="209778"/>
                    </a:lnTo>
                    <a:lnTo>
                      <a:pt x="69437" y="202216"/>
                    </a:lnTo>
                    <a:lnTo>
                      <a:pt x="75232" y="193720"/>
                    </a:lnTo>
                    <a:lnTo>
                      <a:pt x="80373" y="184575"/>
                    </a:lnTo>
                    <a:lnTo>
                      <a:pt x="85019" y="174972"/>
                    </a:lnTo>
                    <a:lnTo>
                      <a:pt x="89143" y="164728"/>
                    </a:lnTo>
                    <a:lnTo>
                      <a:pt x="92543" y="153327"/>
                    </a:lnTo>
                    <a:lnTo>
                      <a:pt x="95168" y="140585"/>
                    </a:lnTo>
                    <a:lnTo>
                      <a:pt x="97272" y="126941"/>
                    </a:lnTo>
                    <a:lnTo>
                      <a:pt x="99299" y="113243"/>
                    </a:lnTo>
                    <a:lnTo>
                      <a:pt x="101521" y="100060"/>
                    </a:lnTo>
                    <a:lnTo>
                      <a:pt x="104136" y="89887"/>
                    </a:lnTo>
                    <a:lnTo>
                      <a:pt x="106959" y="86153"/>
                    </a:lnTo>
                    <a:lnTo>
                      <a:pt x="109549" y="88693"/>
                    </a:lnTo>
                    <a:lnTo>
                      <a:pt x="112046" y="95988"/>
                    </a:lnTo>
                    <a:lnTo>
                      <a:pt x="114639" y="106282"/>
                    </a:lnTo>
                    <a:lnTo>
                      <a:pt x="117409" y="117899"/>
                    </a:lnTo>
                    <a:lnTo>
                      <a:pt x="120365" y="129838"/>
                    </a:lnTo>
                    <a:lnTo>
                      <a:pt x="123642" y="141660"/>
                    </a:lnTo>
                    <a:lnTo>
                      <a:pt x="127513" y="153230"/>
                    </a:lnTo>
                    <a:lnTo>
                      <a:pt x="132082" y="164526"/>
                    </a:lnTo>
                    <a:lnTo>
                      <a:pt x="137560" y="175139"/>
                    </a:lnTo>
                    <a:lnTo>
                      <a:pt x="145209" y="185274"/>
                    </a:lnTo>
                    <a:lnTo>
                      <a:pt x="159053" y="195823"/>
                    </a:lnTo>
                    <a:lnTo>
                      <a:pt x="185729" y="208477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4447166" y="623373"/>
                <a:ext cx="113187" cy="141852"/>
              </a:xfrm>
              <a:custGeom>
                <a:avLst/>
                <a:gdLst/>
                <a:ahLst/>
                <a:cxnLst/>
                <a:rect l="0" t="0" r="0" b="0"/>
                <a:pathLst>
                  <a:path w="113187" h="141852">
                    <a:moveTo>
                      <a:pt x="7901" y="57623"/>
                    </a:moveTo>
                    <a:lnTo>
                      <a:pt x="5102" y="66424"/>
                    </a:lnTo>
                    <a:lnTo>
                      <a:pt x="3600" y="74771"/>
                    </a:lnTo>
                    <a:lnTo>
                      <a:pt x="3288" y="83474"/>
                    </a:lnTo>
                    <a:lnTo>
                      <a:pt x="3794" y="92768"/>
                    </a:lnTo>
                    <a:lnTo>
                      <a:pt x="4614" y="102911"/>
                    </a:lnTo>
                    <a:lnTo>
                      <a:pt x="5427" y="113858"/>
                    </a:lnTo>
                    <a:lnTo>
                      <a:pt x="6006" y="122054"/>
                    </a:lnTo>
                    <a:lnTo>
                      <a:pt x="6011" y="123501"/>
                    </a:lnTo>
                    <a:lnTo>
                      <a:pt x="5202" y="120079"/>
                    </a:lnTo>
                    <a:lnTo>
                      <a:pt x="3811" y="113626"/>
                    </a:lnTo>
                    <a:lnTo>
                      <a:pt x="2312" y="105028"/>
                    </a:lnTo>
                    <a:lnTo>
                      <a:pt x="1000" y="94845"/>
                    </a:lnTo>
                    <a:lnTo>
                      <a:pt x="130" y="83664"/>
                    </a:lnTo>
                    <a:lnTo>
                      <a:pt x="0" y="72123"/>
                    </a:lnTo>
                    <a:lnTo>
                      <a:pt x="698" y="60600"/>
                    </a:lnTo>
                    <a:lnTo>
                      <a:pt x="2302" y="49244"/>
                    </a:lnTo>
                    <a:lnTo>
                      <a:pt x="4975" y="38080"/>
                    </a:lnTo>
                    <a:lnTo>
                      <a:pt x="8701" y="27105"/>
                    </a:lnTo>
                    <a:lnTo>
                      <a:pt x="13491" y="16938"/>
                    </a:lnTo>
                    <a:lnTo>
                      <a:pt x="19454" y="8773"/>
                    </a:lnTo>
                    <a:lnTo>
                      <a:pt x="26535" y="3108"/>
                    </a:lnTo>
                    <a:lnTo>
                      <a:pt x="34391" y="119"/>
                    </a:lnTo>
                    <a:lnTo>
                      <a:pt x="42502" y="0"/>
                    </a:lnTo>
                    <a:lnTo>
                      <a:pt x="50546" y="2548"/>
                    </a:lnTo>
                    <a:lnTo>
                      <a:pt x="58403" y="7138"/>
                    </a:lnTo>
                    <a:lnTo>
                      <a:pt x="66059" y="12950"/>
                    </a:lnTo>
                    <a:lnTo>
                      <a:pt x="73537" y="19411"/>
                    </a:lnTo>
                    <a:lnTo>
                      <a:pt x="80711" y="26522"/>
                    </a:lnTo>
                    <a:lnTo>
                      <a:pt x="87310" y="34732"/>
                    </a:lnTo>
                    <a:lnTo>
                      <a:pt x="93228" y="44219"/>
                    </a:lnTo>
                    <a:lnTo>
                      <a:pt x="98355" y="54879"/>
                    </a:lnTo>
                    <a:lnTo>
                      <a:pt x="102502" y="66491"/>
                    </a:lnTo>
                    <a:lnTo>
                      <a:pt x="105661" y="78813"/>
                    </a:lnTo>
                    <a:lnTo>
                      <a:pt x="107973" y="91231"/>
                    </a:lnTo>
                    <a:lnTo>
                      <a:pt x="109867" y="104096"/>
                    </a:lnTo>
                    <a:lnTo>
                      <a:pt x="111510" y="119653"/>
                    </a:lnTo>
                    <a:lnTo>
                      <a:pt x="113186" y="141851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4617023" y="432159"/>
                <a:ext cx="132843" cy="393202"/>
              </a:xfrm>
              <a:custGeom>
                <a:avLst/>
                <a:gdLst/>
                <a:ahLst/>
                <a:cxnLst/>
                <a:rect l="0" t="0" r="0" b="0"/>
                <a:pathLst>
                  <a:path w="132843" h="393202">
                    <a:moveTo>
                      <a:pt x="101257" y="259365"/>
                    </a:moveTo>
                    <a:lnTo>
                      <a:pt x="98123" y="250765"/>
                    </a:lnTo>
                    <a:lnTo>
                      <a:pt x="93420" y="244339"/>
                    </a:lnTo>
                    <a:lnTo>
                      <a:pt x="86635" y="239539"/>
                    </a:lnTo>
                    <a:lnTo>
                      <a:pt x="78188" y="236343"/>
                    </a:lnTo>
                    <a:lnTo>
                      <a:pt x="68722" y="235094"/>
                    </a:lnTo>
                    <a:lnTo>
                      <a:pt x="58721" y="235813"/>
                    </a:lnTo>
                    <a:lnTo>
                      <a:pt x="48783" y="238393"/>
                    </a:lnTo>
                    <a:lnTo>
                      <a:pt x="39664" y="242782"/>
                    </a:lnTo>
                    <a:lnTo>
                      <a:pt x="31691" y="248767"/>
                    </a:lnTo>
                    <a:lnTo>
                      <a:pt x="24835" y="256037"/>
                    </a:lnTo>
                    <a:lnTo>
                      <a:pt x="18906" y="264278"/>
                    </a:lnTo>
                    <a:lnTo>
                      <a:pt x="13696" y="273229"/>
                    </a:lnTo>
                    <a:lnTo>
                      <a:pt x="9177" y="282847"/>
                    </a:lnTo>
                    <a:lnTo>
                      <a:pt x="5504" y="293289"/>
                    </a:lnTo>
                    <a:lnTo>
                      <a:pt x="2701" y="304568"/>
                    </a:lnTo>
                    <a:lnTo>
                      <a:pt x="817" y="316415"/>
                    </a:lnTo>
                    <a:lnTo>
                      <a:pt x="0" y="328366"/>
                    </a:lnTo>
                    <a:lnTo>
                      <a:pt x="236" y="340142"/>
                    </a:lnTo>
                    <a:lnTo>
                      <a:pt x="1529" y="351490"/>
                    </a:lnTo>
                    <a:lnTo>
                      <a:pt x="3993" y="362110"/>
                    </a:lnTo>
                    <a:lnTo>
                      <a:pt x="7581" y="371905"/>
                    </a:lnTo>
                    <a:lnTo>
                      <a:pt x="12278" y="380464"/>
                    </a:lnTo>
                    <a:lnTo>
                      <a:pt x="18178" y="387011"/>
                    </a:lnTo>
                    <a:lnTo>
                      <a:pt x="25218" y="391292"/>
                    </a:lnTo>
                    <a:lnTo>
                      <a:pt x="33046" y="393201"/>
                    </a:lnTo>
                    <a:lnTo>
                      <a:pt x="41138" y="392520"/>
                    </a:lnTo>
                    <a:lnTo>
                      <a:pt x="49165" y="389395"/>
                    </a:lnTo>
                    <a:lnTo>
                      <a:pt x="56842" y="384232"/>
                    </a:lnTo>
                    <a:lnTo>
                      <a:pt x="63844" y="377494"/>
                    </a:lnTo>
                    <a:lnTo>
                      <a:pt x="70069" y="369591"/>
                    </a:lnTo>
                    <a:lnTo>
                      <a:pt x="75588" y="360525"/>
                    </a:lnTo>
                    <a:lnTo>
                      <a:pt x="80538" y="349932"/>
                    </a:lnTo>
                    <a:lnTo>
                      <a:pt x="85057" y="337731"/>
                    </a:lnTo>
                    <a:lnTo>
                      <a:pt x="89263" y="324113"/>
                    </a:lnTo>
                    <a:lnTo>
                      <a:pt x="93249" y="309370"/>
                    </a:lnTo>
                    <a:lnTo>
                      <a:pt x="97078" y="293783"/>
                    </a:lnTo>
                    <a:lnTo>
                      <a:pt x="100633" y="277587"/>
                    </a:lnTo>
                    <a:lnTo>
                      <a:pt x="103642" y="260963"/>
                    </a:lnTo>
                    <a:lnTo>
                      <a:pt x="106001" y="244052"/>
                    </a:lnTo>
                    <a:lnTo>
                      <a:pt x="107925" y="227273"/>
                    </a:lnTo>
                    <a:lnTo>
                      <a:pt x="109830" y="211307"/>
                    </a:lnTo>
                    <a:lnTo>
                      <a:pt x="111957" y="196457"/>
                    </a:lnTo>
                    <a:lnTo>
                      <a:pt x="114049" y="182688"/>
                    </a:lnTo>
                    <a:lnTo>
                      <a:pt x="115467" y="169820"/>
                    </a:lnTo>
                    <a:lnTo>
                      <a:pt x="115905" y="157632"/>
                    </a:lnTo>
                    <a:lnTo>
                      <a:pt x="115537" y="145614"/>
                    </a:lnTo>
                    <a:lnTo>
                      <a:pt x="114826" y="133004"/>
                    </a:lnTo>
                    <a:lnTo>
                      <a:pt x="114084" y="119436"/>
                    </a:lnTo>
                    <a:lnTo>
                      <a:pt x="113282" y="104895"/>
                    </a:lnTo>
                    <a:lnTo>
                      <a:pt x="112144" y="89530"/>
                    </a:lnTo>
                    <a:lnTo>
                      <a:pt x="110534" y="73531"/>
                    </a:lnTo>
                    <a:lnTo>
                      <a:pt x="108624" y="57229"/>
                    </a:lnTo>
                    <a:lnTo>
                      <a:pt x="106796" y="41066"/>
                    </a:lnTo>
                    <a:lnTo>
                      <a:pt x="105263" y="25306"/>
                    </a:lnTo>
                    <a:lnTo>
                      <a:pt x="103895" y="11171"/>
                    </a:lnTo>
                    <a:lnTo>
                      <a:pt x="101752" y="2076"/>
                    </a:lnTo>
                    <a:lnTo>
                      <a:pt x="98705" y="0"/>
                    </a:lnTo>
                    <a:lnTo>
                      <a:pt x="96123" y="3308"/>
                    </a:lnTo>
                    <a:lnTo>
                      <a:pt x="94303" y="10573"/>
                    </a:lnTo>
                    <a:lnTo>
                      <a:pt x="93087" y="21190"/>
                    </a:lnTo>
                    <a:lnTo>
                      <a:pt x="92286" y="34599"/>
                    </a:lnTo>
                    <a:lnTo>
                      <a:pt x="91758" y="50035"/>
                    </a:lnTo>
                    <a:lnTo>
                      <a:pt x="91411" y="66635"/>
                    </a:lnTo>
                    <a:lnTo>
                      <a:pt x="91181" y="83808"/>
                    </a:lnTo>
                    <a:lnTo>
                      <a:pt x="91029" y="101072"/>
                    </a:lnTo>
                    <a:lnTo>
                      <a:pt x="90928" y="117966"/>
                    </a:lnTo>
                    <a:lnTo>
                      <a:pt x="90866" y="134296"/>
                    </a:lnTo>
                    <a:lnTo>
                      <a:pt x="90995" y="150228"/>
                    </a:lnTo>
                    <a:lnTo>
                      <a:pt x="91614" y="166161"/>
                    </a:lnTo>
                    <a:lnTo>
                      <a:pt x="92843" y="182332"/>
                    </a:lnTo>
                    <a:lnTo>
                      <a:pt x="94482" y="198807"/>
                    </a:lnTo>
                    <a:lnTo>
                      <a:pt x="96121" y="215561"/>
                    </a:lnTo>
                    <a:lnTo>
                      <a:pt x="97522" y="232531"/>
                    </a:lnTo>
                    <a:lnTo>
                      <a:pt x="98784" y="249334"/>
                    </a:lnTo>
                    <a:lnTo>
                      <a:pt x="100238" y="265310"/>
                    </a:lnTo>
                    <a:lnTo>
                      <a:pt x="102063" y="280168"/>
                    </a:lnTo>
                    <a:lnTo>
                      <a:pt x="104119" y="294110"/>
                    </a:lnTo>
                    <a:lnTo>
                      <a:pt x="106046" y="307626"/>
                    </a:lnTo>
                    <a:lnTo>
                      <a:pt x="107649" y="321043"/>
                    </a:lnTo>
                    <a:lnTo>
                      <a:pt x="109278" y="334098"/>
                    </a:lnTo>
                    <a:lnTo>
                      <a:pt x="112111" y="347411"/>
                    </a:lnTo>
                    <a:lnTo>
                      <a:pt x="118629" y="363275"/>
                    </a:lnTo>
                    <a:lnTo>
                      <a:pt x="132842" y="385707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5093091" y="370381"/>
                <a:ext cx="267428" cy="446131"/>
              </a:xfrm>
              <a:custGeom>
                <a:avLst/>
                <a:gdLst/>
                <a:ahLst/>
                <a:cxnLst/>
                <a:rect l="0" t="0" r="0" b="0"/>
                <a:pathLst>
                  <a:path w="267428" h="446131">
                    <a:moveTo>
                      <a:pt x="46329" y="36874"/>
                    </a:moveTo>
                    <a:lnTo>
                      <a:pt x="43462" y="45742"/>
                    </a:lnTo>
                    <a:lnTo>
                      <a:pt x="41320" y="54729"/>
                    </a:lnTo>
                    <a:lnTo>
                      <a:pt x="39708" y="64697"/>
                    </a:lnTo>
                    <a:lnTo>
                      <a:pt x="38161" y="74635"/>
                    </a:lnTo>
                    <a:lnTo>
                      <a:pt x="35298" y="82327"/>
                    </a:lnTo>
                    <a:lnTo>
                      <a:pt x="30979" y="85483"/>
                    </a:lnTo>
                    <a:lnTo>
                      <a:pt x="27416" y="83517"/>
                    </a:lnTo>
                    <a:lnTo>
                      <a:pt x="25670" y="78454"/>
                    </a:lnTo>
                    <a:lnTo>
                      <a:pt x="25557" y="71552"/>
                    </a:lnTo>
                    <a:lnTo>
                      <a:pt x="26635" y="63468"/>
                    </a:lnTo>
                    <a:lnTo>
                      <a:pt x="28692" y="54757"/>
                    </a:lnTo>
                    <a:lnTo>
                      <a:pt x="31766" y="45983"/>
                    </a:lnTo>
                    <a:lnTo>
                      <a:pt x="35808" y="37451"/>
                    </a:lnTo>
                    <a:lnTo>
                      <a:pt x="40663" y="29246"/>
                    </a:lnTo>
                    <a:lnTo>
                      <a:pt x="46149" y="21347"/>
                    </a:lnTo>
                    <a:lnTo>
                      <a:pt x="52106" y="13716"/>
                    </a:lnTo>
                    <a:lnTo>
                      <a:pt x="58566" y="6946"/>
                    </a:lnTo>
                    <a:lnTo>
                      <a:pt x="65734" y="2215"/>
                    </a:lnTo>
                    <a:lnTo>
                      <a:pt x="73662" y="0"/>
                    </a:lnTo>
                    <a:lnTo>
                      <a:pt x="82105" y="141"/>
                    </a:lnTo>
                    <a:lnTo>
                      <a:pt x="90619" y="2212"/>
                    </a:lnTo>
                    <a:lnTo>
                      <a:pt x="98938" y="5757"/>
                    </a:lnTo>
                    <a:lnTo>
                      <a:pt x="106981" y="10541"/>
                    </a:lnTo>
                    <a:lnTo>
                      <a:pt x="114762" y="16559"/>
                    </a:lnTo>
                    <a:lnTo>
                      <a:pt x="122323" y="23715"/>
                    </a:lnTo>
                    <a:lnTo>
                      <a:pt x="129554" y="31974"/>
                    </a:lnTo>
                    <a:lnTo>
                      <a:pt x="136190" y="41427"/>
                    </a:lnTo>
                    <a:lnTo>
                      <a:pt x="142138" y="52017"/>
                    </a:lnTo>
                    <a:lnTo>
                      <a:pt x="147455" y="63723"/>
                    </a:lnTo>
                    <a:lnTo>
                      <a:pt x="152261" y="76638"/>
                    </a:lnTo>
                    <a:lnTo>
                      <a:pt x="156676" y="90692"/>
                    </a:lnTo>
                    <a:lnTo>
                      <a:pt x="160642" y="105537"/>
                    </a:lnTo>
                    <a:lnTo>
                      <a:pt x="163933" y="120647"/>
                    </a:lnTo>
                    <a:lnTo>
                      <a:pt x="166482" y="135702"/>
                    </a:lnTo>
                    <a:lnTo>
                      <a:pt x="168363" y="150742"/>
                    </a:lnTo>
                    <a:lnTo>
                      <a:pt x="169709" y="166060"/>
                    </a:lnTo>
                    <a:lnTo>
                      <a:pt x="170653" y="181810"/>
                    </a:lnTo>
                    <a:lnTo>
                      <a:pt x="171304" y="197999"/>
                    </a:lnTo>
                    <a:lnTo>
                      <a:pt x="171749" y="214560"/>
                    </a:lnTo>
                    <a:lnTo>
                      <a:pt x="172046" y="231410"/>
                    </a:lnTo>
                    <a:lnTo>
                      <a:pt x="172077" y="248472"/>
                    </a:lnTo>
                    <a:lnTo>
                      <a:pt x="171566" y="265686"/>
                    </a:lnTo>
                    <a:lnTo>
                      <a:pt x="170405" y="282998"/>
                    </a:lnTo>
                    <a:lnTo>
                      <a:pt x="168642" y="300046"/>
                    </a:lnTo>
                    <a:lnTo>
                      <a:pt x="166387" y="316193"/>
                    </a:lnTo>
                    <a:lnTo>
                      <a:pt x="163754" y="331164"/>
                    </a:lnTo>
                    <a:lnTo>
                      <a:pt x="160681" y="345014"/>
                    </a:lnTo>
                    <a:lnTo>
                      <a:pt x="156941" y="357937"/>
                    </a:lnTo>
                    <a:lnTo>
                      <a:pt x="152461" y="370147"/>
                    </a:lnTo>
                    <a:lnTo>
                      <a:pt x="147318" y="381671"/>
                    </a:lnTo>
                    <a:lnTo>
                      <a:pt x="141641" y="392352"/>
                    </a:lnTo>
                    <a:lnTo>
                      <a:pt x="135558" y="402172"/>
                    </a:lnTo>
                    <a:lnTo>
                      <a:pt x="129015" y="411243"/>
                    </a:lnTo>
                    <a:lnTo>
                      <a:pt x="121791" y="419724"/>
                    </a:lnTo>
                    <a:lnTo>
                      <a:pt x="113821" y="427749"/>
                    </a:lnTo>
                    <a:lnTo>
                      <a:pt x="105180" y="434952"/>
                    </a:lnTo>
                    <a:lnTo>
                      <a:pt x="96001" y="440506"/>
                    </a:lnTo>
                    <a:lnTo>
                      <a:pt x="86419" y="444091"/>
                    </a:lnTo>
                    <a:lnTo>
                      <a:pt x="76543" y="445853"/>
                    </a:lnTo>
                    <a:lnTo>
                      <a:pt x="66461" y="446130"/>
                    </a:lnTo>
                    <a:lnTo>
                      <a:pt x="56240" y="445271"/>
                    </a:lnTo>
                    <a:lnTo>
                      <a:pt x="46089" y="443256"/>
                    </a:lnTo>
                    <a:lnTo>
                      <a:pt x="36347" y="439710"/>
                    </a:lnTo>
                    <a:lnTo>
                      <a:pt x="27173" y="434545"/>
                    </a:lnTo>
                    <a:lnTo>
                      <a:pt x="18877" y="427790"/>
                    </a:lnTo>
                    <a:lnTo>
                      <a:pt x="11984" y="419429"/>
                    </a:lnTo>
                    <a:lnTo>
                      <a:pt x="6650" y="409616"/>
                    </a:lnTo>
                    <a:lnTo>
                      <a:pt x="2882" y="398620"/>
                    </a:lnTo>
                    <a:lnTo>
                      <a:pt x="712" y="386722"/>
                    </a:lnTo>
                    <a:lnTo>
                      <a:pt x="0" y="374181"/>
                    </a:lnTo>
                    <a:lnTo>
                      <a:pt x="808" y="361677"/>
                    </a:lnTo>
                    <a:lnTo>
                      <a:pt x="3470" y="350275"/>
                    </a:lnTo>
                    <a:lnTo>
                      <a:pt x="8004" y="340469"/>
                    </a:lnTo>
                    <a:lnTo>
                      <a:pt x="14319" y="332395"/>
                    </a:lnTo>
                    <a:lnTo>
                      <a:pt x="22377" y="326106"/>
                    </a:lnTo>
                    <a:lnTo>
                      <a:pt x="31975" y="321441"/>
                    </a:lnTo>
                    <a:lnTo>
                      <a:pt x="42485" y="318424"/>
                    </a:lnTo>
                    <a:lnTo>
                      <a:pt x="52991" y="317356"/>
                    </a:lnTo>
                    <a:lnTo>
                      <a:pt x="62976" y="318225"/>
                    </a:lnTo>
                    <a:lnTo>
                      <a:pt x="72304" y="320754"/>
                    </a:lnTo>
                    <a:lnTo>
                      <a:pt x="81029" y="324585"/>
                    </a:lnTo>
                    <a:lnTo>
                      <a:pt x="89278" y="329381"/>
                    </a:lnTo>
                    <a:lnTo>
                      <a:pt x="97497" y="334871"/>
                    </a:lnTo>
                    <a:lnTo>
                      <a:pt x="106403" y="340846"/>
                    </a:lnTo>
                    <a:lnTo>
                      <a:pt x="116323" y="347158"/>
                    </a:lnTo>
                    <a:lnTo>
                      <a:pt x="126921" y="353700"/>
                    </a:lnTo>
                    <a:lnTo>
                      <a:pt x="137421" y="360398"/>
                    </a:lnTo>
                    <a:lnTo>
                      <a:pt x="147374" y="367197"/>
                    </a:lnTo>
                    <a:lnTo>
                      <a:pt x="156835" y="373899"/>
                    </a:lnTo>
                    <a:lnTo>
                      <a:pt x="166174" y="380173"/>
                    </a:lnTo>
                    <a:lnTo>
                      <a:pt x="175640" y="385865"/>
                    </a:lnTo>
                    <a:lnTo>
                      <a:pt x="185320" y="390670"/>
                    </a:lnTo>
                    <a:lnTo>
                      <a:pt x="195211" y="394067"/>
                    </a:lnTo>
                    <a:lnTo>
                      <a:pt x="205276" y="395904"/>
                    </a:lnTo>
                    <a:lnTo>
                      <a:pt x="215401" y="396308"/>
                    </a:lnTo>
                    <a:lnTo>
                      <a:pt x="226618" y="395438"/>
                    </a:lnTo>
                    <a:lnTo>
                      <a:pt x="242148" y="392099"/>
                    </a:lnTo>
                    <a:lnTo>
                      <a:pt x="267427" y="384314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5434217" y="238799"/>
                <a:ext cx="21059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178985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5" y="34458"/>
                    </a:lnTo>
                    <a:lnTo>
                      <a:pt x="178" y="46446"/>
                    </a:lnTo>
                    <a:lnTo>
                      <a:pt x="826" y="58458"/>
                    </a:lnTo>
                    <a:lnTo>
                      <a:pt x="2079" y="70265"/>
                    </a:lnTo>
                    <a:lnTo>
                      <a:pt x="3905" y="81964"/>
                    </a:lnTo>
                    <a:lnTo>
                      <a:pt x="6201" y="93881"/>
                    </a:lnTo>
                    <a:lnTo>
                      <a:pt x="8853" y="106185"/>
                    </a:lnTo>
                    <a:lnTo>
                      <a:pt x="11609" y="118669"/>
                    </a:lnTo>
                    <a:lnTo>
                      <a:pt x="14364" y="132271"/>
                    </a:lnTo>
                    <a:lnTo>
                      <a:pt x="17357" y="150426"/>
                    </a:lnTo>
                    <a:lnTo>
                      <a:pt x="21058" y="178984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5349990" y="480954"/>
                <a:ext cx="189514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42115">
                    <a:moveTo>
                      <a:pt x="189513" y="0"/>
                    </a:moveTo>
                    <a:lnTo>
                      <a:pt x="180644" y="2934"/>
                    </a:lnTo>
                    <a:lnTo>
                      <a:pt x="171658" y="5716"/>
                    </a:lnTo>
                    <a:lnTo>
                      <a:pt x="161663" y="8611"/>
                    </a:lnTo>
                    <a:lnTo>
                      <a:pt x="150682" y="11479"/>
                    </a:lnTo>
                    <a:lnTo>
                      <a:pt x="138870" y="13996"/>
                    </a:lnTo>
                    <a:lnTo>
                      <a:pt x="126412" y="16011"/>
                    </a:lnTo>
                    <a:lnTo>
                      <a:pt x="113474" y="17696"/>
                    </a:lnTo>
                    <a:lnTo>
                      <a:pt x="100193" y="19439"/>
                    </a:lnTo>
                    <a:lnTo>
                      <a:pt x="86676" y="21465"/>
                    </a:lnTo>
                    <a:lnTo>
                      <a:pt x="73160" y="23827"/>
                    </a:lnTo>
                    <a:lnTo>
                      <a:pt x="60006" y="26492"/>
                    </a:lnTo>
                    <a:lnTo>
                      <a:pt x="47394" y="29394"/>
                    </a:lnTo>
                    <a:lnTo>
                      <a:pt x="35766" y="32320"/>
                    </a:lnTo>
                    <a:lnTo>
                      <a:pt x="24778" y="35208"/>
                    </a:lnTo>
                    <a:lnTo>
                      <a:pt x="13462" y="38309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5394596" y="545768"/>
                <a:ext cx="140418" cy="289674"/>
              </a:xfrm>
              <a:custGeom>
                <a:avLst/>
                <a:gdLst/>
                <a:ahLst/>
                <a:cxnLst/>
                <a:rect l="0" t="0" r="0" b="0"/>
                <a:pathLst>
                  <a:path w="140418" h="289674">
                    <a:moveTo>
                      <a:pt x="123850" y="82585"/>
                    </a:moveTo>
                    <a:lnTo>
                      <a:pt x="117982" y="91320"/>
                    </a:lnTo>
                    <a:lnTo>
                      <a:pt x="112418" y="99026"/>
                    </a:lnTo>
                    <a:lnTo>
                      <a:pt x="106623" y="106433"/>
                    </a:lnTo>
                    <a:lnTo>
                      <a:pt x="100715" y="113867"/>
                    </a:lnTo>
                    <a:lnTo>
                      <a:pt x="95034" y="121694"/>
                    </a:lnTo>
                    <a:lnTo>
                      <a:pt x="89759" y="130073"/>
                    </a:lnTo>
                    <a:lnTo>
                      <a:pt x="84909" y="138988"/>
                    </a:lnTo>
                    <a:lnTo>
                      <a:pt x="80422" y="148352"/>
                    </a:lnTo>
                    <a:lnTo>
                      <a:pt x="76226" y="158063"/>
                    </a:lnTo>
                    <a:lnTo>
                      <a:pt x="72407" y="168195"/>
                    </a:lnTo>
                    <a:lnTo>
                      <a:pt x="69215" y="178981"/>
                    </a:lnTo>
                    <a:lnTo>
                      <a:pt x="66733" y="190497"/>
                    </a:lnTo>
                    <a:lnTo>
                      <a:pt x="64896" y="202671"/>
                    </a:lnTo>
                    <a:lnTo>
                      <a:pt x="63580" y="215375"/>
                    </a:lnTo>
                    <a:lnTo>
                      <a:pt x="62667" y="228468"/>
                    </a:lnTo>
                    <a:lnTo>
                      <a:pt x="62374" y="241515"/>
                    </a:lnTo>
                    <a:lnTo>
                      <a:pt x="63235" y="253815"/>
                    </a:lnTo>
                    <a:lnTo>
                      <a:pt x="65450" y="265033"/>
                    </a:lnTo>
                    <a:lnTo>
                      <a:pt x="69073" y="274699"/>
                    </a:lnTo>
                    <a:lnTo>
                      <a:pt x="74180" y="282062"/>
                    </a:lnTo>
                    <a:lnTo>
                      <a:pt x="80650" y="286932"/>
                    </a:lnTo>
                    <a:lnTo>
                      <a:pt x="88079" y="289423"/>
                    </a:lnTo>
                    <a:lnTo>
                      <a:pt x="95895" y="289673"/>
                    </a:lnTo>
                    <a:lnTo>
                      <a:pt x="103735" y="287990"/>
                    </a:lnTo>
                    <a:lnTo>
                      <a:pt x="111283" y="284609"/>
                    </a:lnTo>
                    <a:lnTo>
                      <a:pt x="118199" y="279609"/>
                    </a:lnTo>
                    <a:lnTo>
                      <a:pt x="124361" y="273172"/>
                    </a:lnTo>
                    <a:lnTo>
                      <a:pt x="129669" y="265412"/>
                    </a:lnTo>
                    <a:lnTo>
                      <a:pt x="133943" y="256302"/>
                    </a:lnTo>
                    <a:lnTo>
                      <a:pt x="137186" y="245954"/>
                    </a:lnTo>
                    <a:lnTo>
                      <a:pt x="139383" y="234752"/>
                    </a:lnTo>
                    <a:lnTo>
                      <a:pt x="140417" y="223241"/>
                    </a:lnTo>
                    <a:lnTo>
                      <a:pt x="140332" y="211764"/>
                    </a:lnTo>
                    <a:lnTo>
                      <a:pt x="139139" y="200619"/>
                    </a:lnTo>
                    <a:lnTo>
                      <a:pt x="136745" y="190134"/>
                    </a:lnTo>
                    <a:lnTo>
                      <a:pt x="133208" y="180417"/>
                    </a:lnTo>
                    <a:lnTo>
                      <a:pt x="128716" y="171401"/>
                    </a:lnTo>
                    <a:lnTo>
                      <a:pt x="123483" y="162950"/>
                    </a:lnTo>
                    <a:lnTo>
                      <a:pt x="117707" y="154927"/>
                    </a:lnTo>
                    <a:lnTo>
                      <a:pt x="111541" y="147215"/>
                    </a:lnTo>
                    <a:lnTo>
                      <a:pt x="105103" y="139721"/>
                    </a:lnTo>
                    <a:lnTo>
                      <a:pt x="98474" y="132380"/>
                    </a:lnTo>
                    <a:lnTo>
                      <a:pt x="91547" y="125143"/>
                    </a:lnTo>
                    <a:lnTo>
                      <a:pt x="84059" y="117978"/>
                    </a:lnTo>
                    <a:lnTo>
                      <a:pt x="75906" y="110860"/>
                    </a:lnTo>
                    <a:lnTo>
                      <a:pt x="67141" y="103775"/>
                    </a:lnTo>
                    <a:lnTo>
                      <a:pt x="57880" y="96712"/>
                    </a:lnTo>
                    <a:lnTo>
                      <a:pt x="48245" y="89664"/>
                    </a:lnTo>
                    <a:lnTo>
                      <a:pt x="38504" y="82625"/>
                    </a:lnTo>
                    <a:lnTo>
                      <a:pt x="29045" y="75593"/>
                    </a:lnTo>
                    <a:lnTo>
                      <a:pt x="20070" y="68560"/>
                    </a:lnTo>
                    <a:lnTo>
                      <a:pt x="12079" y="61363"/>
                    </a:lnTo>
                    <a:lnTo>
                      <a:pt x="5922" y="53691"/>
                    </a:lnTo>
                    <a:lnTo>
                      <a:pt x="1902" y="45421"/>
                    </a:lnTo>
                    <a:lnTo>
                      <a:pt x="0" y="36748"/>
                    </a:lnTo>
                    <a:lnTo>
                      <a:pt x="153" y="28079"/>
                    </a:lnTo>
                    <a:lnTo>
                      <a:pt x="2110" y="19671"/>
                    </a:lnTo>
                    <a:lnTo>
                      <a:pt x="5675" y="12077"/>
                    </a:lnTo>
                    <a:lnTo>
                      <a:pt x="10801" y="6194"/>
                    </a:lnTo>
                    <a:lnTo>
                      <a:pt x="17317" y="2357"/>
                    </a:lnTo>
                    <a:lnTo>
                      <a:pt x="24960" y="409"/>
                    </a:lnTo>
                    <a:lnTo>
                      <a:pt x="33460" y="0"/>
                    </a:lnTo>
                    <a:lnTo>
                      <a:pt x="42579" y="767"/>
                    </a:lnTo>
                    <a:lnTo>
                      <a:pt x="51972" y="2719"/>
                    </a:lnTo>
                    <a:lnTo>
                      <a:pt x="61198" y="6222"/>
                    </a:lnTo>
                    <a:lnTo>
                      <a:pt x="70022" y="11349"/>
                    </a:lnTo>
                    <a:lnTo>
                      <a:pt x="78109" y="17824"/>
                    </a:lnTo>
                    <a:lnTo>
                      <a:pt x="85724" y="26037"/>
                    </a:lnTo>
                    <a:lnTo>
                      <a:pt x="93532" y="38944"/>
                    </a:lnTo>
                    <a:lnTo>
                      <a:pt x="102793" y="61528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5873557" y="321294"/>
                <a:ext cx="139729" cy="570273"/>
              </a:xfrm>
              <a:custGeom>
                <a:avLst/>
                <a:gdLst/>
                <a:ahLst/>
                <a:cxnLst/>
                <a:rect l="0" t="0" r="0" b="0"/>
                <a:pathLst>
                  <a:path w="139729" h="570273">
                    <a:moveTo>
                      <a:pt x="87086" y="570272"/>
                    </a:moveTo>
                    <a:lnTo>
                      <a:pt x="84219" y="561336"/>
                    </a:lnTo>
                    <a:lnTo>
                      <a:pt x="82076" y="551709"/>
                    </a:lnTo>
                    <a:lnTo>
                      <a:pt x="80469" y="540422"/>
                    </a:lnTo>
                    <a:lnTo>
                      <a:pt x="79116" y="527754"/>
                    </a:lnTo>
                    <a:lnTo>
                      <a:pt x="77619" y="514275"/>
                    </a:lnTo>
                    <a:lnTo>
                      <a:pt x="75773" y="500403"/>
                    </a:lnTo>
                    <a:lnTo>
                      <a:pt x="73707" y="486367"/>
                    </a:lnTo>
                    <a:lnTo>
                      <a:pt x="71774" y="472276"/>
                    </a:lnTo>
                    <a:lnTo>
                      <a:pt x="70173" y="458179"/>
                    </a:lnTo>
                    <a:lnTo>
                      <a:pt x="68776" y="444258"/>
                    </a:lnTo>
                    <a:lnTo>
                      <a:pt x="67232" y="430825"/>
                    </a:lnTo>
                    <a:lnTo>
                      <a:pt x="65342" y="417998"/>
                    </a:lnTo>
                    <a:lnTo>
                      <a:pt x="63071" y="405417"/>
                    </a:lnTo>
                    <a:lnTo>
                      <a:pt x="60468" y="392362"/>
                    </a:lnTo>
                    <a:lnTo>
                      <a:pt x="57603" y="378458"/>
                    </a:lnTo>
                    <a:lnTo>
                      <a:pt x="54544" y="363507"/>
                    </a:lnTo>
                    <a:lnTo>
                      <a:pt x="51343" y="347327"/>
                    </a:lnTo>
                    <a:lnTo>
                      <a:pt x="48045" y="329959"/>
                    </a:lnTo>
                    <a:lnTo>
                      <a:pt x="44679" y="311752"/>
                    </a:lnTo>
                    <a:lnTo>
                      <a:pt x="41266" y="293239"/>
                    </a:lnTo>
                    <a:lnTo>
                      <a:pt x="37821" y="274754"/>
                    </a:lnTo>
                    <a:lnTo>
                      <a:pt x="34355" y="256429"/>
                    </a:lnTo>
                    <a:lnTo>
                      <a:pt x="30875" y="238287"/>
                    </a:lnTo>
                    <a:lnTo>
                      <a:pt x="27385" y="220304"/>
                    </a:lnTo>
                    <a:lnTo>
                      <a:pt x="23889" y="202447"/>
                    </a:lnTo>
                    <a:lnTo>
                      <a:pt x="20388" y="184685"/>
                    </a:lnTo>
                    <a:lnTo>
                      <a:pt x="16884" y="166994"/>
                    </a:lnTo>
                    <a:lnTo>
                      <a:pt x="13379" y="149518"/>
                    </a:lnTo>
                    <a:lnTo>
                      <a:pt x="9872" y="132550"/>
                    </a:lnTo>
                    <a:lnTo>
                      <a:pt x="6374" y="116210"/>
                    </a:lnTo>
                    <a:lnTo>
                      <a:pt x="3211" y="100457"/>
                    </a:lnTo>
                    <a:lnTo>
                      <a:pt x="998" y="85185"/>
                    </a:lnTo>
                    <a:lnTo>
                      <a:pt x="0" y="70289"/>
                    </a:lnTo>
                    <a:lnTo>
                      <a:pt x="315" y="55996"/>
                    </a:lnTo>
                    <a:lnTo>
                      <a:pt x="2047" y="42843"/>
                    </a:lnTo>
                    <a:lnTo>
                      <a:pt x="5112" y="31041"/>
                    </a:lnTo>
                    <a:lnTo>
                      <a:pt x="9611" y="20811"/>
                    </a:lnTo>
                    <a:lnTo>
                      <a:pt x="15903" y="12535"/>
                    </a:lnTo>
                    <a:lnTo>
                      <a:pt x="24024" y="6239"/>
                    </a:lnTo>
                    <a:lnTo>
                      <a:pt x="33731" y="1977"/>
                    </a:lnTo>
                    <a:lnTo>
                      <a:pt x="44687" y="0"/>
                    </a:lnTo>
                    <a:lnTo>
                      <a:pt x="56565" y="223"/>
                    </a:lnTo>
                    <a:lnTo>
                      <a:pt x="68776" y="2302"/>
                    </a:lnTo>
                    <a:lnTo>
                      <a:pt x="80506" y="5822"/>
                    </a:lnTo>
                    <a:lnTo>
                      <a:pt x="91347" y="10403"/>
                    </a:lnTo>
                    <a:lnTo>
                      <a:pt x="101158" y="15626"/>
                    </a:lnTo>
                    <a:lnTo>
                      <a:pt x="110944" y="21654"/>
                    </a:lnTo>
                    <a:lnTo>
                      <a:pt x="122675" y="30124"/>
                    </a:lnTo>
                    <a:lnTo>
                      <a:pt x="139728" y="43847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5844829" y="607296"/>
                <a:ext cx="115814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1058">
                    <a:moveTo>
                      <a:pt x="115813" y="0"/>
                    </a:moveTo>
                    <a:lnTo>
                      <a:pt x="106945" y="2867"/>
                    </a:lnTo>
                    <a:lnTo>
                      <a:pt x="97958" y="5009"/>
                    </a:lnTo>
                    <a:lnTo>
                      <a:pt x="87967" y="6617"/>
                    </a:lnTo>
                    <a:lnTo>
                      <a:pt x="77160" y="7970"/>
                    </a:lnTo>
                    <a:lnTo>
                      <a:pt x="65997" y="9467"/>
                    </a:lnTo>
                    <a:lnTo>
                      <a:pt x="54800" y="11313"/>
                    </a:lnTo>
                    <a:lnTo>
                      <a:pt x="43967" y="13390"/>
                    </a:lnTo>
                    <a:lnTo>
                      <a:pt x="32870" y="15546"/>
                    </a:lnTo>
                    <a:lnTo>
                      <a:pt x="19424" y="1797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5992228" y="649410"/>
                <a:ext cx="147400" cy="199266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99266">
                    <a:moveTo>
                      <a:pt x="0" y="63171"/>
                    </a:moveTo>
                    <a:lnTo>
                      <a:pt x="5801" y="74839"/>
                    </a:lnTo>
                    <a:lnTo>
                      <a:pt x="10725" y="85328"/>
                    </a:lnTo>
                    <a:lnTo>
                      <a:pt x="15232" y="95630"/>
                    </a:lnTo>
                    <a:lnTo>
                      <a:pt x="19626" y="105931"/>
                    </a:lnTo>
                    <a:lnTo>
                      <a:pt x="24288" y="116275"/>
                    </a:lnTo>
                    <a:lnTo>
                      <a:pt x="29398" y="126664"/>
                    </a:lnTo>
                    <a:lnTo>
                      <a:pt x="34802" y="137093"/>
                    </a:lnTo>
                    <a:lnTo>
                      <a:pt x="40127" y="147551"/>
                    </a:lnTo>
                    <a:lnTo>
                      <a:pt x="45156" y="158030"/>
                    </a:lnTo>
                    <a:lnTo>
                      <a:pt x="50007" y="168526"/>
                    </a:lnTo>
                    <a:lnTo>
                      <a:pt x="55024" y="179031"/>
                    </a:lnTo>
                    <a:lnTo>
                      <a:pt x="60353" y="189471"/>
                    </a:lnTo>
                    <a:lnTo>
                      <a:pt x="64360" y="197255"/>
                    </a:lnTo>
                    <a:lnTo>
                      <a:pt x="65235" y="199265"/>
                    </a:lnTo>
                    <a:lnTo>
                      <a:pt x="64032" y="196681"/>
                    </a:lnTo>
                    <a:lnTo>
                      <a:pt x="61732" y="191139"/>
                    </a:lnTo>
                    <a:lnTo>
                      <a:pt x="58863" y="183760"/>
                    </a:lnTo>
                    <a:lnTo>
                      <a:pt x="55700" y="175240"/>
                    </a:lnTo>
                    <a:lnTo>
                      <a:pt x="52380" y="166005"/>
                    </a:lnTo>
                    <a:lnTo>
                      <a:pt x="48978" y="156316"/>
                    </a:lnTo>
                    <a:lnTo>
                      <a:pt x="45534" y="146326"/>
                    </a:lnTo>
                    <a:lnTo>
                      <a:pt x="42234" y="135812"/>
                    </a:lnTo>
                    <a:lnTo>
                      <a:pt x="39394" y="124224"/>
                    </a:lnTo>
                    <a:lnTo>
                      <a:pt x="37160" y="111360"/>
                    </a:lnTo>
                    <a:lnTo>
                      <a:pt x="35831" y="97803"/>
                    </a:lnTo>
                    <a:lnTo>
                      <a:pt x="35919" y="84695"/>
                    </a:lnTo>
                    <a:lnTo>
                      <a:pt x="37585" y="72660"/>
                    </a:lnTo>
                    <a:lnTo>
                      <a:pt x="40992" y="61802"/>
                    </a:lnTo>
                    <a:lnTo>
                      <a:pt x="46478" y="51974"/>
                    </a:lnTo>
                    <a:lnTo>
                      <a:pt x="54017" y="42964"/>
                    </a:lnTo>
                    <a:lnTo>
                      <a:pt x="63147" y="34725"/>
                    </a:lnTo>
                    <a:lnTo>
                      <a:pt x="73175" y="27397"/>
                    </a:lnTo>
                    <a:lnTo>
                      <a:pt x="83614" y="20982"/>
                    </a:lnTo>
                    <a:lnTo>
                      <a:pt x="94138" y="15501"/>
                    </a:lnTo>
                    <a:lnTo>
                      <a:pt x="105737" y="10531"/>
                    </a:lnTo>
                    <a:lnTo>
                      <a:pt x="121660" y="5632"/>
                    </a:lnTo>
                    <a:lnTo>
                      <a:pt x="147399" y="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144873" y="680996"/>
                <a:ext cx="123074" cy="168277"/>
              </a:xfrm>
              <a:custGeom>
                <a:avLst/>
                <a:gdLst/>
                <a:ahLst/>
                <a:cxnLst/>
                <a:rect l="0" t="0" r="0" b="0"/>
                <a:pathLst>
                  <a:path w="123074" h="168277">
                    <a:moveTo>
                      <a:pt x="89510" y="10528"/>
                    </a:moveTo>
                    <a:lnTo>
                      <a:pt x="77909" y="13529"/>
                    </a:lnTo>
                    <a:lnTo>
                      <a:pt x="68060" y="16952"/>
                    </a:lnTo>
                    <a:lnTo>
                      <a:pt x="59055" y="21148"/>
                    </a:lnTo>
                    <a:lnTo>
                      <a:pt x="50613" y="26048"/>
                    </a:lnTo>
                    <a:lnTo>
                      <a:pt x="42586" y="31529"/>
                    </a:lnTo>
                    <a:lnTo>
                      <a:pt x="34868" y="37464"/>
                    </a:lnTo>
                    <a:lnTo>
                      <a:pt x="27537" y="43899"/>
                    </a:lnTo>
                    <a:lnTo>
                      <a:pt x="20834" y="51046"/>
                    </a:lnTo>
                    <a:lnTo>
                      <a:pt x="14847" y="58967"/>
                    </a:lnTo>
                    <a:lnTo>
                      <a:pt x="9674" y="67744"/>
                    </a:lnTo>
                    <a:lnTo>
                      <a:pt x="5498" y="77546"/>
                    </a:lnTo>
                    <a:lnTo>
                      <a:pt x="2328" y="88361"/>
                    </a:lnTo>
                    <a:lnTo>
                      <a:pt x="352" y="99878"/>
                    </a:lnTo>
                    <a:lnTo>
                      <a:pt x="0" y="111601"/>
                    </a:lnTo>
                    <a:lnTo>
                      <a:pt x="1362" y="123215"/>
                    </a:lnTo>
                    <a:lnTo>
                      <a:pt x="4395" y="134282"/>
                    </a:lnTo>
                    <a:lnTo>
                      <a:pt x="9097" y="144182"/>
                    </a:lnTo>
                    <a:lnTo>
                      <a:pt x="15296" y="152679"/>
                    </a:lnTo>
                    <a:lnTo>
                      <a:pt x="22711" y="159552"/>
                    </a:lnTo>
                    <a:lnTo>
                      <a:pt x="31051" y="164429"/>
                    </a:lnTo>
                    <a:lnTo>
                      <a:pt x="40063" y="167297"/>
                    </a:lnTo>
                    <a:lnTo>
                      <a:pt x="49553" y="168276"/>
                    </a:lnTo>
                    <a:lnTo>
                      <a:pt x="59376" y="167429"/>
                    </a:lnTo>
                    <a:lnTo>
                      <a:pt x="69419" y="164970"/>
                    </a:lnTo>
                    <a:lnTo>
                      <a:pt x="79280" y="161051"/>
                    </a:lnTo>
                    <a:lnTo>
                      <a:pt x="88295" y="155681"/>
                    </a:lnTo>
                    <a:lnTo>
                      <a:pt x="96173" y="148996"/>
                    </a:lnTo>
                    <a:lnTo>
                      <a:pt x="102954" y="141239"/>
                    </a:lnTo>
                    <a:lnTo>
                      <a:pt x="108823" y="132662"/>
                    </a:lnTo>
                    <a:lnTo>
                      <a:pt x="113988" y="123486"/>
                    </a:lnTo>
                    <a:lnTo>
                      <a:pt x="118305" y="113885"/>
                    </a:lnTo>
                    <a:lnTo>
                      <a:pt x="121309" y="103987"/>
                    </a:lnTo>
                    <a:lnTo>
                      <a:pt x="122850" y="93885"/>
                    </a:lnTo>
                    <a:lnTo>
                      <a:pt x="123073" y="83644"/>
                    </a:lnTo>
                    <a:lnTo>
                      <a:pt x="122234" y="73309"/>
                    </a:lnTo>
                    <a:lnTo>
                      <a:pt x="120593" y="62914"/>
                    </a:lnTo>
                    <a:lnTo>
                      <a:pt x="118203" y="52645"/>
                    </a:lnTo>
                    <a:lnTo>
                      <a:pt x="114928" y="42823"/>
                    </a:lnTo>
                    <a:lnTo>
                      <a:pt x="110775" y="33596"/>
                    </a:lnTo>
                    <a:lnTo>
                      <a:pt x="106171" y="25236"/>
                    </a:lnTo>
                    <a:lnTo>
                      <a:pt x="101437" y="17409"/>
                    </a:lnTo>
                    <a:lnTo>
                      <a:pt x="96158" y="9426"/>
                    </a:lnTo>
                    <a:lnTo>
                      <a:pt x="89510" y="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6276498" y="653709"/>
                <a:ext cx="189514" cy="216801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16801">
                    <a:moveTo>
                      <a:pt x="0" y="69401"/>
                    </a:moveTo>
                    <a:lnTo>
                      <a:pt x="2933" y="81069"/>
                    </a:lnTo>
                    <a:lnTo>
                      <a:pt x="5715" y="91558"/>
                    </a:lnTo>
                    <a:lnTo>
                      <a:pt x="8615" y="101859"/>
                    </a:lnTo>
                    <a:lnTo>
                      <a:pt x="11655" y="112161"/>
                    </a:lnTo>
                    <a:lnTo>
                      <a:pt x="14821" y="122504"/>
                    </a:lnTo>
                    <a:lnTo>
                      <a:pt x="18084" y="132899"/>
                    </a:lnTo>
                    <a:lnTo>
                      <a:pt x="21422" y="143500"/>
                    </a:lnTo>
                    <a:lnTo>
                      <a:pt x="24814" y="154606"/>
                    </a:lnTo>
                    <a:lnTo>
                      <a:pt x="28205" y="166293"/>
                    </a:lnTo>
                    <a:lnTo>
                      <a:pt x="30251" y="176862"/>
                    </a:lnTo>
                    <a:lnTo>
                      <a:pt x="29635" y="182987"/>
                    </a:lnTo>
                    <a:lnTo>
                      <a:pt x="27414" y="183479"/>
                    </a:lnTo>
                    <a:lnTo>
                      <a:pt x="24442" y="179352"/>
                    </a:lnTo>
                    <a:lnTo>
                      <a:pt x="21302" y="171785"/>
                    </a:lnTo>
                    <a:lnTo>
                      <a:pt x="18494" y="161528"/>
                    </a:lnTo>
                    <a:lnTo>
                      <a:pt x="16235" y="149189"/>
                    </a:lnTo>
                    <a:lnTo>
                      <a:pt x="14530" y="135460"/>
                    </a:lnTo>
                    <a:lnTo>
                      <a:pt x="13293" y="121080"/>
                    </a:lnTo>
                    <a:lnTo>
                      <a:pt x="12429" y="106514"/>
                    </a:lnTo>
                    <a:lnTo>
                      <a:pt x="12168" y="92135"/>
                    </a:lnTo>
                    <a:lnTo>
                      <a:pt x="13048" y="78324"/>
                    </a:lnTo>
                    <a:lnTo>
                      <a:pt x="15275" y="65241"/>
                    </a:lnTo>
                    <a:lnTo>
                      <a:pt x="18907" y="53659"/>
                    </a:lnTo>
                    <a:lnTo>
                      <a:pt x="24019" y="44994"/>
                    </a:lnTo>
                    <a:lnTo>
                      <a:pt x="30488" y="39768"/>
                    </a:lnTo>
                    <a:lnTo>
                      <a:pt x="37746" y="37870"/>
                    </a:lnTo>
                    <a:lnTo>
                      <a:pt x="44916" y="39013"/>
                    </a:lnTo>
                    <a:lnTo>
                      <a:pt x="51507" y="42706"/>
                    </a:lnTo>
                    <a:lnTo>
                      <a:pt x="57404" y="48384"/>
                    </a:lnTo>
                    <a:lnTo>
                      <a:pt x="62672" y="55533"/>
                    </a:lnTo>
                    <a:lnTo>
                      <a:pt x="67422" y="63662"/>
                    </a:lnTo>
                    <a:lnTo>
                      <a:pt x="71253" y="69889"/>
                    </a:lnTo>
                    <a:lnTo>
                      <a:pt x="73520" y="70536"/>
                    </a:lnTo>
                    <a:lnTo>
                      <a:pt x="74472" y="65956"/>
                    </a:lnTo>
                    <a:lnTo>
                      <a:pt x="74704" y="57431"/>
                    </a:lnTo>
                    <a:lnTo>
                      <a:pt x="74965" y="46578"/>
                    </a:lnTo>
                    <a:lnTo>
                      <a:pt x="76081" y="35173"/>
                    </a:lnTo>
                    <a:lnTo>
                      <a:pt x="78414" y="24238"/>
                    </a:lnTo>
                    <a:lnTo>
                      <a:pt x="82258" y="14597"/>
                    </a:lnTo>
                    <a:lnTo>
                      <a:pt x="88031" y="7167"/>
                    </a:lnTo>
                    <a:lnTo>
                      <a:pt x="95755" y="2222"/>
                    </a:lnTo>
                    <a:lnTo>
                      <a:pt x="104836" y="0"/>
                    </a:lnTo>
                    <a:lnTo>
                      <a:pt x="114300" y="986"/>
                    </a:lnTo>
                    <a:lnTo>
                      <a:pt x="123540" y="5121"/>
                    </a:lnTo>
                    <a:lnTo>
                      <a:pt x="132179" y="11774"/>
                    </a:lnTo>
                    <a:lnTo>
                      <a:pt x="139901" y="20048"/>
                    </a:lnTo>
                    <a:lnTo>
                      <a:pt x="146645" y="29270"/>
                    </a:lnTo>
                    <a:lnTo>
                      <a:pt x="152529" y="39032"/>
                    </a:lnTo>
                    <a:lnTo>
                      <a:pt x="157731" y="49102"/>
                    </a:lnTo>
                    <a:lnTo>
                      <a:pt x="162419" y="59356"/>
                    </a:lnTo>
                    <a:lnTo>
                      <a:pt x="166570" y="69885"/>
                    </a:lnTo>
                    <a:lnTo>
                      <a:pt x="169989" y="80953"/>
                    </a:lnTo>
                    <a:lnTo>
                      <a:pt x="172622" y="92666"/>
                    </a:lnTo>
                    <a:lnTo>
                      <a:pt x="174560" y="104975"/>
                    </a:lnTo>
                    <a:lnTo>
                      <a:pt x="175945" y="117771"/>
                    </a:lnTo>
                    <a:lnTo>
                      <a:pt x="176918" y="130932"/>
                    </a:lnTo>
                    <a:lnTo>
                      <a:pt x="177759" y="144194"/>
                    </a:lnTo>
                    <a:lnTo>
                      <a:pt x="178865" y="157171"/>
                    </a:lnTo>
                    <a:lnTo>
                      <a:pt x="180423" y="169661"/>
                    </a:lnTo>
                    <a:lnTo>
                      <a:pt x="182294" y="181205"/>
                    </a:lnTo>
                    <a:lnTo>
                      <a:pt x="184284" y="192129"/>
                    </a:lnTo>
                    <a:lnTo>
                      <a:pt x="186573" y="203390"/>
                    </a:lnTo>
                    <a:lnTo>
                      <a:pt x="189513" y="21680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792186" y="575711"/>
                <a:ext cx="200043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21058">
                    <a:moveTo>
                      <a:pt x="200042" y="0"/>
                    </a:moveTo>
                    <a:lnTo>
                      <a:pt x="191173" y="2867"/>
                    </a:lnTo>
                    <a:lnTo>
                      <a:pt x="182186" y="5009"/>
                    </a:lnTo>
                    <a:lnTo>
                      <a:pt x="172195" y="6616"/>
                    </a:lnTo>
                    <a:lnTo>
                      <a:pt x="161387" y="7970"/>
                    </a:lnTo>
                    <a:lnTo>
                      <a:pt x="150224" y="9466"/>
                    </a:lnTo>
                    <a:lnTo>
                      <a:pt x="139014" y="11313"/>
                    </a:lnTo>
                    <a:lnTo>
                      <a:pt x="127730" y="13380"/>
                    </a:lnTo>
                    <a:lnTo>
                      <a:pt x="116097" y="15312"/>
                    </a:lnTo>
                    <a:lnTo>
                      <a:pt x="103978" y="16908"/>
                    </a:lnTo>
                    <a:lnTo>
                      <a:pt x="91383" y="18132"/>
                    </a:lnTo>
                    <a:lnTo>
                      <a:pt x="78389" y="19028"/>
                    </a:lnTo>
                    <a:lnTo>
                      <a:pt x="65102" y="19665"/>
                    </a:lnTo>
                    <a:lnTo>
                      <a:pt x="52017" y="20111"/>
                    </a:lnTo>
                    <a:lnTo>
                      <a:pt x="38623" y="20466"/>
                    </a:lnTo>
                    <a:lnTo>
                      <a:pt x="22627" y="20764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710880" y="428312"/>
                <a:ext cx="39401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39401" h="421141">
                    <a:moveTo>
                      <a:pt x="7815" y="0"/>
                    </a:moveTo>
                    <a:lnTo>
                      <a:pt x="4948" y="11735"/>
                    </a:lnTo>
                    <a:lnTo>
                      <a:pt x="2805" y="22864"/>
                    </a:lnTo>
                    <a:lnTo>
                      <a:pt x="1207" y="34467"/>
                    </a:lnTo>
                    <a:lnTo>
                      <a:pt x="200" y="46801"/>
                    </a:lnTo>
                    <a:lnTo>
                      <a:pt x="0" y="60109"/>
                    </a:lnTo>
                    <a:lnTo>
                      <a:pt x="651" y="74419"/>
                    </a:lnTo>
                    <a:lnTo>
                      <a:pt x="1890" y="89596"/>
                    </a:lnTo>
                    <a:lnTo>
                      <a:pt x="3253" y="105458"/>
                    </a:lnTo>
                    <a:lnTo>
                      <a:pt x="4467" y="121833"/>
                    </a:lnTo>
                    <a:lnTo>
                      <a:pt x="5603" y="138744"/>
                    </a:lnTo>
                    <a:lnTo>
                      <a:pt x="6971" y="156387"/>
                    </a:lnTo>
                    <a:lnTo>
                      <a:pt x="8737" y="174808"/>
                    </a:lnTo>
                    <a:lnTo>
                      <a:pt x="10755" y="193755"/>
                    </a:lnTo>
                    <a:lnTo>
                      <a:pt x="12656" y="212780"/>
                    </a:lnTo>
                    <a:lnTo>
                      <a:pt x="14237" y="231612"/>
                    </a:lnTo>
                    <a:lnTo>
                      <a:pt x="15621" y="250003"/>
                    </a:lnTo>
                    <a:lnTo>
                      <a:pt x="17157" y="267659"/>
                    </a:lnTo>
                    <a:lnTo>
                      <a:pt x="19037" y="284497"/>
                    </a:lnTo>
                    <a:lnTo>
                      <a:pt x="21131" y="300601"/>
                    </a:lnTo>
                    <a:lnTo>
                      <a:pt x="23082" y="316116"/>
                    </a:lnTo>
                    <a:lnTo>
                      <a:pt x="24698" y="331184"/>
                    </a:lnTo>
                    <a:lnTo>
                      <a:pt x="26103" y="345764"/>
                    </a:lnTo>
                    <a:lnTo>
                      <a:pt x="27655" y="359641"/>
                    </a:lnTo>
                    <a:lnTo>
                      <a:pt x="29545" y="372744"/>
                    </a:lnTo>
                    <a:lnTo>
                      <a:pt x="31655" y="384702"/>
                    </a:lnTo>
                    <a:lnTo>
                      <a:pt x="33840" y="395950"/>
                    </a:lnTo>
                    <a:lnTo>
                      <a:pt x="36293" y="407476"/>
                    </a:lnTo>
                    <a:lnTo>
                      <a:pt x="39400" y="42114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792394" y="660267"/>
                <a:ext cx="273742" cy="202442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202442">
                    <a:moveTo>
                      <a:pt x="0" y="104957"/>
                    </a:moveTo>
                    <a:lnTo>
                      <a:pt x="6001" y="99156"/>
                    </a:lnTo>
                    <a:lnTo>
                      <a:pt x="12846" y="94232"/>
                    </a:lnTo>
                    <a:lnTo>
                      <a:pt x="21234" y="89730"/>
                    </a:lnTo>
                    <a:lnTo>
                      <a:pt x="30861" y="85509"/>
                    </a:lnTo>
                    <a:lnTo>
                      <a:pt x="41175" y="81495"/>
                    </a:lnTo>
                    <a:lnTo>
                      <a:pt x="51778" y="77629"/>
                    </a:lnTo>
                    <a:lnTo>
                      <a:pt x="62303" y="73704"/>
                    </a:lnTo>
                    <a:lnTo>
                      <a:pt x="72355" y="69380"/>
                    </a:lnTo>
                    <a:lnTo>
                      <a:pt x="81766" y="64496"/>
                    </a:lnTo>
                    <a:lnTo>
                      <a:pt x="90234" y="58739"/>
                    </a:lnTo>
                    <a:lnTo>
                      <a:pt x="97250" y="51585"/>
                    </a:lnTo>
                    <a:lnTo>
                      <a:pt x="102659" y="42892"/>
                    </a:lnTo>
                    <a:lnTo>
                      <a:pt x="106140" y="33309"/>
                    </a:lnTo>
                    <a:lnTo>
                      <a:pt x="107053" y="24031"/>
                    </a:lnTo>
                    <a:lnTo>
                      <a:pt x="105295" y="15734"/>
                    </a:lnTo>
                    <a:lnTo>
                      <a:pt x="101200" y="8880"/>
                    </a:lnTo>
                    <a:lnTo>
                      <a:pt x="95255" y="3959"/>
                    </a:lnTo>
                    <a:lnTo>
                      <a:pt x="87932" y="1032"/>
                    </a:lnTo>
                    <a:lnTo>
                      <a:pt x="79783" y="0"/>
                    </a:lnTo>
                    <a:lnTo>
                      <a:pt x="71409" y="804"/>
                    </a:lnTo>
                    <a:lnTo>
                      <a:pt x="63156" y="3236"/>
                    </a:lnTo>
                    <a:lnTo>
                      <a:pt x="55143" y="7305"/>
                    </a:lnTo>
                    <a:lnTo>
                      <a:pt x="47376" y="13308"/>
                    </a:lnTo>
                    <a:lnTo>
                      <a:pt x="39823" y="21234"/>
                    </a:lnTo>
                    <a:lnTo>
                      <a:pt x="32767" y="30809"/>
                    </a:lnTo>
                    <a:lnTo>
                      <a:pt x="26779" y="41678"/>
                    </a:lnTo>
                    <a:lnTo>
                      <a:pt x="22084" y="53506"/>
                    </a:lnTo>
                    <a:lnTo>
                      <a:pt x="18592" y="66023"/>
                    </a:lnTo>
                    <a:lnTo>
                      <a:pt x="16082" y="79024"/>
                    </a:lnTo>
                    <a:lnTo>
                      <a:pt x="14323" y="92354"/>
                    </a:lnTo>
                    <a:lnTo>
                      <a:pt x="13276" y="105745"/>
                    </a:lnTo>
                    <a:lnTo>
                      <a:pt x="13089" y="118816"/>
                    </a:lnTo>
                    <a:lnTo>
                      <a:pt x="13779" y="131382"/>
                    </a:lnTo>
                    <a:lnTo>
                      <a:pt x="15394" y="143278"/>
                    </a:lnTo>
                    <a:lnTo>
                      <a:pt x="18080" y="154275"/>
                    </a:lnTo>
                    <a:lnTo>
                      <a:pt x="21820" y="164335"/>
                    </a:lnTo>
                    <a:lnTo>
                      <a:pt x="26620" y="173414"/>
                    </a:lnTo>
                    <a:lnTo>
                      <a:pt x="32591" y="181374"/>
                    </a:lnTo>
                    <a:lnTo>
                      <a:pt x="39683" y="188236"/>
                    </a:lnTo>
                    <a:lnTo>
                      <a:pt x="47715" y="193675"/>
                    </a:lnTo>
                    <a:lnTo>
                      <a:pt x="56477" y="196975"/>
                    </a:lnTo>
                    <a:lnTo>
                      <a:pt x="65777" y="197937"/>
                    </a:lnTo>
                    <a:lnTo>
                      <a:pt x="75461" y="196972"/>
                    </a:lnTo>
                    <a:lnTo>
                      <a:pt x="85414" y="194806"/>
                    </a:lnTo>
                    <a:lnTo>
                      <a:pt x="95549" y="191980"/>
                    </a:lnTo>
                    <a:lnTo>
                      <a:pt x="105642" y="188646"/>
                    </a:lnTo>
                    <a:lnTo>
                      <a:pt x="115346" y="184664"/>
                    </a:lnTo>
                    <a:lnTo>
                      <a:pt x="124502" y="179990"/>
                    </a:lnTo>
                    <a:lnTo>
                      <a:pt x="133126" y="174701"/>
                    </a:lnTo>
                    <a:lnTo>
                      <a:pt x="141305" y="168919"/>
                    </a:lnTo>
                    <a:lnTo>
                      <a:pt x="149141" y="162765"/>
                    </a:lnTo>
                    <a:lnTo>
                      <a:pt x="156728" y="156344"/>
                    </a:lnTo>
                    <a:lnTo>
                      <a:pt x="164136" y="149734"/>
                    </a:lnTo>
                    <a:lnTo>
                      <a:pt x="171416" y="142988"/>
                    </a:lnTo>
                    <a:lnTo>
                      <a:pt x="178440" y="135983"/>
                    </a:lnTo>
                    <a:lnTo>
                      <a:pt x="184932" y="128442"/>
                    </a:lnTo>
                    <a:lnTo>
                      <a:pt x="190770" y="120254"/>
                    </a:lnTo>
                    <a:lnTo>
                      <a:pt x="195673" y="111467"/>
                    </a:lnTo>
                    <a:lnTo>
                      <a:pt x="199135" y="102189"/>
                    </a:lnTo>
                    <a:lnTo>
                      <a:pt x="201010" y="92544"/>
                    </a:lnTo>
                    <a:lnTo>
                      <a:pt x="201304" y="82796"/>
                    </a:lnTo>
                    <a:lnTo>
                      <a:pt x="199988" y="73333"/>
                    </a:lnTo>
                    <a:lnTo>
                      <a:pt x="197211" y="64359"/>
                    </a:lnTo>
                    <a:lnTo>
                      <a:pt x="193076" y="56538"/>
                    </a:lnTo>
                    <a:lnTo>
                      <a:pt x="187561" y="51028"/>
                    </a:lnTo>
                    <a:lnTo>
                      <a:pt x="180784" y="48260"/>
                    </a:lnTo>
                    <a:lnTo>
                      <a:pt x="173134" y="48183"/>
                    </a:lnTo>
                    <a:lnTo>
                      <a:pt x="165161" y="50632"/>
                    </a:lnTo>
                    <a:lnTo>
                      <a:pt x="157214" y="55241"/>
                    </a:lnTo>
                    <a:lnTo>
                      <a:pt x="149591" y="61552"/>
                    </a:lnTo>
                    <a:lnTo>
                      <a:pt x="142626" y="69133"/>
                    </a:lnTo>
                    <a:lnTo>
                      <a:pt x="136429" y="77635"/>
                    </a:lnTo>
                    <a:lnTo>
                      <a:pt x="131099" y="86948"/>
                    </a:lnTo>
                    <a:lnTo>
                      <a:pt x="126809" y="97184"/>
                    </a:lnTo>
                    <a:lnTo>
                      <a:pt x="123555" y="108330"/>
                    </a:lnTo>
                    <a:lnTo>
                      <a:pt x="121352" y="120257"/>
                    </a:lnTo>
                    <a:lnTo>
                      <a:pt x="120313" y="132795"/>
                    </a:lnTo>
                    <a:lnTo>
                      <a:pt x="120395" y="145778"/>
                    </a:lnTo>
                    <a:lnTo>
                      <a:pt x="121585" y="158750"/>
                    </a:lnTo>
                    <a:lnTo>
                      <a:pt x="123979" y="171000"/>
                    </a:lnTo>
                    <a:lnTo>
                      <a:pt x="127515" y="182181"/>
                    </a:lnTo>
                    <a:lnTo>
                      <a:pt x="132007" y="191652"/>
                    </a:lnTo>
                    <a:lnTo>
                      <a:pt x="137238" y="198352"/>
                    </a:lnTo>
                    <a:lnTo>
                      <a:pt x="143009" y="201955"/>
                    </a:lnTo>
                    <a:lnTo>
                      <a:pt x="149003" y="202441"/>
                    </a:lnTo>
                    <a:lnTo>
                      <a:pt x="154792" y="199742"/>
                    </a:lnTo>
                    <a:lnTo>
                      <a:pt x="160164" y="194151"/>
                    </a:lnTo>
                    <a:lnTo>
                      <a:pt x="165092" y="186197"/>
                    </a:lnTo>
                    <a:lnTo>
                      <a:pt x="169635" y="176443"/>
                    </a:lnTo>
                    <a:lnTo>
                      <a:pt x="173874" y="165373"/>
                    </a:lnTo>
                    <a:lnTo>
                      <a:pt x="177721" y="153369"/>
                    </a:lnTo>
                    <a:lnTo>
                      <a:pt x="180934" y="140715"/>
                    </a:lnTo>
                    <a:lnTo>
                      <a:pt x="183439" y="127707"/>
                    </a:lnTo>
                    <a:lnTo>
                      <a:pt x="185604" y="117811"/>
                    </a:lnTo>
                    <a:lnTo>
                      <a:pt x="187852" y="114972"/>
                    </a:lnTo>
                    <a:lnTo>
                      <a:pt x="190152" y="117473"/>
                    </a:lnTo>
                    <a:lnTo>
                      <a:pt x="192761" y="123215"/>
                    </a:lnTo>
                    <a:lnTo>
                      <a:pt x="196054" y="130857"/>
                    </a:lnTo>
                    <a:lnTo>
                      <a:pt x="200161" y="139612"/>
                    </a:lnTo>
                    <a:lnTo>
                      <a:pt x="205019" y="148867"/>
                    </a:lnTo>
                    <a:lnTo>
                      <a:pt x="210487" y="158052"/>
                    </a:lnTo>
                    <a:lnTo>
                      <a:pt x="216421" y="166873"/>
                    </a:lnTo>
                    <a:lnTo>
                      <a:pt x="222970" y="174971"/>
                    </a:lnTo>
                    <a:lnTo>
                      <a:pt x="231526" y="182601"/>
                    </a:lnTo>
                    <a:lnTo>
                      <a:pt x="246193" y="190428"/>
                    </a:lnTo>
                    <a:lnTo>
                      <a:pt x="273741" y="199713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7055607" y="679803"/>
                <a:ext cx="124354" cy="162067"/>
              </a:xfrm>
              <a:custGeom>
                <a:avLst/>
                <a:gdLst/>
                <a:ahLst/>
                <a:cxnLst/>
                <a:rect l="0" t="0" r="0" b="0"/>
                <a:pathLst>
                  <a:path w="124354" h="162067">
                    <a:moveTo>
                      <a:pt x="115813" y="11721"/>
                    </a:moveTo>
                    <a:lnTo>
                      <a:pt x="107010" y="6055"/>
                    </a:lnTo>
                    <a:lnTo>
                      <a:pt x="98665" y="2411"/>
                    </a:lnTo>
                    <a:lnTo>
                      <a:pt x="89966" y="502"/>
                    </a:lnTo>
                    <a:lnTo>
                      <a:pt x="80844" y="0"/>
                    </a:lnTo>
                    <a:lnTo>
                      <a:pt x="71349" y="620"/>
                    </a:lnTo>
                    <a:lnTo>
                      <a:pt x="61561" y="2096"/>
                    </a:lnTo>
                    <a:lnTo>
                      <a:pt x="51721" y="4363"/>
                    </a:lnTo>
                    <a:lnTo>
                      <a:pt x="42196" y="7550"/>
                    </a:lnTo>
                    <a:lnTo>
                      <a:pt x="33177" y="11662"/>
                    </a:lnTo>
                    <a:lnTo>
                      <a:pt x="25156" y="16895"/>
                    </a:lnTo>
                    <a:lnTo>
                      <a:pt x="18980" y="23696"/>
                    </a:lnTo>
                    <a:lnTo>
                      <a:pt x="14956" y="32147"/>
                    </a:lnTo>
                    <a:lnTo>
                      <a:pt x="13390" y="41399"/>
                    </a:lnTo>
                    <a:lnTo>
                      <a:pt x="14835" y="49921"/>
                    </a:lnTo>
                    <a:lnTo>
                      <a:pt x="19292" y="56903"/>
                    </a:lnTo>
                    <a:lnTo>
                      <a:pt x="26333" y="62230"/>
                    </a:lnTo>
                    <a:lnTo>
                      <a:pt x="35401" y="66119"/>
                    </a:lnTo>
                    <a:lnTo>
                      <a:pt x="45965" y="68889"/>
                    </a:lnTo>
                    <a:lnTo>
                      <a:pt x="57273" y="71158"/>
                    </a:lnTo>
                    <a:lnTo>
                      <a:pt x="68388" y="73778"/>
                    </a:lnTo>
                    <a:lnTo>
                      <a:pt x="78817" y="77187"/>
                    </a:lnTo>
                    <a:lnTo>
                      <a:pt x="88460" y="81450"/>
                    </a:lnTo>
                    <a:lnTo>
                      <a:pt x="97406" y="86455"/>
                    </a:lnTo>
                    <a:lnTo>
                      <a:pt x="105782" y="92049"/>
                    </a:lnTo>
                    <a:lnTo>
                      <a:pt x="113239" y="98245"/>
                    </a:lnTo>
                    <a:lnTo>
                      <a:pt x="118973" y="105227"/>
                    </a:lnTo>
                    <a:lnTo>
                      <a:pt x="122678" y="113027"/>
                    </a:lnTo>
                    <a:lnTo>
                      <a:pt x="124353" y="121382"/>
                    </a:lnTo>
                    <a:lnTo>
                      <a:pt x="124041" y="129836"/>
                    </a:lnTo>
                    <a:lnTo>
                      <a:pt x="121964" y="138104"/>
                    </a:lnTo>
                    <a:lnTo>
                      <a:pt x="117976" y="145774"/>
                    </a:lnTo>
                    <a:lnTo>
                      <a:pt x="111504" y="152240"/>
                    </a:lnTo>
                    <a:lnTo>
                      <a:pt x="102455" y="157278"/>
                    </a:lnTo>
                    <a:lnTo>
                      <a:pt x="91483" y="160676"/>
                    </a:lnTo>
                    <a:lnTo>
                      <a:pt x="79671" y="162066"/>
                    </a:lnTo>
                    <a:lnTo>
                      <a:pt x="67735" y="161449"/>
                    </a:lnTo>
                    <a:lnTo>
                      <a:pt x="56052" y="159231"/>
                    </a:lnTo>
                    <a:lnTo>
                      <a:pt x="43472" y="155711"/>
                    </a:lnTo>
                    <a:lnTo>
                      <a:pt x="26670" y="149466"/>
                    </a:lnTo>
                    <a:lnTo>
                      <a:pt x="0" y="138063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7237304" y="375669"/>
                <a:ext cx="18345" cy="410613"/>
              </a:xfrm>
              <a:custGeom>
                <a:avLst/>
                <a:gdLst/>
                <a:ahLst/>
                <a:cxnLst/>
                <a:rect l="0" t="0" r="0" b="0"/>
                <a:pathLst>
                  <a:path w="18345" h="410613">
                    <a:moveTo>
                      <a:pt x="7815" y="0"/>
                    </a:moveTo>
                    <a:lnTo>
                      <a:pt x="4949" y="11803"/>
                    </a:lnTo>
                    <a:lnTo>
                      <a:pt x="2807" y="23572"/>
                    </a:lnTo>
                    <a:lnTo>
                      <a:pt x="1209" y="36476"/>
                    </a:lnTo>
                    <a:lnTo>
                      <a:pt x="201" y="50842"/>
                    </a:lnTo>
                    <a:lnTo>
                      <a:pt x="0" y="67115"/>
                    </a:lnTo>
                    <a:lnTo>
                      <a:pt x="652" y="85340"/>
                    </a:lnTo>
                    <a:lnTo>
                      <a:pt x="1889" y="105094"/>
                    </a:lnTo>
                    <a:lnTo>
                      <a:pt x="3254" y="125711"/>
                    </a:lnTo>
                    <a:lnTo>
                      <a:pt x="4463" y="146715"/>
                    </a:lnTo>
                    <a:lnTo>
                      <a:pt x="5425" y="167697"/>
                    </a:lnTo>
                    <a:lnTo>
                      <a:pt x="6145" y="188235"/>
                    </a:lnTo>
                    <a:lnTo>
                      <a:pt x="6668" y="208163"/>
                    </a:lnTo>
                    <a:lnTo>
                      <a:pt x="7206" y="227663"/>
                    </a:lnTo>
                    <a:lnTo>
                      <a:pt x="8107" y="247143"/>
                    </a:lnTo>
                    <a:lnTo>
                      <a:pt x="9529" y="266844"/>
                    </a:lnTo>
                    <a:lnTo>
                      <a:pt x="11300" y="286672"/>
                    </a:lnTo>
                    <a:lnTo>
                      <a:pt x="13028" y="306298"/>
                    </a:lnTo>
                    <a:lnTo>
                      <a:pt x="14485" y="325522"/>
                    </a:lnTo>
                    <a:lnTo>
                      <a:pt x="15616" y="343762"/>
                    </a:lnTo>
                    <a:lnTo>
                      <a:pt x="16572" y="361871"/>
                    </a:lnTo>
                    <a:lnTo>
                      <a:pt x="17434" y="382557"/>
                    </a:lnTo>
                    <a:lnTo>
                      <a:pt x="18344" y="410612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7076664" y="533597"/>
                <a:ext cx="336913" cy="4694"/>
              </a:xfrm>
              <a:custGeom>
                <a:avLst/>
                <a:gdLst/>
                <a:ahLst/>
                <a:cxnLst/>
                <a:rect l="0" t="0" r="0" b="0"/>
                <a:pathLst>
                  <a:path w="336913" h="4694">
                    <a:moveTo>
                      <a:pt x="336912" y="0"/>
                    </a:moveTo>
                    <a:lnTo>
                      <a:pt x="325109" y="67"/>
                    </a:lnTo>
                    <a:lnTo>
                      <a:pt x="313340" y="707"/>
                    </a:lnTo>
                    <a:lnTo>
                      <a:pt x="300445" y="1995"/>
                    </a:lnTo>
                    <a:lnTo>
                      <a:pt x="286424" y="3509"/>
                    </a:lnTo>
                    <a:lnTo>
                      <a:pt x="271448" y="4528"/>
                    </a:lnTo>
                    <a:lnTo>
                      <a:pt x="255725" y="4693"/>
                    </a:lnTo>
                    <a:lnTo>
                      <a:pt x="239449" y="4138"/>
                    </a:lnTo>
                    <a:lnTo>
                      <a:pt x="222777" y="3301"/>
                    </a:lnTo>
                    <a:lnTo>
                      <a:pt x="205822" y="2477"/>
                    </a:lnTo>
                    <a:lnTo>
                      <a:pt x="188506" y="1790"/>
                    </a:lnTo>
                    <a:lnTo>
                      <a:pt x="170583" y="1262"/>
                    </a:lnTo>
                    <a:lnTo>
                      <a:pt x="151971" y="875"/>
                    </a:lnTo>
                    <a:lnTo>
                      <a:pt x="132893" y="600"/>
                    </a:lnTo>
                    <a:lnTo>
                      <a:pt x="113780" y="408"/>
                    </a:lnTo>
                    <a:lnTo>
                      <a:pt x="94899" y="276"/>
                    </a:lnTo>
                    <a:lnTo>
                      <a:pt x="76693" y="186"/>
                    </a:lnTo>
                    <a:lnTo>
                      <a:pt x="57867" y="115"/>
                    </a:lnTo>
                    <a:lnTo>
                      <a:pt x="34533" y="56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7782073" y="386198"/>
                <a:ext cx="21058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21141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0" y="36471"/>
                    </a:lnTo>
                    <a:lnTo>
                      <a:pt x="0" y="50664"/>
                    </a:lnTo>
                    <a:lnTo>
                      <a:pt x="0" y="66289"/>
                    </a:lnTo>
                    <a:lnTo>
                      <a:pt x="4" y="83251"/>
                    </a:lnTo>
                    <a:lnTo>
                      <a:pt x="176" y="100834"/>
                    </a:lnTo>
                    <a:lnTo>
                      <a:pt x="825" y="117858"/>
                    </a:lnTo>
                    <a:lnTo>
                      <a:pt x="2074" y="133723"/>
                    </a:lnTo>
                    <a:lnTo>
                      <a:pt x="3727" y="148999"/>
                    </a:lnTo>
                    <a:lnTo>
                      <a:pt x="5375" y="165082"/>
                    </a:lnTo>
                    <a:lnTo>
                      <a:pt x="6782" y="182720"/>
                    </a:lnTo>
                    <a:lnTo>
                      <a:pt x="8048" y="201842"/>
                    </a:lnTo>
                    <a:lnTo>
                      <a:pt x="9504" y="221915"/>
                    </a:lnTo>
                    <a:lnTo>
                      <a:pt x="11331" y="242492"/>
                    </a:lnTo>
                    <a:lnTo>
                      <a:pt x="13389" y="262988"/>
                    </a:lnTo>
                    <a:lnTo>
                      <a:pt x="15317" y="282655"/>
                    </a:lnTo>
                    <a:lnTo>
                      <a:pt x="16911" y="301169"/>
                    </a:lnTo>
                    <a:lnTo>
                      <a:pt x="18133" y="318563"/>
                    </a:lnTo>
                    <a:lnTo>
                      <a:pt x="19029" y="335024"/>
                    </a:lnTo>
                    <a:lnTo>
                      <a:pt x="19667" y="350758"/>
                    </a:lnTo>
                    <a:lnTo>
                      <a:pt x="20111" y="365542"/>
                    </a:lnTo>
                    <a:lnTo>
                      <a:pt x="20467" y="380286"/>
                    </a:lnTo>
                    <a:lnTo>
                      <a:pt x="20764" y="397408"/>
                    </a:lnTo>
                    <a:lnTo>
                      <a:pt x="21057" y="42114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603088" y="502011"/>
                <a:ext cx="305328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305328" h="84229">
                    <a:moveTo>
                      <a:pt x="305327" y="0"/>
                    </a:moveTo>
                    <a:lnTo>
                      <a:pt x="296525" y="2934"/>
                    </a:lnTo>
                    <a:lnTo>
                      <a:pt x="288179" y="5716"/>
                    </a:lnTo>
                    <a:lnTo>
                      <a:pt x="279476" y="8616"/>
                    </a:lnTo>
                    <a:lnTo>
                      <a:pt x="270183" y="11656"/>
                    </a:lnTo>
                    <a:lnTo>
                      <a:pt x="260039" y="14821"/>
                    </a:lnTo>
                    <a:lnTo>
                      <a:pt x="248989" y="18085"/>
                    </a:lnTo>
                    <a:lnTo>
                      <a:pt x="236977" y="21423"/>
                    </a:lnTo>
                    <a:lnTo>
                      <a:pt x="223858" y="24815"/>
                    </a:lnTo>
                    <a:lnTo>
                      <a:pt x="209662" y="28243"/>
                    </a:lnTo>
                    <a:lnTo>
                      <a:pt x="194554" y="31698"/>
                    </a:lnTo>
                    <a:lnTo>
                      <a:pt x="178736" y="35171"/>
                    </a:lnTo>
                    <a:lnTo>
                      <a:pt x="162396" y="38655"/>
                    </a:lnTo>
                    <a:lnTo>
                      <a:pt x="145848" y="42148"/>
                    </a:lnTo>
                    <a:lnTo>
                      <a:pt x="129513" y="45646"/>
                    </a:lnTo>
                    <a:lnTo>
                      <a:pt x="113601" y="49148"/>
                    </a:lnTo>
                    <a:lnTo>
                      <a:pt x="98136" y="52653"/>
                    </a:lnTo>
                    <a:lnTo>
                      <a:pt x="83059" y="56159"/>
                    </a:lnTo>
                    <a:lnTo>
                      <a:pt x="68298" y="59666"/>
                    </a:lnTo>
                    <a:lnTo>
                      <a:pt x="54186" y="63216"/>
                    </a:lnTo>
                    <a:lnTo>
                      <a:pt x="39975" y="67341"/>
                    </a:lnTo>
                    <a:lnTo>
                      <a:pt x="23298" y="73523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7863707" y="646905"/>
                <a:ext cx="166230" cy="147811"/>
              </a:xfrm>
              <a:custGeom>
                <a:avLst/>
                <a:gdLst/>
                <a:ahLst/>
                <a:cxnLst/>
                <a:rect l="0" t="0" r="0" b="0"/>
                <a:pathLst>
                  <a:path w="166230" h="147811">
                    <a:moveTo>
                      <a:pt x="107879" y="23562"/>
                    </a:moveTo>
                    <a:lnTo>
                      <a:pt x="101877" y="15029"/>
                    </a:lnTo>
                    <a:lnTo>
                      <a:pt x="95032" y="9243"/>
                    </a:lnTo>
                    <a:lnTo>
                      <a:pt x="86644" y="5735"/>
                    </a:lnTo>
                    <a:lnTo>
                      <a:pt x="77017" y="4226"/>
                    </a:lnTo>
                    <a:lnTo>
                      <a:pt x="66703" y="4645"/>
                    </a:lnTo>
                    <a:lnTo>
                      <a:pt x="56101" y="6782"/>
                    </a:lnTo>
                    <a:lnTo>
                      <a:pt x="45575" y="10633"/>
                    </a:lnTo>
                    <a:lnTo>
                      <a:pt x="35523" y="16481"/>
                    </a:lnTo>
                    <a:lnTo>
                      <a:pt x="26113" y="24299"/>
                    </a:lnTo>
                    <a:lnTo>
                      <a:pt x="17645" y="33800"/>
                    </a:lnTo>
                    <a:lnTo>
                      <a:pt x="10628" y="44617"/>
                    </a:lnTo>
                    <a:lnTo>
                      <a:pt x="5215" y="56406"/>
                    </a:lnTo>
                    <a:lnTo>
                      <a:pt x="1561" y="68727"/>
                    </a:lnTo>
                    <a:lnTo>
                      <a:pt x="0" y="81064"/>
                    </a:lnTo>
                    <a:lnTo>
                      <a:pt x="514" y="93130"/>
                    </a:lnTo>
                    <a:lnTo>
                      <a:pt x="3129" y="104688"/>
                    </a:lnTo>
                    <a:lnTo>
                      <a:pt x="8074" y="115458"/>
                    </a:lnTo>
                    <a:lnTo>
                      <a:pt x="15252" y="125355"/>
                    </a:lnTo>
                    <a:lnTo>
                      <a:pt x="24307" y="133985"/>
                    </a:lnTo>
                    <a:lnTo>
                      <a:pt x="34817" y="140580"/>
                    </a:lnTo>
                    <a:lnTo>
                      <a:pt x="46403" y="144903"/>
                    </a:lnTo>
                    <a:lnTo>
                      <a:pt x="58755" y="147180"/>
                    </a:lnTo>
                    <a:lnTo>
                      <a:pt x="71644" y="147810"/>
                    </a:lnTo>
                    <a:lnTo>
                      <a:pt x="84894" y="147197"/>
                    </a:lnTo>
                    <a:lnTo>
                      <a:pt x="98062" y="145518"/>
                    </a:lnTo>
                    <a:lnTo>
                      <a:pt x="110450" y="142730"/>
                    </a:lnTo>
                    <a:lnTo>
                      <a:pt x="121740" y="138893"/>
                    </a:lnTo>
                    <a:lnTo>
                      <a:pt x="131796" y="134013"/>
                    </a:lnTo>
                    <a:lnTo>
                      <a:pt x="140487" y="127982"/>
                    </a:lnTo>
                    <a:lnTo>
                      <a:pt x="147885" y="120843"/>
                    </a:lnTo>
                    <a:lnTo>
                      <a:pt x="154041" y="112607"/>
                    </a:lnTo>
                    <a:lnTo>
                      <a:pt x="158894" y="103175"/>
                    </a:lnTo>
                    <a:lnTo>
                      <a:pt x="162528" y="92612"/>
                    </a:lnTo>
                    <a:lnTo>
                      <a:pt x="164989" y="81265"/>
                    </a:lnTo>
                    <a:lnTo>
                      <a:pt x="166200" y="69657"/>
                    </a:lnTo>
                    <a:lnTo>
                      <a:pt x="166229" y="58115"/>
                    </a:lnTo>
                    <a:lnTo>
                      <a:pt x="164944" y="46926"/>
                    </a:lnTo>
                    <a:lnTo>
                      <a:pt x="161955" y="36413"/>
                    </a:lnTo>
                    <a:lnTo>
                      <a:pt x="157195" y="26686"/>
                    </a:lnTo>
                    <a:lnTo>
                      <a:pt x="150728" y="18002"/>
                    </a:lnTo>
                    <a:lnTo>
                      <a:pt x="142567" y="10840"/>
                    </a:lnTo>
                    <a:lnTo>
                      <a:pt x="132902" y="5327"/>
                    </a:lnTo>
                    <a:lnTo>
                      <a:pt x="122345" y="1607"/>
                    </a:lnTo>
                    <a:lnTo>
                      <a:pt x="111808" y="0"/>
                    </a:lnTo>
                    <a:lnTo>
                      <a:pt x="101812" y="471"/>
                    </a:lnTo>
                    <a:lnTo>
                      <a:pt x="92787" y="2592"/>
                    </a:lnTo>
                    <a:lnTo>
                      <a:pt x="84365" y="6035"/>
                    </a:lnTo>
                    <a:lnTo>
                      <a:pt x="75817" y="12219"/>
                    </a:lnTo>
                    <a:lnTo>
                      <a:pt x="65765" y="23562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8245326" y="616542"/>
                <a:ext cx="225381" cy="432952"/>
              </a:xfrm>
              <a:custGeom>
                <a:avLst/>
                <a:gdLst/>
                <a:ahLst/>
                <a:cxnLst/>
                <a:rect l="0" t="0" r="0" b="0"/>
                <a:pathLst>
                  <a:path w="225381" h="432952">
                    <a:moveTo>
                      <a:pt x="221099" y="74982"/>
                    </a:moveTo>
                    <a:lnTo>
                      <a:pt x="218098" y="66248"/>
                    </a:lnTo>
                    <a:lnTo>
                      <a:pt x="214675" y="58542"/>
                    </a:lnTo>
                    <a:lnTo>
                      <a:pt x="210480" y="51139"/>
                    </a:lnTo>
                    <a:lnTo>
                      <a:pt x="205579" y="43878"/>
                    </a:lnTo>
                    <a:lnTo>
                      <a:pt x="200098" y="36700"/>
                    </a:lnTo>
                    <a:lnTo>
                      <a:pt x="194163" y="29579"/>
                    </a:lnTo>
                    <a:lnTo>
                      <a:pt x="187729" y="22661"/>
                    </a:lnTo>
                    <a:lnTo>
                      <a:pt x="180581" y="16243"/>
                    </a:lnTo>
                    <a:lnTo>
                      <a:pt x="172659" y="10454"/>
                    </a:lnTo>
                    <a:lnTo>
                      <a:pt x="163883" y="5585"/>
                    </a:lnTo>
                    <a:lnTo>
                      <a:pt x="154080" y="2145"/>
                    </a:lnTo>
                    <a:lnTo>
                      <a:pt x="143271" y="283"/>
                    </a:lnTo>
                    <a:lnTo>
                      <a:pt x="131927" y="0"/>
                    </a:lnTo>
                    <a:lnTo>
                      <a:pt x="120852" y="1323"/>
                    </a:lnTo>
                    <a:lnTo>
                      <a:pt x="110483" y="4100"/>
                    </a:lnTo>
                    <a:lnTo>
                      <a:pt x="100895" y="8065"/>
                    </a:lnTo>
                    <a:lnTo>
                      <a:pt x="91996" y="12934"/>
                    </a:lnTo>
                    <a:lnTo>
                      <a:pt x="83648" y="18473"/>
                    </a:lnTo>
                    <a:lnTo>
                      <a:pt x="76042" y="24817"/>
                    </a:lnTo>
                    <a:lnTo>
                      <a:pt x="69677" y="32438"/>
                    </a:lnTo>
                    <a:lnTo>
                      <a:pt x="64735" y="41490"/>
                    </a:lnTo>
                    <a:lnTo>
                      <a:pt x="61415" y="51671"/>
                    </a:lnTo>
                    <a:lnTo>
                      <a:pt x="60086" y="62422"/>
                    </a:lnTo>
                    <a:lnTo>
                      <a:pt x="60750" y="73353"/>
                    </a:lnTo>
                    <a:lnTo>
                      <a:pt x="63128" y="84115"/>
                    </a:lnTo>
                    <a:lnTo>
                      <a:pt x="66851" y="94334"/>
                    </a:lnTo>
                    <a:lnTo>
                      <a:pt x="71576" y="103865"/>
                    </a:lnTo>
                    <a:lnTo>
                      <a:pt x="77186" y="112585"/>
                    </a:lnTo>
                    <a:lnTo>
                      <a:pt x="83775" y="120304"/>
                    </a:lnTo>
                    <a:lnTo>
                      <a:pt x="91316" y="127008"/>
                    </a:lnTo>
                    <a:lnTo>
                      <a:pt x="99667" y="132512"/>
                    </a:lnTo>
                    <a:lnTo>
                      <a:pt x="108650" y="136387"/>
                    </a:lnTo>
                    <a:lnTo>
                      <a:pt x="118103" y="138544"/>
                    </a:lnTo>
                    <a:lnTo>
                      <a:pt x="127890" y="139027"/>
                    </a:lnTo>
                    <a:lnTo>
                      <a:pt x="137914" y="137840"/>
                    </a:lnTo>
                    <a:lnTo>
                      <a:pt x="148091" y="135148"/>
                    </a:lnTo>
                    <a:lnTo>
                      <a:pt x="158043" y="131071"/>
                    </a:lnTo>
                    <a:lnTo>
                      <a:pt x="167119" y="125594"/>
                    </a:lnTo>
                    <a:lnTo>
                      <a:pt x="175037" y="118839"/>
                    </a:lnTo>
                    <a:lnTo>
                      <a:pt x="181845" y="111033"/>
                    </a:lnTo>
                    <a:lnTo>
                      <a:pt x="187734" y="102424"/>
                    </a:lnTo>
                    <a:lnTo>
                      <a:pt x="192927" y="93298"/>
                    </a:lnTo>
                    <a:lnTo>
                      <a:pt x="197851" y="86359"/>
                    </a:lnTo>
                    <a:lnTo>
                      <a:pt x="202309" y="85021"/>
                    </a:lnTo>
                    <a:lnTo>
                      <a:pt x="205444" y="88621"/>
                    </a:lnTo>
                    <a:lnTo>
                      <a:pt x="207415" y="95713"/>
                    </a:lnTo>
                    <a:lnTo>
                      <a:pt x="208782" y="105316"/>
                    </a:lnTo>
                    <a:lnTo>
                      <a:pt x="210160" y="116949"/>
                    </a:lnTo>
                    <a:lnTo>
                      <a:pt x="211858" y="130215"/>
                    </a:lnTo>
                    <a:lnTo>
                      <a:pt x="213792" y="144733"/>
                    </a:lnTo>
                    <a:lnTo>
                      <a:pt x="215618" y="160173"/>
                    </a:lnTo>
                    <a:lnTo>
                      <a:pt x="217139" y="176268"/>
                    </a:lnTo>
                    <a:lnTo>
                      <a:pt x="218479" y="192655"/>
                    </a:lnTo>
                    <a:lnTo>
                      <a:pt x="219982" y="208886"/>
                    </a:lnTo>
                    <a:lnTo>
                      <a:pt x="221836" y="224729"/>
                    </a:lnTo>
                    <a:lnTo>
                      <a:pt x="223742" y="240148"/>
                    </a:lnTo>
                    <a:lnTo>
                      <a:pt x="225035" y="255195"/>
                    </a:lnTo>
                    <a:lnTo>
                      <a:pt x="225380" y="269941"/>
                    </a:lnTo>
                    <a:lnTo>
                      <a:pt x="224610" y="284134"/>
                    </a:lnTo>
                    <a:lnTo>
                      <a:pt x="222565" y="297219"/>
                    </a:lnTo>
                    <a:lnTo>
                      <a:pt x="219296" y="308986"/>
                    </a:lnTo>
                    <a:lnTo>
                      <a:pt x="214998" y="319532"/>
                    </a:lnTo>
                    <a:lnTo>
                      <a:pt x="209904" y="329084"/>
                    </a:lnTo>
                    <a:lnTo>
                      <a:pt x="204215" y="337873"/>
                    </a:lnTo>
                    <a:lnTo>
                      <a:pt x="197770" y="345777"/>
                    </a:lnTo>
                    <a:lnTo>
                      <a:pt x="190080" y="352342"/>
                    </a:lnTo>
                    <a:lnTo>
                      <a:pt x="180979" y="357427"/>
                    </a:lnTo>
                    <a:lnTo>
                      <a:pt x="170595" y="361182"/>
                    </a:lnTo>
                    <a:lnTo>
                      <a:pt x="159175" y="363868"/>
                    </a:lnTo>
                    <a:lnTo>
                      <a:pt x="146973" y="365750"/>
                    </a:lnTo>
                    <a:lnTo>
                      <a:pt x="134204" y="367050"/>
                    </a:lnTo>
                    <a:lnTo>
                      <a:pt x="121033" y="367939"/>
                    </a:lnTo>
                    <a:lnTo>
                      <a:pt x="107585" y="368547"/>
                    </a:lnTo>
                    <a:lnTo>
                      <a:pt x="93946" y="369127"/>
                    </a:lnTo>
                    <a:lnTo>
                      <a:pt x="80175" y="370050"/>
                    </a:lnTo>
                    <a:lnTo>
                      <a:pt x="66327" y="371492"/>
                    </a:lnTo>
                    <a:lnTo>
                      <a:pt x="52754" y="373614"/>
                    </a:lnTo>
                    <a:lnTo>
                      <a:pt x="40094" y="376641"/>
                    </a:lnTo>
                    <a:lnTo>
                      <a:pt x="28630" y="380610"/>
                    </a:lnTo>
                    <a:lnTo>
                      <a:pt x="18798" y="385563"/>
                    </a:lnTo>
                    <a:lnTo>
                      <a:pt x="11321" y="391637"/>
                    </a:lnTo>
                    <a:lnTo>
                      <a:pt x="6366" y="398831"/>
                    </a:lnTo>
                    <a:lnTo>
                      <a:pt x="2928" y="407156"/>
                    </a:lnTo>
                    <a:lnTo>
                      <a:pt x="893" y="417849"/>
                    </a:lnTo>
                    <a:lnTo>
                      <a:pt x="0" y="432951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8498175" y="591027"/>
                <a:ext cx="105122" cy="144887"/>
              </a:xfrm>
              <a:custGeom>
                <a:avLst/>
                <a:gdLst/>
                <a:ahLst/>
                <a:cxnLst/>
                <a:rect l="0" t="0" r="0" b="0"/>
                <a:pathLst>
                  <a:path w="105122" h="144887">
                    <a:moveTo>
                      <a:pt x="20893" y="68912"/>
                    </a:moveTo>
                    <a:lnTo>
                      <a:pt x="20960" y="80580"/>
                    </a:lnTo>
                    <a:lnTo>
                      <a:pt x="21599" y="91069"/>
                    </a:lnTo>
                    <a:lnTo>
                      <a:pt x="22897" y="101370"/>
                    </a:lnTo>
                    <a:lnTo>
                      <a:pt x="24755" y="111672"/>
                    </a:lnTo>
                    <a:lnTo>
                      <a:pt x="27072" y="122015"/>
                    </a:lnTo>
                    <a:lnTo>
                      <a:pt x="29700" y="132356"/>
                    </a:lnTo>
                    <a:lnTo>
                      <a:pt x="31187" y="140946"/>
                    </a:lnTo>
                    <a:lnTo>
                      <a:pt x="30150" y="144886"/>
                    </a:lnTo>
                    <a:lnTo>
                      <a:pt x="27657" y="143737"/>
                    </a:lnTo>
                    <a:lnTo>
                      <a:pt x="24514" y="138554"/>
                    </a:lnTo>
                    <a:lnTo>
                      <a:pt x="20932" y="130671"/>
                    </a:lnTo>
                    <a:lnTo>
                      <a:pt x="16770" y="121298"/>
                    </a:lnTo>
                    <a:lnTo>
                      <a:pt x="11983" y="111199"/>
                    </a:lnTo>
                    <a:lnTo>
                      <a:pt x="7125" y="100612"/>
                    </a:lnTo>
                    <a:lnTo>
                      <a:pt x="3227" y="89424"/>
                    </a:lnTo>
                    <a:lnTo>
                      <a:pt x="799" y="77600"/>
                    </a:lnTo>
                    <a:lnTo>
                      <a:pt x="0" y="65536"/>
                    </a:lnTo>
                    <a:lnTo>
                      <a:pt x="909" y="53960"/>
                    </a:lnTo>
                    <a:lnTo>
                      <a:pt x="3381" y="43250"/>
                    </a:lnTo>
                    <a:lnTo>
                      <a:pt x="7294" y="33599"/>
                    </a:lnTo>
                    <a:lnTo>
                      <a:pt x="12653" y="25188"/>
                    </a:lnTo>
                    <a:lnTo>
                      <a:pt x="19331" y="17982"/>
                    </a:lnTo>
                    <a:lnTo>
                      <a:pt x="27253" y="11956"/>
                    </a:lnTo>
                    <a:lnTo>
                      <a:pt x="36472" y="7191"/>
                    </a:lnTo>
                    <a:lnTo>
                      <a:pt x="46882" y="3615"/>
                    </a:lnTo>
                    <a:lnTo>
                      <a:pt x="57858" y="1217"/>
                    </a:lnTo>
                    <a:lnTo>
                      <a:pt x="69526" y="0"/>
                    </a:lnTo>
                    <a:lnTo>
                      <a:pt x="84024" y="972"/>
                    </a:lnTo>
                    <a:lnTo>
                      <a:pt x="105121" y="5741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8613033" y="602816"/>
                <a:ext cx="127134" cy="151608"/>
              </a:xfrm>
              <a:custGeom>
                <a:avLst/>
                <a:gdLst/>
                <a:ahLst/>
                <a:cxnLst/>
                <a:rect l="0" t="0" r="0" b="0"/>
                <a:pathLst>
                  <a:path w="127134" h="151608">
                    <a:moveTo>
                      <a:pt x="32377" y="57123"/>
                    </a:moveTo>
                    <a:lnTo>
                      <a:pt x="41245" y="59990"/>
                    </a:lnTo>
                    <a:lnTo>
                      <a:pt x="50232" y="62132"/>
                    </a:lnTo>
                    <a:lnTo>
                      <a:pt x="60218" y="63726"/>
                    </a:lnTo>
                    <a:lnTo>
                      <a:pt x="70853" y="64560"/>
                    </a:lnTo>
                    <a:lnTo>
                      <a:pt x="81368" y="64112"/>
                    </a:lnTo>
                    <a:lnTo>
                      <a:pt x="91316" y="62199"/>
                    </a:lnTo>
                    <a:lnTo>
                      <a:pt x="100430" y="58789"/>
                    </a:lnTo>
                    <a:lnTo>
                      <a:pt x="108469" y="53832"/>
                    </a:lnTo>
                    <a:lnTo>
                      <a:pt x="115407" y="47465"/>
                    </a:lnTo>
                    <a:lnTo>
                      <a:pt x="120742" y="40106"/>
                    </a:lnTo>
                    <a:lnTo>
                      <a:pt x="123445" y="32337"/>
                    </a:lnTo>
                    <a:lnTo>
                      <a:pt x="123182" y="24535"/>
                    </a:lnTo>
                    <a:lnTo>
                      <a:pt x="120074" y="17181"/>
                    </a:lnTo>
                    <a:lnTo>
                      <a:pt x="114333" y="10928"/>
                    </a:lnTo>
                    <a:lnTo>
                      <a:pt x="106361" y="6028"/>
                    </a:lnTo>
                    <a:lnTo>
                      <a:pt x="96640" y="2553"/>
                    </a:lnTo>
                    <a:lnTo>
                      <a:pt x="85615" y="580"/>
                    </a:lnTo>
                    <a:lnTo>
                      <a:pt x="73662" y="0"/>
                    </a:lnTo>
                    <a:lnTo>
                      <a:pt x="61387" y="896"/>
                    </a:lnTo>
                    <a:lnTo>
                      <a:pt x="49606" y="3617"/>
                    </a:lnTo>
                    <a:lnTo>
                      <a:pt x="38728" y="8190"/>
                    </a:lnTo>
                    <a:lnTo>
                      <a:pt x="28950" y="14532"/>
                    </a:lnTo>
                    <a:lnTo>
                      <a:pt x="20446" y="22607"/>
                    </a:lnTo>
                    <a:lnTo>
                      <a:pt x="13180" y="32225"/>
                    </a:lnTo>
                    <a:lnTo>
                      <a:pt x="7281" y="43089"/>
                    </a:lnTo>
                    <a:lnTo>
                      <a:pt x="3133" y="54897"/>
                    </a:lnTo>
                    <a:lnTo>
                      <a:pt x="783" y="67388"/>
                    </a:lnTo>
                    <a:lnTo>
                      <a:pt x="0" y="80197"/>
                    </a:lnTo>
                    <a:lnTo>
                      <a:pt x="454" y="92868"/>
                    </a:lnTo>
                    <a:lnTo>
                      <a:pt x="1839" y="105158"/>
                    </a:lnTo>
                    <a:lnTo>
                      <a:pt x="4224" y="116698"/>
                    </a:lnTo>
                    <a:lnTo>
                      <a:pt x="8028" y="126923"/>
                    </a:lnTo>
                    <a:lnTo>
                      <a:pt x="13368" y="135643"/>
                    </a:lnTo>
                    <a:lnTo>
                      <a:pt x="20242" y="142667"/>
                    </a:lnTo>
                    <a:lnTo>
                      <a:pt x="28683" y="147645"/>
                    </a:lnTo>
                    <a:lnTo>
                      <a:pt x="38541" y="150582"/>
                    </a:lnTo>
                    <a:lnTo>
                      <a:pt x="49228" y="151607"/>
                    </a:lnTo>
                    <a:lnTo>
                      <a:pt x="59854" y="150791"/>
                    </a:lnTo>
                    <a:lnTo>
                      <a:pt x="69919" y="148361"/>
                    </a:lnTo>
                    <a:lnTo>
                      <a:pt x="79389" y="144755"/>
                    </a:lnTo>
                    <a:lnTo>
                      <a:pt x="89644" y="140071"/>
                    </a:lnTo>
                    <a:lnTo>
                      <a:pt x="103813" y="132786"/>
                    </a:lnTo>
                    <a:lnTo>
                      <a:pt x="127133" y="120294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8734649" y="620910"/>
                <a:ext cx="184502" cy="139434"/>
              </a:xfrm>
              <a:custGeom>
                <a:avLst/>
                <a:gdLst/>
                <a:ahLst/>
                <a:cxnLst/>
                <a:rect l="0" t="0" r="0" b="0"/>
                <a:pathLst>
                  <a:path w="184502" h="139434">
                    <a:moveTo>
                      <a:pt x="89745" y="81143"/>
                    </a:moveTo>
                    <a:lnTo>
                      <a:pt x="92612" y="72275"/>
                    </a:lnTo>
                    <a:lnTo>
                      <a:pt x="94754" y="63288"/>
                    </a:lnTo>
                    <a:lnTo>
                      <a:pt x="96343" y="53301"/>
                    </a:lnTo>
                    <a:lnTo>
                      <a:pt x="97006" y="42666"/>
                    </a:lnTo>
                    <a:lnTo>
                      <a:pt x="95910" y="32152"/>
                    </a:lnTo>
                    <a:lnTo>
                      <a:pt x="92747" y="22213"/>
                    </a:lnTo>
                    <a:lnTo>
                      <a:pt x="87684" y="13445"/>
                    </a:lnTo>
                    <a:lnTo>
                      <a:pt x="81078" y="6702"/>
                    </a:lnTo>
                    <a:lnTo>
                      <a:pt x="73304" y="2257"/>
                    </a:lnTo>
                    <a:lnTo>
                      <a:pt x="64680" y="55"/>
                    </a:lnTo>
                    <a:lnTo>
                      <a:pt x="55455" y="0"/>
                    </a:lnTo>
                    <a:lnTo>
                      <a:pt x="45822" y="1814"/>
                    </a:lnTo>
                    <a:lnTo>
                      <a:pt x="36237" y="5283"/>
                    </a:lnTo>
                    <a:lnTo>
                      <a:pt x="27408" y="10342"/>
                    </a:lnTo>
                    <a:lnTo>
                      <a:pt x="19661" y="16823"/>
                    </a:lnTo>
                    <a:lnTo>
                      <a:pt x="13138" y="24782"/>
                    </a:lnTo>
                    <a:lnTo>
                      <a:pt x="7972" y="34559"/>
                    </a:lnTo>
                    <a:lnTo>
                      <a:pt x="4095" y="46171"/>
                    </a:lnTo>
                    <a:lnTo>
                      <a:pt x="1455" y="59206"/>
                    </a:lnTo>
                    <a:lnTo>
                      <a:pt x="117" y="73019"/>
                    </a:lnTo>
                    <a:lnTo>
                      <a:pt x="0" y="87147"/>
                    </a:lnTo>
                    <a:lnTo>
                      <a:pt x="1223" y="100867"/>
                    </a:lnTo>
                    <a:lnTo>
                      <a:pt x="4171" y="113161"/>
                    </a:lnTo>
                    <a:lnTo>
                      <a:pt x="8892" y="123593"/>
                    </a:lnTo>
                    <a:lnTo>
                      <a:pt x="14995" y="131764"/>
                    </a:lnTo>
                    <a:lnTo>
                      <a:pt x="21846" y="137061"/>
                    </a:lnTo>
                    <a:lnTo>
                      <a:pt x="29005" y="139433"/>
                    </a:lnTo>
                    <a:lnTo>
                      <a:pt x="36252" y="139113"/>
                    </a:lnTo>
                    <a:lnTo>
                      <a:pt x="43488" y="136331"/>
                    </a:lnTo>
                    <a:lnTo>
                      <a:pt x="50681" y="131467"/>
                    </a:lnTo>
                    <a:lnTo>
                      <a:pt x="57663" y="124970"/>
                    </a:lnTo>
                    <a:lnTo>
                      <a:pt x="64132" y="117256"/>
                    </a:lnTo>
                    <a:lnTo>
                      <a:pt x="69967" y="108666"/>
                    </a:lnTo>
                    <a:lnTo>
                      <a:pt x="75210" y="99462"/>
                    </a:lnTo>
                    <a:lnTo>
                      <a:pt x="79966" y="89831"/>
                    </a:lnTo>
                    <a:lnTo>
                      <a:pt x="84342" y="79983"/>
                    </a:lnTo>
                    <a:lnTo>
                      <a:pt x="88107" y="72621"/>
                    </a:lnTo>
                    <a:lnTo>
                      <a:pt x="91217" y="70926"/>
                    </a:lnTo>
                    <a:lnTo>
                      <a:pt x="94433" y="73709"/>
                    </a:lnTo>
                    <a:lnTo>
                      <a:pt x="98245" y="79365"/>
                    </a:lnTo>
                    <a:lnTo>
                      <a:pt x="102778" y="86808"/>
                    </a:lnTo>
                    <a:lnTo>
                      <a:pt x="107974" y="95350"/>
                    </a:lnTo>
                    <a:lnTo>
                      <a:pt x="114030" y="104088"/>
                    </a:lnTo>
                    <a:lnTo>
                      <a:pt x="121429" y="111844"/>
                    </a:lnTo>
                    <a:lnTo>
                      <a:pt x="130309" y="118072"/>
                    </a:lnTo>
                    <a:lnTo>
                      <a:pt x="140099" y="122778"/>
                    </a:lnTo>
                    <a:lnTo>
                      <a:pt x="150763" y="126699"/>
                    </a:lnTo>
                    <a:lnTo>
                      <a:pt x="164358" y="130171"/>
                    </a:lnTo>
                    <a:lnTo>
                      <a:pt x="184501" y="133785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8919150" y="375669"/>
                <a:ext cx="31587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68499">
                    <a:moveTo>
                      <a:pt x="0" y="0"/>
                    </a:moveTo>
                    <a:lnTo>
                      <a:pt x="0" y="11736"/>
                    </a:lnTo>
                    <a:lnTo>
                      <a:pt x="0" y="22865"/>
                    </a:lnTo>
                    <a:lnTo>
                      <a:pt x="5" y="34472"/>
                    </a:lnTo>
                    <a:lnTo>
                      <a:pt x="179" y="46979"/>
                    </a:lnTo>
                    <a:lnTo>
                      <a:pt x="827" y="60935"/>
                    </a:lnTo>
                    <a:lnTo>
                      <a:pt x="2079" y="76498"/>
                    </a:lnTo>
                    <a:lnTo>
                      <a:pt x="3906" y="93501"/>
                    </a:lnTo>
                    <a:lnTo>
                      <a:pt x="6202" y="111659"/>
                    </a:lnTo>
                    <a:lnTo>
                      <a:pt x="8853" y="130682"/>
                    </a:lnTo>
                    <a:lnTo>
                      <a:pt x="11599" y="150165"/>
                    </a:lnTo>
                    <a:lnTo>
                      <a:pt x="14055" y="169615"/>
                    </a:lnTo>
                    <a:lnTo>
                      <a:pt x="16040" y="188760"/>
                    </a:lnTo>
                    <a:lnTo>
                      <a:pt x="17710" y="207206"/>
                    </a:lnTo>
                    <a:lnTo>
                      <a:pt x="19446" y="224374"/>
                    </a:lnTo>
                    <a:lnTo>
                      <a:pt x="21464" y="240075"/>
                    </a:lnTo>
                    <a:lnTo>
                      <a:pt x="23652" y="254603"/>
                    </a:lnTo>
                    <a:lnTo>
                      <a:pt x="25667" y="268521"/>
                    </a:lnTo>
                    <a:lnTo>
                      <a:pt x="27320" y="282221"/>
                    </a:lnTo>
                    <a:lnTo>
                      <a:pt x="28585" y="295866"/>
                    </a:lnTo>
                    <a:lnTo>
                      <a:pt x="29646" y="311127"/>
                    </a:lnTo>
                    <a:lnTo>
                      <a:pt x="30593" y="332707"/>
                    </a:lnTo>
                    <a:lnTo>
                      <a:pt x="31586" y="368498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8761223" y="476346"/>
                <a:ext cx="294799" cy="57252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57252">
                    <a:moveTo>
                      <a:pt x="294798" y="4608"/>
                    </a:moveTo>
                    <a:lnTo>
                      <a:pt x="285930" y="1809"/>
                    </a:lnTo>
                    <a:lnTo>
                      <a:pt x="276943" y="307"/>
                    </a:lnTo>
                    <a:lnTo>
                      <a:pt x="266947" y="0"/>
                    </a:lnTo>
                    <a:lnTo>
                      <a:pt x="255966" y="680"/>
                    </a:lnTo>
                    <a:lnTo>
                      <a:pt x="244155" y="2147"/>
                    </a:lnTo>
                    <a:lnTo>
                      <a:pt x="231697" y="4216"/>
                    </a:lnTo>
                    <a:lnTo>
                      <a:pt x="218759" y="6726"/>
                    </a:lnTo>
                    <a:lnTo>
                      <a:pt x="205478" y="9549"/>
                    </a:lnTo>
                    <a:lnTo>
                      <a:pt x="191956" y="12586"/>
                    </a:lnTo>
                    <a:lnTo>
                      <a:pt x="178267" y="15606"/>
                    </a:lnTo>
                    <a:lnTo>
                      <a:pt x="164467" y="18254"/>
                    </a:lnTo>
                    <a:lnTo>
                      <a:pt x="150591" y="20372"/>
                    </a:lnTo>
                    <a:lnTo>
                      <a:pt x="136833" y="22132"/>
                    </a:lnTo>
                    <a:lnTo>
                      <a:pt x="123515" y="23929"/>
                    </a:lnTo>
                    <a:lnTo>
                      <a:pt x="110777" y="25993"/>
                    </a:lnTo>
                    <a:lnTo>
                      <a:pt x="98597" y="28381"/>
                    </a:lnTo>
                    <a:lnTo>
                      <a:pt x="86877" y="31063"/>
                    </a:lnTo>
                    <a:lnTo>
                      <a:pt x="75509" y="33982"/>
                    </a:lnTo>
                    <a:lnTo>
                      <a:pt x="64400" y="37078"/>
                    </a:lnTo>
                    <a:lnTo>
                      <a:pt x="53472" y="40302"/>
                    </a:lnTo>
                    <a:lnTo>
                      <a:pt x="42686" y="43612"/>
                    </a:lnTo>
                    <a:lnTo>
                      <a:pt x="32455" y="46828"/>
                    </a:lnTo>
                    <a:lnTo>
                      <a:pt x="22637" y="49949"/>
                    </a:lnTo>
                    <a:lnTo>
                      <a:pt x="12367" y="53248"/>
                    </a:lnTo>
                    <a:lnTo>
                      <a:pt x="0" y="57251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8967206" y="571258"/>
                <a:ext cx="141459" cy="145069"/>
              </a:xfrm>
              <a:custGeom>
                <a:avLst/>
                <a:gdLst/>
                <a:ahLst/>
                <a:cxnLst/>
                <a:rect l="0" t="0" r="0" b="0"/>
                <a:pathLst>
                  <a:path w="141459" h="145069">
                    <a:moveTo>
                      <a:pt x="4587" y="57095"/>
                    </a:moveTo>
                    <a:lnTo>
                      <a:pt x="13455" y="60029"/>
                    </a:lnTo>
                    <a:lnTo>
                      <a:pt x="22442" y="62811"/>
                    </a:lnTo>
                    <a:lnTo>
                      <a:pt x="32433" y="65702"/>
                    </a:lnTo>
                    <a:lnTo>
                      <a:pt x="43241" y="68396"/>
                    </a:lnTo>
                    <a:lnTo>
                      <a:pt x="54405" y="70265"/>
                    </a:lnTo>
                    <a:lnTo>
                      <a:pt x="65610" y="71018"/>
                    </a:lnTo>
                    <a:lnTo>
                      <a:pt x="76723" y="70532"/>
                    </a:lnTo>
                    <a:lnTo>
                      <a:pt x="87706" y="68682"/>
                    </a:lnTo>
                    <a:lnTo>
                      <a:pt x="98553" y="65541"/>
                    </a:lnTo>
                    <a:lnTo>
                      <a:pt x="108633" y="61161"/>
                    </a:lnTo>
                    <a:lnTo>
                      <a:pt x="116737" y="55479"/>
                    </a:lnTo>
                    <a:lnTo>
                      <a:pt x="122364" y="48591"/>
                    </a:lnTo>
                    <a:lnTo>
                      <a:pt x="125497" y="40866"/>
                    </a:lnTo>
                    <a:lnTo>
                      <a:pt x="126245" y="32844"/>
                    </a:lnTo>
                    <a:lnTo>
                      <a:pt x="124925" y="24868"/>
                    </a:lnTo>
                    <a:lnTo>
                      <a:pt x="121633" y="17396"/>
                    </a:lnTo>
                    <a:lnTo>
                      <a:pt x="116166" y="11063"/>
                    </a:lnTo>
                    <a:lnTo>
                      <a:pt x="108612" y="6110"/>
                    </a:lnTo>
                    <a:lnTo>
                      <a:pt x="99458" y="2599"/>
                    </a:lnTo>
                    <a:lnTo>
                      <a:pt x="89407" y="601"/>
                    </a:lnTo>
                    <a:lnTo>
                      <a:pt x="78950" y="0"/>
                    </a:lnTo>
                    <a:lnTo>
                      <a:pt x="68507" y="713"/>
                    </a:lnTo>
                    <a:lnTo>
                      <a:pt x="58501" y="2778"/>
                    </a:lnTo>
                    <a:lnTo>
                      <a:pt x="49109" y="6089"/>
                    </a:lnTo>
                    <a:lnTo>
                      <a:pt x="40313" y="10429"/>
                    </a:lnTo>
                    <a:lnTo>
                      <a:pt x="32009" y="15558"/>
                    </a:lnTo>
                    <a:lnTo>
                      <a:pt x="24095" y="21274"/>
                    </a:lnTo>
                    <a:lnTo>
                      <a:pt x="16795" y="27739"/>
                    </a:lnTo>
                    <a:lnTo>
                      <a:pt x="10643" y="35442"/>
                    </a:lnTo>
                    <a:lnTo>
                      <a:pt x="5843" y="44553"/>
                    </a:lnTo>
                    <a:lnTo>
                      <a:pt x="2450" y="54943"/>
                    </a:lnTo>
                    <a:lnTo>
                      <a:pt x="538" y="66368"/>
                    </a:lnTo>
                    <a:lnTo>
                      <a:pt x="0" y="78564"/>
                    </a:lnTo>
                    <a:lnTo>
                      <a:pt x="756" y="90989"/>
                    </a:lnTo>
                    <a:lnTo>
                      <a:pt x="2849" y="102864"/>
                    </a:lnTo>
                    <a:lnTo>
                      <a:pt x="6191" y="113798"/>
                    </a:lnTo>
                    <a:lnTo>
                      <a:pt x="10890" y="123442"/>
                    </a:lnTo>
                    <a:lnTo>
                      <a:pt x="17325" y="131323"/>
                    </a:lnTo>
                    <a:lnTo>
                      <a:pt x="25545" y="137358"/>
                    </a:lnTo>
                    <a:lnTo>
                      <a:pt x="35319" y="141615"/>
                    </a:lnTo>
                    <a:lnTo>
                      <a:pt x="46322" y="144122"/>
                    </a:lnTo>
                    <a:lnTo>
                      <a:pt x="58230" y="145068"/>
                    </a:lnTo>
                    <a:lnTo>
                      <a:pt x="70462" y="144588"/>
                    </a:lnTo>
                    <a:lnTo>
                      <a:pt x="82205" y="142680"/>
                    </a:lnTo>
                    <a:lnTo>
                      <a:pt x="93058" y="139483"/>
                    </a:lnTo>
                    <a:lnTo>
                      <a:pt x="102876" y="135541"/>
                    </a:lnTo>
                    <a:lnTo>
                      <a:pt x="112665" y="131331"/>
                    </a:lnTo>
                    <a:lnTo>
                      <a:pt x="124401" y="126488"/>
                    </a:lnTo>
                    <a:lnTo>
                      <a:pt x="141458" y="120266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9129721" y="563990"/>
                <a:ext cx="178985" cy="157569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57569">
                    <a:moveTo>
                      <a:pt x="178984" y="11721"/>
                    </a:moveTo>
                    <a:lnTo>
                      <a:pt x="167182" y="6054"/>
                    </a:lnTo>
                    <a:lnTo>
                      <a:pt x="155413" y="2410"/>
                    </a:lnTo>
                    <a:lnTo>
                      <a:pt x="142526" y="501"/>
                    </a:lnTo>
                    <a:lnTo>
                      <a:pt x="128851" y="0"/>
                    </a:lnTo>
                    <a:lnTo>
                      <a:pt x="115172" y="619"/>
                    </a:lnTo>
                    <a:lnTo>
                      <a:pt x="101960" y="2095"/>
                    </a:lnTo>
                    <a:lnTo>
                      <a:pt x="89508" y="4363"/>
                    </a:lnTo>
                    <a:lnTo>
                      <a:pt x="78078" y="7550"/>
                    </a:lnTo>
                    <a:lnTo>
                      <a:pt x="67697" y="11656"/>
                    </a:lnTo>
                    <a:lnTo>
                      <a:pt x="58389" y="16717"/>
                    </a:lnTo>
                    <a:lnTo>
                      <a:pt x="50268" y="22870"/>
                    </a:lnTo>
                    <a:lnTo>
                      <a:pt x="43299" y="30077"/>
                    </a:lnTo>
                    <a:lnTo>
                      <a:pt x="37958" y="37849"/>
                    </a:lnTo>
                    <a:lnTo>
                      <a:pt x="35256" y="45371"/>
                    </a:lnTo>
                    <a:lnTo>
                      <a:pt x="35515" y="52204"/>
                    </a:lnTo>
                    <a:lnTo>
                      <a:pt x="38455" y="58263"/>
                    </a:lnTo>
                    <a:lnTo>
                      <a:pt x="43550" y="63641"/>
                    </a:lnTo>
                    <a:lnTo>
                      <a:pt x="50279" y="68475"/>
                    </a:lnTo>
                    <a:lnTo>
                      <a:pt x="58524" y="72739"/>
                    </a:lnTo>
                    <a:lnTo>
                      <a:pt x="68551" y="76239"/>
                    </a:lnTo>
                    <a:lnTo>
                      <a:pt x="80355" y="78936"/>
                    </a:lnTo>
                    <a:lnTo>
                      <a:pt x="93364" y="81088"/>
                    </a:lnTo>
                    <a:lnTo>
                      <a:pt x="106633" y="83149"/>
                    </a:lnTo>
                    <a:lnTo>
                      <a:pt x="119591" y="85394"/>
                    </a:lnTo>
                    <a:lnTo>
                      <a:pt x="131882" y="88074"/>
                    </a:lnTo>
                    <a:lnTo>
                      <a:pt x="143211" y="91484"/>
                    </a:lnTo>
                    <a:lnTo>
                      <a:pt x="153516" y="95713"/>
                    </a:lnTo>
                    <a:lnTo>
                      <a:pt x="162435" y="100843"/>
                    </a:lnTo>
                    <a:lnTo>
                      <a:pt x="169233" y="107036"/>
                    </a:lnTo>
                    <a:lnTo>
                      <a:pt x="173684" y="114271"/>
                    </a:lnTo>
                    <a:lnTo>
                      <a:pt x="175710" y="122230"/>
                    </a:lnTo>
                    <a:lnTo>
                      <a:pt x="175107" y="130410"/>
                    </a:lnTo>
                    <a:lnTo>
                      <a:pt x="172036" y="138487"/>
                    </a:lnTo>
                    <a:lnTo>
                      <a:pt x="166908" y="145857"/>
                    </a:lnTo>
                    <a:lnTo>
                      <a:pt x="160194" y="151588"/>
                    </a:lnTo>
                    <a:lnTo>
                      <a:pt x="152307" y="155325"/>
                    </a:lnTo>
                    <a:lnTo>
                      <a:pt x="143251" y="157205"/>
                    </a:lnTo>
                    <a:lnTo>
                      <a:pt x="132666" y="157568"/>
                    </a:lnTo>
                    <a:lnTo>
                      <a:pt x="120478" y="156780"/>
                    </a:lnTo>
                    <a:lnTo>
                      <a:pt x="107209" y="155154"/>
                    </a:lnTo>
                    <a:lnTo>
                      <a:pt x="93764" y="152933"/>
                    </a:lnTo>
                    <a:lnTo>
                      <a:pt x="80685" y="150300"/>
                    </a:lnTo>
                    <a:lnTo>
                      <a:pt x="68143" y="147383"/>
                    </a:lnTo>
                    <a:lnTo>
                      <a:pt x="56112" y="144272"/>
                    </a:lnTo>
                    <a:lnTo>
                      <a:pt x="44518" y="141035"/>
                    </a:lnTo>
                    <a:lnTo>
                      <a:pt x="33711" y="137866"/>
                    </a:lnTo>
                    <a:lnTo>
                      <a:pt x="23428" y="134781"/>
                    </a:lnTo>
                    <a:lnTo>
                      <a:pt x="12762" y="131511"/>
                    </a:lnTo>
                    <a:lnTo>
                      <a:pt x="0" y="127534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9425230" y="365141"/>
                <a:ext cx="20347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20347" h="347441">
                    <a:moveTo>
                      <a:pt x="20346" y="0"/>
                    </a:moveTo>
                    <a:lnTo>
                      <a:pt x="14613" y="11802"/>
                    </a:lnTo>
                    <a:lnTo>
                      <a:pt x="10328" y="23571"/>
                    </a:lnTo>
                    <a:lnTo>
                      <a:pt x="7122" y="36466"/>
                    </a:lnTo>
                    <a:lnTo>
                      <a:pt x="4761" y="50487"/>
                    </a:lnTo>
                    <a:lnTo>
                      <a:pt x="3063" y="65463"/>
                    </a:lnTo>
                    <a:lnTo>
                      <a:pt x="1868" y="81191"/>
                    </a:lnTo>
                    <a:lnTo>
                      <a:pt x="1041" y="97639"/>
                    </a:lnTo>
                    <a:lnTo>
                      <a:pt x="472" y="114960"/>
                    </a:lnTo>
                    <a:lnTo>
                      <a:pt x="89" y="133163"/>
                    </a:lnTo>
                    <a:lnTo>
                      <a:pt x="0" y="152132"/>
                    </a:lnTo>
                    <a:lnTo>
                      <a:pt x="472" y="171703"/>
                    </a:lnTo>
                    <a:lnTo>
                      <a:pt x="1603" y="191718"/>
                    </a:lnTo>
                    <a:lnTo>
                      <a:pt x="3175" y="211888"/>
                    </a:lnTo>
                    <a:lnTo>
                      <a:pt x="4771" y="231809"/>
                    </a:lnTo>
                    <a:lnTo>
                      <a:pt x="6138" y="251269"/>
                    </a:lnTo>
                    <a:lnTo>
                      <a:pt x="7209" y="269881"/>
                    </a:lnTo>
                    <a:lnTo>
                      <a:pt x="8119" y="289031"/>
                    </a:lnTo>
                    <a:lnTo>
                      <a:pt x="8942" y="312637"/>
                    </a:lnTo>
                    <a:lnTo>
                      <a:pt x="9817" y="34744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9203420" y="429460"/>
                <a:ext cx="379027" cy="30438"/>
              </a:xfrm>
              <a:custGeom>
                <a:avLst/>
                <a:gdLst/>
                <a:ahLst/>
                <a:cxnLst/>
                <a:rect l="0" t="0" r="0" b="0"/>
                <a:pathLst>
                  <a:path w="379027" h="30438">
                    <a:moveTo>
                      <a:pt x="379026" y="30437"/>
                    </a:moveTo>
                    <a:lnTo>
                      <a:pt x="370091" y="27504"/>
                    </a:lnTo>
                    <a:lnTo>
                      <a:pt x="360465" y="24721"/>
                    </a:lnTo>
                    <a:lnTo>
                      <a:pt x="349172" y="21826"/>
                    </a:lnTo>
                    <a:lnTo>
                      <a:pt x="336331" y="18959"/>
                    </a:lnTo>
                    <a:lnTo>
                      <a:pt x="322203" y="16442"/>
                    </a:lnTo>
                    <a:lnTo>
                      <a:pt x="307078" y="14427"/>
                    </a:lnTo>
                    <a:lnTo>
                      <a:pt x="291217" y="12742"/>
                    </a:lnTo>
                    <a:lnTo>
                      <a:pt x="274829" y="10999"/>
                    </a:lnTo>
                    <a:lnTo>
                      <a:pt x="258067" y="8977"/>
                    </a:lnTo>
                    <a:lnTo>
                      <a:pt x="240884" y="6788"/>
                    </a:lnTo>
                    <a:lnTo>
                      <a:pt x="223048" y="4772"/>
                    </a:lnTo>
                    <a:lnTo>
                      <a:pt x="204494" y="3118"/>
                    </a:lnTo>
                    <a:lnTo>
                      <a:pt x="185457" y="1856"/>
                    </a:lnTo>
                    <a:lnTo>
                      <a:pt x="166370" y="934"/>
                    </a:lnTo>
                    <a:lnTo>
                      <a:pt x="147493" y="284"/>
                    </a:lnTo>
                    <a:lnTo>
                      <a:pt x="128902" y="0"/>
                    </a:lnTo>
                    <a:lnTo>
                      <a:pt x="110579" y="334"/>
                    </a:lnTo>
                    <a:lnTo>
                      <a:pt x="92488" y="1369"/>
                    </a:lnTo>
                    <a:lnTo>
                      <a:pt x="74949" y="2885"/>
                    </a:lnTo>
                    <a:lnTo>
                      <a:pt x="56709" y="4597"/>
                    </a:lnTo>
                    <a:lnTo>
                      <a:pt x="33927" y="6658"/>
                    </a:lnTo>
                    <a:lnTo>
                      <a:pt x="0" y="9380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9519275" y="691524"/>
                <a:ext cx="31587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21058">
                    <a:moveTo>
                      <a:pt x="31586" y="0"/>
                    </a:moveTo>
                    <a:lnTo>
                      <a:pt x="22227" y="6239"/>
                    </a:lnTo>
                    <a:lnTo>
                      <a:pt x="14818" y="1117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C0CB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0" name="Freeform 49"/>
            <p:cNvSpPr/>
            <p:nvPr/>
          </p:nvSpPr>
          <p:spPr>
            <a:xfrm>
              <a:off x="5795555" y="575711"/>
              <a:ext cx="238788" cy="38424"/>
            </a:xfrm>
            <a:custGeom>
              <a:avLst/>
              <a:gdLst/>
              <a:ahLst/>
              <a:cxnLst/>
              <a:rect l="0" t="0" r="0" b="0"/>
              <a:pathLst>
                <a:path w="238788" h="38424">
                  <a:moveTo>
                    <a:pt x="186145" y="0"/>
                  </a:moveTo>
                  <a:lnTo>
                    <a:pt x="177276" y="2867"/>
                  </a:lnTo>
                  <a:lnTo>
                    <a:pt x="168289" y="5009"/>
                  </a:lnTo>
                  <a:lnTo>
                    <a:pt x="158294" y="6612"/>
                  </a:lnTo>
                  <a:lnTo>
                    <a:pt x="147314" y="7792"/>
                  </a:lnTo>
                  <a:lnTo>
                    <a:pt x="135502" y="8641"/>
                  </a:lnTo>
                  <a:lnTo>
                    <a:pt x="123048" y="9243"/>
                  </a:lnTo>
                  <a:lnTo>
                    <a:pt x="110283" y="9830"/>
                  </a:lnTo>
                  <a:lnTo>
                    <a:pt x="97650" y="10763"/>
                  </a:lnTo>
                  <a:lnTo>
                    <a:pt x="85377" y="12205"/>
                  </a:lnTo>
                  <a:lnTo>
                    <a:pt x="73342" y="13988"/>
                  </a:lnTo>
                  <a:lnTo>
                    <a:pt x="61188" y="15724"/>
                  </a:lnTo>
                  <a:lnTo>
                    <a:pt x="48716" y="17191"/>
                  </a:lnTo>
                  <a:lnTo>
                    <a:pt x="36050" y="18496"/>
                  </a:lnTo>
                  <a:lnTo>
                    <a:pt x="23540" y="19979"/>
                  </a:lnTo>
                  <a:lnTo>
                    <a:pt x="11456" y="21806"/>
                  </a:lnTo>
                  <a:lnTo>
                    <a:pt x="2481" y="23202"/>
                  </a:lnTo>
                  <a:lnTo>
                    <a:pt x="0" y="23396"/>
                  </a:lnTo>
                  <a:lnTo>
                    <a:pt x="3100" y="23048"/>
                  </a:lnTo>
                  <a:lnTo>
                    <a:pt x="10034" y="22591"/>
                  </a:lnTo>
                  <a:lnTo>
                    <a:pt x="19462" y="22180"/>
                  </a:lnTo>
                  <a:lnTo>
                    <a:pt x="30497" y="21854"/>
                  </a:lnTo>
                  <a:lnTo>
                    <a:pt x="42569" y="21612"/>
                  </a:lnTo>
                  <a:lnTo>
                    <a:pt x="55315" y="21439"/>
                  </a:lnTo>
                  <a:lnTo>
                    <a:pt x="68500" y="21317"/>
                  </a:lnTo>
                  <a:lnTo>
                    <a:pt x="81974" y="21234"/>
                  </a:lnTo>
                  <a:lnTo>
                    <a:pt x="95639" y="21176"/>
                  </a:lnTo>
                  <a:lnTo>
                    <a:pt x="109428" y="21137"/>
                  </a:lnTo>
                  <a:lnTo>
                    <a:pt x="123301" y="21111"/>
                  </a:lnTo>
                  <a:lnTo>
                    <a:pt x="137230" y="21093"/>
                  </a:lnTo>
                  <a:lnTo>
                    <a:pt x="151195" y="21081"/>
                  </a:lnTo>
                  <a:lnTo>
                    <a:pt x="165185" y="21073"/>
                  </a:lnTo>
                  <a:lnTo>
                    <a:pt x="179190" y="21068"/>
                  </a:lnTo>
                  <a:lnTo>
                    <a:pt x="193104" y="21064"/>
                  </a:lnTo>
                  <a:lnTo>
                    <a:pt x="203310" y="21062"/>
                  </a:lnTo>
                  <a:lnTo>
                    <a:pt x="205340" y="21060"/>
                  </a:lnTo>
                  <a:lnTo>
                    <a:pt x="200651" y="21063"/>
                  </a:lnTo>
                  <a:lnTo>
                    <a:pt x="191781" y="21235"/>
                  </a:lnTo>
                  <a:lnTo>
                    <a:pt x="180943" y="21883"/>
                  </a:lnTo>
                  <a:lnTo>
                    <a:pt x="169430" y="23132"/>
                  </a:lnTo>
                  <a:lnTo>
                    <a:pt x="157676" y="24784"/>
                  </a:lnTo>
                  <a:lnTo>
                    <a:pt x="145597" y="26432"/>
                  </a:lnTo>
                  <a:lnTo>
                    <a:pt x="133115" y="27835"/>
                  </a:lnTo>
                  <a:lnTo>
                    <a:pt x="120244" y="28928"/>
                  </a:lnTo>
                  <a:lnTo>
                    <a:pt x="107051" y="29736"/>
                  </a:lnTo>
                  <a:lnTo>
                    <a:pt x="93614" y="30318"/>
                  </a:lnTo>
                  <a:lnTo>
                    <a:pt x="80163" y="30896"/>
                  </a:lnTo>
                  <a:lnTo>
                    <a:pt x="67056" y="31824"/>
                  </a:lnTo>
                  <a:lnTo>
                    <a:pt x="54461" y="33264"/>
                  </a:lnTo>
                  <a:lnTo>
                    <a:pt x="42206" y="35046"/>
                  </a:lnTo>
                  <a:lnTo>
                    <a:pt x="29904" y="36782"/>
                  </a:lnTo>
                  <a:lnTo>
                    <a:pt x="17429" y="38218"/>
                  </a:lnTo>
                  <a:lnTo>
                    <a:pt x="8267" y="38423"/>
                  </a:lnTo>
                  <a:lnTo>
                    <a:pt x="6596" y="37038"/>
                  </a:lnTo>
                  <a:lnTo>
                    <a:pt x="10713" y="35484"/>
                  </a:lnTo>
                  <a:lnTo>
                    <a:pt x="18668" y="34269"/>
                  </a:lnTo>
                  <a:lnTo>
                    <a:pt x="29379" y="33405"/>
                  </a:lnTo>
                  <a:lnTo>
                    <a:pt x="42115" y="32811"/>
                  </a:lnTo>
                  <a:lnTo>
                    <a:pt x="56156" y="32408"/>
                  </a:lnTo>
                  <a:lnTo>
                    <a:pt x="70766" y="32136"/>
                  </a:lnTo>
                  <a:lnTo>
                    <a:pt x="85502" y="31954"/>
                  </a:lnTo>
                  <a:lnTo>
                    <a:pt x="100170" y="31832"/>
                  </a:lnTo>
                  <a:lnTo>
                    <a:pt x="114710" y="31750"/>
                  </a:lnTo>
                  <a:lnTo>
                    <a:pt x="129119" y="31691"/>
                  </a:lnTo>
                  <a:lnTo>
                    <a:pt x="143254" y="31481"/>
                  </a:lnTo>
                  <a:lnTo>
                    <a:pt x="156834" y="30809"/>
                  </a:lnTo>
                  <a:lnTo>
                    <a:pt x="169746" y="29544"/>
                  </a:lnTo>
                  <a:lnTo>
                    <a:pt x="181974" y="27871"/>
                  </a:lnTo>
                  <a:lnTo>
                    <a:pt x="194921" y="26036"/>
                  </a:lnTo>
                  <a:lnTo>
                    <a:pt x="211960" y="23875"/>
                  </a:lnTo>
                  <a:lnTo>
                    <a:pt x="238787" y="21057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27924" y="1368704"/>
            <a:ext cx="5199621" cy="552773"/>
            <a:chOff x="727924" y="1368704"/>
            <a:chExt cx="5199621" cy="552773"/>
          </a:xfrm>
        </p:grpSpPr>
        <p:sp>
          <p:nvSpPr>
            <p:cNvPr id="52" name="Freeform 51"/>
            <p:cNvSpPr/>
            <p:nvPr/>
          </p:nvSpPr>
          <p:spPr>
            <a:xfrm>
              <a:off x="855521" y="1589803"/>
              <a:ext cx="7816" cy="200042"/>
            </a:xfrm>
            <a:custGeom>
              <a:avLst/>
              <a:gdLst/>
              <a:ahLst/>
              <a:cxnLst/>
              <a:rect l="0" t="0" r="0" b="0"/>
              <a:pathLst>
                <a:path w="7816" h="200042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47" y="77028"/>
                  </a:lnTo>
                  <a:lnTo>
                    <a:pt x="1712" y="89652"/>
                  </a:lnTo>
                  <a:lnTo>
                    <a:pt x="2428" y="101732"/>
                  </a:lnTo>
                  <a:lnTo>
                    <a:pt x="2393" y="113370"/>
                  </a:lnTo>
                  <a:lnTo>
                    <a:pt x="1875" y="124676"/>
                  </a:lnTo>
                  <a:lnTo>
                    <a:pt x="1595" y="135742"/>
                  </a:lnTo>
                  <a:lnTo>
                    <a:pt x="1960" y="146628"/>
                  </a:lnTo>
                  <a:lnTo>
                    <a:pt x="2892" y="157127"/>
                  </a:lnTo>
                  <a:lnTo>
                    <a:pt x="4084" y="167899"/>
                  </a:lnTo>
                  <a:lnTo>
                    <a:pt x="5647" y="181011"/>
                  </a:lnTo>
                  <a:lnTo>
                    <a:pt x="7815" y="200041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7924" y="1381509"/>
              <a:ext cx="418137" cy="530236"/>
            </a:xfrm>
            <a:custGeom>
              <a:avLst/>
              <a:gdLst/>
              <a:ahLst/>
              <a:cxnLst/>
              <a:rect l="0" t="0" r="0" b="0"/>
              <a:pathLst>
                <a:path w="418137" h="530236">
                  <a:moveTo>
                    <a:pt x="251226" y="60895"/>
                  </a:moveTo>
                  <a:lnTo>
                    <a:pt x="242357" y="58028"/>
                  </a:lnTo>
                  <a:lnTo>
                    <a:pt x="233371" y="55886"/>
                  </a:lnTo>
                  <a:lnTo>
                    <a:pt x="223380" y="54287"/>
                  </a:lnTo>
                  <a:lnTo>
                    <a:pt x="212572" y="53280"/>
                  </a:lnTo>
                  <a:lnTo>
                    <a:pt x="201409" y="53080"/>
                  </a:lnTo>
                  <a:lnTo>
                    <a:pt x="190204" y="53735"/>
                  </a:lnTo>
                  <a:lnTo>
                    <a:pt x="179092" y="55146"/>
                  </a:lnTo>
                  <a:lnTo>
                    <a:pt x="168107" y="57159"/>
                  </a:lnTo>
                  <a:lnTo>
                    <a:pt x="157246" y="59626"/>
                  </a:lnTo>
                  <a:lnTo>
                    <a:pt x="146649" y="62586"/>
                  </a:lnTo>
                  <a:lnTo>
                    <a:pt x="136600" y="66251"/>
                  </a:lnTo>
                  <a:lnTo>
                    <a:pt x="127208" y="70679"/>
                  </a:lnTo>
                  <a:lnTo>
                    <a:pt x="118425" y="75788"/>
                  </a:lnTo>
                  <a:lnTo>
                    <a:pt x="110139" y="81442"/>
                  </a:lnTo>
                  <a:lnTo>
                    <a:pt x="102230" y="87510"/>
                  </a:lnTo>
                  <a:lnTo>
                    <a:pt x="94595" y="94042"/>
                  </a:lnTo>
                  <a:lnTo>
                    <a:pt x="87154" y="101259"/>
                  </a:lnTo>
                  <a:lnTo>
                    <a:pt x="79849" y="109225"/>
                  </a:lnTo>
                  <a:lnTo>
                    <a:pt x="72636" y="117863"/>
                  </a:lnTo>
                  <a:lnTo>
                    <a:pt x="65487" y="127039"/>
                  </a:lnTo>
                  <a:lnTo>
                    <a:pt x="58385" y="136625"/>
                  </a:lnTo>
                  <a:lnTo>
                    <a:pt x="51480" y="146673"/>
                  </a:lnTo>
                  <a:lnTo>
                    <a:pt x="45070" y="157403"/>
                  </a:lnTo>
                  <a:lnTo>
                    <a:pt x="39278" y="168877"/>
                  </a:lnTo>
                  <a:lnTo>
                    <a:pt x="34067" y="180853"/>
                  </a:lnTo>
                  <a:lnTo>
                    <a:pt x="29333" y="192892"/>
                  </a:lnTo>
                  <a:lnTo>
                    <a:pt x="24962" y="204735"/>
                  </a:lnTo>
                  <a:lnTo>
                    <a:pt x="20856" y="216467"/>
                  </a:lnTo>
                  <a:lnTo>
                    <a:pt x="16938" y="228410"/>
                  </a:lnTo>
                  <a:lnTo>
                    <a:pt x="13155" y="240742"/>
                  </a:lnTo>
                  <a:lnTo>
                    <a:pt x="9631" y="253483"/>
                  </a:lnTo>
                  <a:lnTo>
                    <a:pt x="6643" y="266575"/>
                  </a:lnTo>
                  <a:lnTo>
                    <a:pt x="4302" y="279942"/>
                  </a:lnTo>
                  <a:lnTo>
                    <a:pt x="2561" y="293513"/>
                  </a:lnTo>
                  <a:lnTo>
                    <a:pt x="1310" y="307230"/>
                  </a:lnTo>
                  <a:lnTo>
                    <a:pt x="436" y="321049"/>
                  </a:lnTo>
                  <a:lnTo>
                    <a:pt x="0" y="334939"/>
                  </a:lnTo>
                  <a:lnTo>
                    <a:pt x="232" y="348877"/>
                  </a:lnTo>
                  <a:lnTo>
                    <a:pt x="1207" y="362843"/>
                  </a:lnTo>
                  <a:lnTo>
                    <a:pt x="3014" y="376663"/>
                  </a:lnTo>
                  <a:lnTo>
                    <a:pt x="5830" y="390023"/>
                  </a:lnTo>
                  <a:lnTo>
                    <a:pt x="9648" y="402787"/>
                  </a:lnTo>
                  <a:lnTo>
                    <a:pt x="14161" y="414986"/>
                  </a:lnTo>
                  <a:lnTo>
                    <a:pt x="18875" y="426719"/>
                  </a:lnTo>
                  <a:lnTo>
                    <a:pt x="23495" y="438090"/>
                  </a:lnTo>
                  <a:lnTo>
                    <a:pt x="28239" y="449033"/>
                  </a:lnTo>
                  <a:lnTo>
                    <a:pt x="33717" y="459316"/>
                  </a:lnTo>
                  <a:lnTo>
                    <a:pt x="40219" y="468864"/>
                  </a:lnTo>
                  <a:lnTo>
                    <a:pt x="47722" y="477752"/>
                  </a:lnTo>
                  <a:lnTo>
                    <a:pt x="56063" y="486109"/>
                  </a:lnTo>
                  <a:lnTo>
                    <a:pt x="65048" y="494061"/>
                  </a:lnTo>
                  <a:lnTo>
                    <a:pt x="74506" y="501554"/>
                  </a:lnTo>
                  <a:lnTo>
                    <a:pt x="84300" y="508368"/>
                  </a:lnTo>
                  <a:lnTo>
                    <a:pt x="94333" y="514429"/>
                  </a:lnTo>
                  <a:lnTo>
                    <a:pt x="104696" y="519653"/>
                  </a:lnTo>
                  <a:lnTo>
                    <a:pt x="115644" y="523864"/>
                  </a:lnTo>
                  <a:lnTo>
                    <a:pt x="127268" y="527061"/>
                  </a:lnTo>
                  <a:lnTo>
                    <a:pt x="139347" y="529224"/>
                  </a:lnTo>
                  <a:lnTo>
                    <a:pt x="151455" y="530235"/>
                  </a:lnTo>
                  <a:lnTo>
                    <a:pt x="163340" y="530138"/>
                  </a:lnTo>
                  <a:lnTo>
                    <a:pt x="174930" y="529109"/>
                  </a:lnTo>
                  <a:lnTo>
                    <a:pt x="186246" y="527355"/>
                  </a:lnTo>
                  <a:lnTo>
                    <a:pt x="197339" y="525062"/>
                  </a:lnTo>
                  <a:lnTo>
                    <a:pt x="208263" y="522219"/>
                  </a:lnTo>
                  <a:lnTo>
                    <a:pt x="219065" y="518634"/>
                  </a:lnTo>
                  <a:lnTo>
                    <a:pt x="229781" y="514258"/>
                  </a:lnTo>
                  <a:lnTo>
                    <a:pt x="240436" y="509184"/>
                  </a:lnTo>
                  <a:lnTo>
                    <a:pt x="251051" y="503554"/>
                  </a:lnTo>
                  <a:lnTo>
                    <a:pt x="261633" y="497502"/>
                  </a:lnTo>
                  <a:lnTo>
                    <a:pt x="272027" y="490980"/>
                  </a:lnTo>
                  <a:lnTo>
                    <a:pt x="281933" y="483771"/>
                  </a:lnTo>
                  <a:lnTo>
                    <a:pt x="291230" y="475809"/>
                  </a:lnTo>
                  <a:lnTo>
                    <a:pt x="300118" y="467174"/>
                  </a:lnTo>
                  <a:lnTo>
                    <a:pt x="309006" y="458000"/>
                  </a:lnTo>
                  <a:lnTo>
                    <a:pt x="318132" y="448415"/>
                  </a:lnTo>
                  <a:lnTo>
                    <a:pt x="327399" y="438369"/>
                  </a:lnTo>
                  <a:lnTo>
                    <a:pt x="336473" y="427639"/>
                  </a:lnTo>
                  <a:lnTo>
                    <a:pt x="345172" y="416166"/>
                  </a:lnTo>
                  <a:lnTo>
                    <a:pt x="353471" y="404190"/>
                  </a:lnTo>
                  <a:lnTo>
                    <a:pt x="361424" y="392151"/>
                  </a:lnTo>
                  <a:lnTo>
                    <a:pt x="369101" y="380308"/>
                  </a:lnTo>
                  <a:lnTo>
                    <a:pt x="376409" y="368576"/>
                  </a:lnTo>
                  <a:lnTo>
                    <a:pt x="383097" y="356633"/>
                  </a:lnTo>
                  <a:lnTo>
                    <a:pt x="389080" y="344301"/>
                  </a:lnTo>
                  <a:lnTo>
                    <a:pt x="394420" y="331561"/>
                  </a:lnTo>
                  <a:lnTo>
                    <a:pt x="399241" y="318468"/>
                  </a:lnTo>
                  <a:lnTo>
                    <a:pt x="403666" y="305101"/>
                  </a:lnTo>
                  <a:lnTo>
                    <a:pt x="407639" y="291530"/>
                  </a:lnTo>
                  <a:lnTo>
                    <a:pt x="410935" y="277813"/>
                  </a:lnTo>
                  <a:lnTo>
                    <a:pt x="413487" y="263994"/>
                  </a:lnTo>
                  <a:lnTo>
                    <a:pt x="415370" y="250104"/>
                  </a:lnTo>
                  <a:lnTo>
                    <a:pt x="416718" y="236166"/>
                  </a:lnTo>
                  <a:lnTo>
                    <a:pt x="417657" y="222196"/>
                  </a:lnTo>
                  <a:lnTo>
                    <a:pt x="418136" y="208203"/>
                  </a:lnTo>
                  <a:lnTo>
                    <a:pt x="417933" y="194195"/>
                  </a:lnTo>
                  <a:lnTo>
                    <a:pt x="416978" y="180182"/>
                  </a:lnTo>
                  <a:lnTo>
                    <a:pt x="415184" y="166330"/>
                  </a:lnTo>
                  <a:lnTo>
                    <a:pt x="412376" y="152949"/>
                  </a:lnTo>
                  <a:lnTo>
                    <a:pt x="408559" y="140170"/>
                  </a:lnTo>
                  <a:lnTo>
                    <a:pt x="403877" y="127962"/>
                  </a:lnTo>
                  <a:lnTo>
                    <a:pt x="398518" y="116223"/>
                  </a:lnTo>
                  <a:lnTo>
                    <a:pt x="392655" y="104843"/>
                  </a:lnTo>
                  <a:lnTo>
                    <a:pt x="386432" y="93724"/>
                  </a:lnTo>
                  <a:lnTo>
                    <a:pt x="379956" y="82792"/>
                  </a:lnTo>
                  <a:lnTo>
                    <a:pt x="373296" y="71993"/>
                  </a:lnTo>
                  <a:lnTo>
                    <a:pt x="366179" y="61451"/>
                  </a:lnTo>
                  <a:lnTo>
                    <a:pt x="358031" y="51446"/>
                  </a:lnTo>
                  <a:lnTo>
                    <a:pt x="348622" y="42091"/>
                  </a:lnTo>
                  <a:lnTo>
                    <a:pt x="338200" y="33505"/>
                  </a:lnTo>
                  <a:lnTo>
                    <a:pt x="327286" y="25883"/>
                  </a:lnTo>
                  <a:lnTo>
                    <a:pt x="316237" y="19243"/>
                  </a:lnTo>
                  <a:lnTo>
                    <a:pt x="305057" y="13615"/>
                  </a:lnTo>
                  <a:lnTo>
                    <a:pt x="293492" y="9124"/>
                  </a:lnTo>
                  <a:lnTo>
                    <a:pt x="281417" y="5732"/>
                  </a:lnTo>
                  <a:lnTo>
                    <a:pt x="268851" y="3265"/>
                  </a:lnTo>
                  <a:lnTo>
                    <a:pt x="255877" y="1518"/>
                  </a:lnTo>
                  <a:lnTo>
                    <a:pt x="242588" y="317"/>
                  </a:lnTo>
                  <a:lnTo>
                    <a:pt x="229070" y="0"/>
                  </a:lnTo>
                  <a:lnTo>
                    <a:pt x="215389" y="1375"/>
                  </a:lnTo>
                  <a:lnTo>
                    <a:pt x="201598" y="4745"/>
                  </a:lnTo>
                  <a:lnTo>
                    <a:pt x="187897" y="9789"/>
                  </a:lnTo>
                  <a:lnTo>
                    <a:pt x="174618" y="15855"/>
                  </a:lnTo>
                  <a:lnTo>
                    <a:pt x="161917" y="22462"/>
                  </a:lnTo>
                  <a:lnTo>
                    <a:pt x="150100" y="29658"/>
                  </a:lnTo>
                  <a:lnTo>
                    <a:pt x="139688" y="37919"/>
                  </a:lnTo>
                  <a:lnTo>
                    <a:pt x="130835" y="47423"/>
                  </a:lnTo>
                  <a:lnTo>
                    <a:pt x="123332" y="57654"/>
                  </a:lnTo>
                  <a:lnTo>
                    <a:pt x="115951" y="68673"/>
                  </a:lnTo>
                  <a:lnTo>
                    <a:pt x="106926" y="82568"/>
                  </a:lnTo>
                  <a:lnTo>
                    <a:pt x="93298" y="103009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33264" y="1405715"/>
              <a:ext cx="230198" cy="472783"/>
            </a:xfrm>
            <a:custGeom>
              <a:avLst/>
              <a:gdLst/>
              <a:ahLst/>
              <a:cxnLst/>
              <a:rect l="0" t="0" r="0" b="0"/>
              <a:pathLst>
                <a:path w="230198" h="472783">
                  <a:moveTo>
                    <a:pt x="230197" y="36689"/>
                  </a:moveTo>
                  <a:lnTo>
                    <a:pt x="224329" y="30821"/>
                  </a:lnTo>
                  <a:lnTo>
                    <a:pt x="218765" y="25257"/>
                  </a:lnTo>
                  <a:lnTo>
                    <a:pt x="212956" y="19467"/>
                  </a:lnTo>
                  <a:lnTo>
                    <a:pt x="206530" y="13732"/>
                  </a:lnTo>
                  <a:lnTo>
                    <a:pt x="198904" y="8699"/>
                  </a:lnTo>
                  <a:lnTo>
                    <a:pt x="189874" y="4681"/>
                  </a:lnTo>
                  <a:lnTo>
                    <a:pt x="179719" y="1829"/>
                  </a:lnTo>
                  <a:lnTo>
                    <a:pt x="168992" y="288"/>
                  </a:lnTo>
                  <a:lnTo>
                    <a:pt x="158076" y="0"/>
                  </a:lnTo>
                  <a:lnTo>
                    <a:pt x="147155" y="926"/>
                  </a:lnTo>
                  <a:lnTo>
                    <a:pt x="136298" y="3134"/>
                  </a:lnTo>
                  <a:lnTo>
                    <a:pt x="125516" y="6547"/>
                  </a:lnTo>
                  <a:lnTo>
                    <a:pt x="114802" y="11125"/>
                  </a:lnTo>
                  <a:lnTo>
                    <a:pt x="104142" y="16946"/>
                  </a:lnTo>
                  <a:lnTo>
                    <a:pt x="93531" y="23940"/>
                  </a:lnTo>
                  <a:lnTo>
                    <a:pt x="83285" y="32077"/>
                  </a:lnTo>
                  <a:lnTo>
                    <a:pt x="74010" y="41441"/>
                  </a:lnTo>
                  <a:lnTo>
                    <a:pt x="65959" y="51959"/>
                  </a:lnTo>
                  <a:lnTo>
                    <a:pt x="59061" y="63276"/>
                  </a:lnTo>
                  <a:lnTo>
                    <a:pt x="53113" y="74863"/>
                  </a:lnTo>
                  <a:lnTo>
                    <a:pt x="47887" y="86400"/>
                  </a:lnTo>
                  <a:lnTo>
                    <a:pt x="43190" y="97926"/>
                  </a:lnTo>
                  <a:lnTo>
                    <a:pt x="38866" y="109730"/>
                  </a:lnTo>
                  <a:lnTo>
                    <a:pt x="34803" y="121969"/>
                  </a:lnTo>
                  <a:lnTo>
                    <a:pt x="30919" y="134646"/>
                  </a:lnTo>
                  <a:lnTo>
                    <a:pt x="27157" y="147697"/>
                  </a:lnTo>
                  <a:lnTo>
                    <a:pt x="23479" y="161036"/>
                  </a:lnTo>
                  <a:lnTo>
                    <a:pt x="19856" y="174588"/>
                  </a:lnTo>
                  <a:lnTo>
                    <a:pt x="16270" y="188293"/>
                  </a:lnTo>
                  <a:lnTo>
                    <a:pt x="12714" y="202108"/>
                  </a:lnTo>
                  <a:lnTo>
                    <a:pt x="9344" y="216165"/>
                  </a:lnTo>
                  <a:lnTo>
                    <a:pt x="6460" y="230748"/>
                  </a:lnTo>
                  <a:lnTo>
                    <a:pt x="4189" y="245965"/>
                  </a:lnTo>
                  <a:lnTo>
                    <a:pt x="2494" y="261609"/>
                  </a:lnTo>
                  <a:lnTo>
                    <a:pt x="1275" y="277264"/>
                  </a:lnTo>
                  <a:lnTo>
                    <a:pt x="421" y="292683"/>
                  </a:lnTo>
                  <a:lnTo>
                    <a:pt x="0" y="307800"/>
                  </a:lnTo>
                  <a:lnTo>
                    <a:pt x="241" y="322637"/>
                  </a:lnTo>
                  <a:lnTo>
                    <a:pt x="1218" y="337247"/>
                  </a:lnTo>
                  <a:lnTo>
                    <a:pt x="2856" y="351685"/>
                  </a:lnTo>
                  <a:lnTo>
                    <a:pt x="5026" y="366000"/>
                  </a:lnTo>
                  <a:lnTo>
                    <a:pt x="7602" y="380218"/>
                  </a:lnTo>
                  <a:lnTo>
                    <a:pt x="10637" y="394039"/>
                  </a:lnTo>
                  <a:lnTo>
                    <a:pt x="14352" y="406867"/>
                  </a:lnTo>
                  <a:lnTo>
                    <a:pt x="18814" y="418457"/>
                  </a:lnTo>
                  <a:lnTo>
                    <a:pt x="23945" y="428883"/>
                  </a:lnTo>
                  <a:lnTo>
                    <a:pt x="29615" y="438354"/>
                  </a:lnTo>
                  <a:lnTo>
                    <a:pt x="35698" y="447089"/>
                  </a:lnTo>
                  <a:lnTo>
                    <a:pt x="42409" y="454957"/>
                  </a:lnTo>
                  <a:lnTo>
                    <a:pt x="50279" y="461497"/>
                  </a:lnTo>
                  <a:lnTo>
                    <a:pt x="59501" y="466561"/>
                  </a:lnTo>
                  <a:lnTo>
                    <a:pt x="69967" y="470132"/>
                  </a:lnTo>
                  <a:lnTo>
                    <a:pt x="81441" y="472163"/>
                  </a:lnTo>
                  <a:lnTo>
                    <a:pt x="93670" y="472782"/>
                  </a:lnTo>
                  <a:lnTo>
                    <a:pt x="106118" y="472080"/>
                  </a:lnTo>
                  <a:lnTo>
                    <a:pt x="118008" y="470022"/>
                  </a:lnTo>
                  <a:lnTo>
                    <a:pt x="128966" y="466710"/>
                  </a:lnTo>
                  <a:lnTo>
                    <a:pt x="139135" y="462200"/>
                  </a:lnTo>
                  <a:lnTo>
                    <a:pt x="148965" y="456424"/>
                  </a:lnTo>
                  <a:lnTo>
                    <a:pt x="158763" y="449464"/>
                  </a:lnTo>
                  <a:lnTo>
                    <a:pt x="168498" y="441521"/>
                  </a:lnTo>
                  <a:lnTo>
                    <a:pt x="177896" y="432818"/>
                  </a:lnTo>
                  <a:lnTo>
                    <a:pt x="186806" y="423571"/>
                  </a:lnTo>
                  <a:lnTo>
                    <a:pt x="194937" y="414397"/>
                  </a:lnTo>
                  <a:lnTo>
                    <a:pt x="202579" y="405411"/>
                  </a:lnTo>
                  <a:lnTo>
                    <a:pt x="210402" y="395828"/>
                  </a:lnTo>
                  <a:lnTo>
                    <a:pt x="219668" y="384129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89966" y="1633815"/>
              <a:ext cx="138161" cy="184669"/>
            </a:xfrm>
            <a:custGeom>
              <a:avLst/>
              <a:gdLst/>
              <a:ahLst/>
              <a:cxnLst/>
              <a:rect l="0" t="0" r="0" b="0"/>
              <a:pathLst>
                <a:path w="138161" h="184669">
                  <a:moveTo>
                    <a:pt x="78780" y="19159"/>
                  </a:moveTo>
                  <a:lnTo>
                    <a:pt x="72845" y="10625"/>
                  </a:lnTo>
                  <a:lnTo>
                    <a:pt x="66641" y="4839"/>
                  </a:lnTo>
                  <a:lnTo>
                    <a:pt x="59554" y="1336"/>
                  </a:lnTo>
                  <a:lnTo>
                    <a:pt x="51959" y="0"/>
                  </a:lnTo>
                  <a:lnTo>
                    <a:pt x="44609" y="1067"/>
                  </a:lnTo>
                  <a:lnTo>
                    <a:pt x="37917" y="4448"/>
                  </a:lnTo>
                  <a:lnTo>
                    <a:pt x="31795" y="9779"/>
                  </a:lnTo>
                  <a:lnTo>
                    <a:pt x="25850" y="16627"/>
                  </a:lnTo>
                  <a:lnTo>
                    <a:pt x="19825" y="24599"/>
                  </a:lnTo>
                  <a:lnTo>
                    <a:pt x="13949" y="33540"/>
                  </a:lnTo>
                  <a:lnTo>
                    <a:pt x="8828" y="43517"/>
                  </a:lnTo>
                  <a:lnTo>
                    <a:pt x="4757" y="54486"/>
                  </a:lnTo>
                  <a:lnTo>
                    <a:pt x="1870" y="66292"/>
                  </a:lnTo>
                  <a:lnTo>
                    <a:pt x="307" y="78748"/>
                  </a:lnTo>
                  <a:lnTo>
                    <a:pt x="0" y="91681"/>
                  </a:lnTo>
                  <a:lnTo>
                    <a:pt x="744" y="104790"/>
                  </a:lnTo>
                  <a:lnTo>
                    <a:pt x="2298" y="117663"/>
                  </a:lnTo>
                  <a:lnTo>
                    <a:pt x="4458" y="130094"/>
                  </a:lnTo>
                  <a:lnTo>
                    <a:pt x="7380" y="141899"/>
                  </a:lnTo>
                  <a:lnTo>
                    <a:pt x="11551" y="152833"/>
                  </a:lnTo>
                  <a:lnTo>
                    <a:pt x="17137" y="162842"/>
                  </a:lnTo>
                  <a:lnTo>
                    <a:pt x="24007" y="171546"/>
                  </a:lnTo>
                  <a:lnTo>
                    <a:pt x="31915" y="178190"/>
                  </a:lnTo>
                  <a:lnTo>
                    <a:pt x="40601" y="182542"/>
                  </a:lnTo>
                  <a:lnTo>
                    <a:pt x="49687" y="184668"/>
                  </a:lnTo>
                  <a:lnTo>
                    <a:pt x="58698" y="184665"/>
                  </a:lnTo>
                  <a:lnTo>
                    <a:pt x="67384" y="182813"/>
                  </a:lnTo>
                  <a:lnTo>
                    <a:pt x="75688" y="179488"/>
                  </a:lnTo>
                  <a:lnTo>
                    <a:pt x="83652" y="175057"/>
                  </a:lnTo>
                  <a:lnTo>
                    <a:pt x="91339" y="169820"/>
                  </a:lnTo>
                  <a:lnTo>
                    <a:pt x="98656" y="163849"/>
                  </a:lnTo>
                  <a:lnTo>
                    <a:pt x="105351" y="157011"/>
                  </a:lnTo>
                  <a:lnTo>
                    <a:pt x="111338" y="149299"/>
                  </a:lnTo>
                  <a:lnTo>
                    <a:pt x="116681" y="140831"/>
                  </a:lnTo>
                  <a:lnTo>
                    <a:pt x="121505" y="131769"/>
                  </a:lnTo>
                  <a:lnTo>
                    <a:pt x="125932" y="122259"/>
                  </a:lnTo>
                  <a:lnTo>
                    <a:pt x="129906" y="112263"/>
                  </a:lnTo>
                  <a:lnTo>
                    <a:pt x="133202" y="101567"/>
                  </a:lnTo>
                  <a:lnTo>
                    <a:pt x="135750" y="90111"/>
                  </a:lnTo>
                  <a:lnTo>
                    <a:pt x="137461" y="77977"/>
                  </a:lnTo>
                  <a:lnTo>
                    <a:pt x="138160" y="65300"/>
                  </a:lnTo>
                  <a:lnTo>
                    <a:pt x="137842" y="52229"/>
                  </a:lnTo>
                  <a:lnTo>
                    <a:pt x="136323" y="39367"/>
                  </a:lnTo>
                  <a:lnTo>
                    <a:pt x="133175" y="27723"/>
                  </a:lnTo>
                  <a:lnTo>
                    <a:pt x="128320" y="17764"/>
                  </a:lnTo>
                  <a:lnTo>
                    <a:pt x="122127" y="9927"/>
                  </a:lnTo>
                  <a:lnTo>
                    <a:pt x="115216" y="4862"/>
                  </a:lnTo>
                  <a:lnTo>
                    <a:pt x="108020" y="2641"/>
                  </a:lnTo>
                  <a:lnTo>
                    <a:pt x="100866" y="2763"/>
                  </a:lnTo>
                  <a:lnTo>
                    <a:pt x="93251" y="4559"/>
                  </a:lnTo>
                  <a:lnTo>
                    <a:pt x="83395" y="9300"/>
                  </a:lnTo>
                  <a:lnTo>
                    <a:pt x="68251" y="19159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63502" y="1631919"/>
              <a:ext cx="231628" cy="163649"/>
            </a:xfrm>
            <a:custGeom>
              <a:avLst/>
              <a:gdLst/>
              <a:ahLst/>
              <a:cxnLst/>
              <a:rect l="0" t="0" r="0" b="0"/>
              <a:pathLst>
                <a:path w="231628" h="163649">
                  <a:moveTo>
                    <a:pt x="0" y="63169"/>
                  </a:moveTo>
                  <a:lnTo>
                    <a:pt x="2934" y="71970"/>
                  </a:lnTo>
                  <a:lnTo>
                    <a:pt x="5716" y="80317"/>
                  </a:lnTo>
                  <a:lnTo>
                    <a:pt x="8616" y="89016"/>
                  </a:lnTo>
                  <a:lnTo>
                    <a:pt x="11656" y="98136"/>
                  </a:lnTo>
                  <a:lnTo>
                    <a:pt x="14821" y="107631"/>
                  </a:lnTo>
                  <a:lnTo>
                    <a:pt x="18081" y="117428"/>
                  </a:lnTo>
                  <a:lnTo>
                    <a:pt x="21246" y="127615"/>
                  </a:lnTo>
                  <a:lnTo>
                    <a:pt x="23989" y="138437"/>
                  </a:lnTo>
                  <a:lnTo>
                    <a:pt x="26135" y="149907"/>
                  </a:lnTo>
                  <a:lnTo>
                    <a:pt x="26698" y="159505"/>
                  </a:lnTo>
                  <a:lnTo>
                    <a:pt x="25070" y="163648"/>
                  </a:lnTo>
                  <a:lnTo>
                    <a:pt x="22529" y="162641"/>
                  </a:lnTo>
                  <a:lnTo>
                    <a:pt x="19811" y="157909"/>
                  </a:lnTo>
                  <a:lnTo>
                    <a:pt x="17384" y="150464"/>
                  </a:lnTo>
                  <a:lnTo>
                    <a:pt x="15435" y="141034"/>
                  </a:lnTo>
                  <a:lnTo>
                    <a:pt x="13967" y="130177"/>
                  </a:lnTo>
                  <a:lnTo>
                    <a:pt x="12904" y="118316"/>
                  </a:lnTo>
                  <a:lnTo>
                    <a:pt x="12157" y="105760"/>
                  </a:lnTo>
                  <a:lnTo>
                    <a:pt x="11809" y="92894"/>
                  </a:lnTo>
                  <a:lnTo>
                    <a:pt x="12099" y="80177"/>
                  </a:lnTo>
                  <a:lnTo>
                    <a:pt x="13114" y="67849"/>
                  </a:lnTo>
                  <a:lnTo>
                    <a:pt x="14947" y="56112"/>
                  </a:lnTo>
                  <a:lnTo>
                    <a:pt x="17781" y="45221"/>
                  </a:lnTo>
                  <a:lnTo>
                    <a:pt x="21625" y="35242"/>
                  </a:lnTo>
                  <a:lnTo>
                    <a:pt x="26664" y="26556"/>
                  </a:lnTo>
                  <a:lnTo>
                    <a:pt x="33328" y="19925"/>
                  </a:lnTo>
                  <a:lnTo>
                    <a:pt x="41693" y="15582"/>
                  </a:lnTo>
                  <a:lnTo>
                    <a:pt x="51226" y="13461"/>
                  </a:lnTo>
                  <a:lnTo>
                    <a:pt x="61000" y="13468"/>
                  </a:lnTo>
                  <a:lnTo>
                    <a:pt x="70449" y="15332"/>
                  </a:lnTo>
                  <a:lnTo>
                    <a:pt x="79061" y="19004"/>
                  </a:lnTo>
                  <a:lnTo>
                    <a:pt x="86233" y="24734"/>
                  </a:lnTo>
                  <a:lnTo>
                    <a:pt x="91795" y="32469"/>
                  </a:lnTo>
                  <a:lnTo>
                    <a:pt x="96071" y="41745"/>
                  </a:lnTo>
                  <a:lnTo>
                    <a:pt x="99654" y="51880"/>
                  </a:lnTo>
                  <a:lnTo>
                    <a:pt x="102968" y="62328"/>
                  </a:lnTo>
                  <a:lnTo>
                    <a:pt x="106377" y="70382"/>
                  </a:lnTo>
                  <a:lnTo>
                    <a:pt x="109791" y="72801"/>
                  </a:lnTo>
                  <a:lnTo>
                    <a:pt x="112764" y="70461"/>
                  </a:lnTo>
                  <a:lnTo>
                    <a:pt x="115489" y="65001"/>
                  </a:lnTo>
                  <a:lnTo>
                    <a:pt x="118216" y="57619"/>
                  </a:lnTo>
                  <a:lnTo>
                    <a:pt x="121066" y="49065"/>
                  </a:lnTo>
                  <a:lnTo>
                    <a:pt x="124074" y="39799"/>
                  </a:lnTo>
                  <a:lnTo>
                    <a:pt x="127553" y="30421"/>
                  </a:lnTo>
                  <a:lnTo>
                    <a:pt x="132091" y="21710"/>
                  </a:lnTo>
                  <a:lnTo>
                    <a:pt x="137919" y="14036"/>
                  </a:lnTo>
                  <a:lnTo>
                    <a:pt x="144950" y="7727"/>
                  </a:lnTo>
                  <a:lnTo>
                    <a:pt x="152965" y="3235"/>
                  </a:lnTo>
                  <a:lnTo>
                    <a:pt x="161722" y="631"/>
                  </a:lnTo>
                  <a:lnTo>
                    <a:pt x="170855" y="0"/>
                  </a:lnTo>
                  <a:lnTo>
                    <a:pt x="179898" y="1613"/>
                  </a:lnTo>
                  <a:lnTo>
                    <a:pt x="188599" y="5399"/>
                  </a:lnTo>
                  <a:lnTo>
                    <a:pt x="196745" y="11023"/>
                  </a:lnTo>
                  <a:lnTo>
                    <a:pt x="204069" y="18078"/>
                  </a:lnTo>
                  <a:lnTo>
                    <a:pt x="210510" y="26192"/>
                  </a:lnTo>
                  <a:lnTo>
                    <a:pt x="216005" y="35231"/>
                  </a:lnTo>
                  <a:lnTo>
                    <a:pt x="220406" y="45275"/>
                  </a:lnTo>
                  <a:lnTo>
                    <a:pt x="223739" y="56285"/>
                  </a:lnTo>
                  <a:lnTo>
                    <a:pt x="226171" y="68080"/>
                  </a:lnTo>
                  <a:lnTo>
                    <a:pt x="228158" y="81881"/>
                  </a:lnTo>
                  <a:lnTo>
                    <a:pt x="229877" y="102253"/>
                  </a:lnTo>
                  <a:lnTo>
                    <a:pt x="231627" y="136868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58300" y="1600375"/>
              <a:ext cx="130974" cy="321102"/>
            </a:xfrm>
            <a:custGeom>
              <a:avLst/>
              <a:gdLst/>
              <a:ahLst/>
              <a:cxnLst/>
              <a:rect l="0" t="0" r="0" b="0"/>
              <a:pathLst>
                <a:path w="130974" h="321102">
                  <a:moveTo>
                    <a:pt x="0" y="84184"/>
                  </a:moveTo>
                  <a:lnTo>
                    <a:pt x="2934" y="92985"/>
                  </a:lnTo>
                  <a:lnTo>
                    <a:pt x="5716" y="101332"/>
                  </a:lnTo>
                  <a:lnTo>
                    <a:pt x="8616" y="110035"/>
                  </a:lnTo>
                  <a:lnTo>
                    <a:pt x="11656" y="119329"/>
                  </a:lnTo>
                  <a:lnTo>
                    <a:pt x="14821" y="129472"/>
                  </a:lnTo>
                  <a:lnTo>
                    <a:pt x="18085" y="140517"/>
                  </a:lnTo>
                  <a:lnTo>
                    <a:pt x="21423" y="152357"/>
                  </a:lnTo>
                  <a:lnTo>
                    <a:pt x="24814" y="164828"/>
                  </a:lnTo>
                  <a:lnTo>
                    <a:pt x="28239" y="177770"/>
                  </a:lnTo>
                  <a:lnTo>
                    <a:pt x="31520" y="191053"/>
                  </a:lnTo>
                  <a:lnTo>
                    <a:pt x="34345" y="204575"/>
                  </a:lnTo>
                  <a:lnTo>
                    <a:pt x="36581" y="218263"/>
                  </a:lnTo>
                  <a:lnTo>
                    <a:pt x="38421" y="232065"/>
                  </a:lnTo>
                  <a:lnTo>
                    <a:pt x="40271" y="245944"/>
                  </a:lnTo>
                  <a:lnTo>
                    <a:pt x="42366" y="259879"/>
                  </a:lnTo>
                  <a:lnTo>
                    <a:pt x="44604" y="274018"/>
                  </a:lnTo>
                  <a:lnTo>
                    <a:pt x="46654" y="288657"/>
                  </a:lnTo>
                  <a:lnTo>
                    <a:pt x="48305" y="303823"/>
                  </a:lnTo>
                  <a:lnTo>
                    <a:pt x="48664" y="316171"/>
                  </a:lnTo>
                  <a:lnTo>
                    <a:pt x="47394" y="321101"/>
                  </a:lnTo>
                  <a:lnTo>
                    <a:pt x="45910" y="319306"/>
                  </a:lnTo>
                  <a:lnTo>
                    <a:pt x="44563" y="312770"/>
                  </a:lnTo>
                  <a:lnTo>
                    <a:pt x="43075" y="302890"/>
                  </a:lnTo>
                  <a:lnTo>
                    <a:pt x="41241" y="290633"/>
                  </a:lnTo>
                  <a:lnTo>
                    <a:pt x="39021" y="276706"/>
                  </a:lnTo>
                  <a:lnTo>
                    <a:pt x="36457" y="261619"/>
                  </a:lnTo>
                  <a:lnTo>
                    <a:pt x="33626" y="245740"/>
                  </a:lnTo>
                  <a:lnTo>
                    <a:pt x="30760" y="229486"/>
                  </a:lnTo>
                  <a:lnTo>
                    <a:pt x="28223" y="213340"/>
                  </a:lnTo>
                  <a:lnTo>
                    <a:pt x="26184" y="197554"/>
                  </a:lnTo>
                  <a:lnTo>
                    <a:pt x="24477" y="182343"/>
                  </a:lnTo>
                  <a:lnTo>
                    <a:pt x="22717" y="167966"/>
                  </a:lnTo>
                  <a:lnTo>
                    <a:pt x="20683" y="154474"/>
                  </a:lnTo>
                  <a:lnTo>
                    <a:pt x="18484" y="141598"/>
                  </a:lnTo>
                  <a:lnTo>
                    <a:pt x="16462" y="128871"/>
                  </a:lnTo>
                  <a:lnTo>
                    <a:pt x="14809" y="116010"/>
                  </a:lnTo>
                  <a:lnTo>
                    <a:pt x="13716" y="103081"/>
                  </a:lnTo>
                  <a:lnTo>
                    <a:pt x="13440" y="90394"/>
                  </a:lnTo>
                  <a:lnTo>
                    <a:pt x="14037" y="78116"/>
                  </a:lnTo>
                  <a:lnTo>
                    <a:pt x="15406" y="66261"/>
                  </a:lnTo>
                  <a:lnTo>
                    <a:pt x="17387" y="54767"/>
                  </a:lnTo>
                  <a:lnTo>
                    <a:pt x="19838" y="43564"/>
                  </a:lnTo>
                  <a:lnTo>
                    <a:pt x="22957" y="32906"/>
                  </a:lnTo>
                  <a:lnTo>
                    <a:pt x="27260" y="23347"/>
                  </a:lnTo>
                  <a:lnTo>
                    <a:pt x="32934" y="15111"/>
                  </a:lnTo>
                  <a:lnTo>
                    <a:pt x="39864" y="8429"/>
                  </a:lnTo>
                  <a:lnTo>
                    <a:pt x="47812" y="3688"/>
                  </a:lnTo>
                  <a:lnTo>
                    <a:pt x="56524" y="914"/>
                  </a:lnTo>
                  <a:lnTo>
                    <a:pt x="65628" y="0"/>
                  </a:lnTo>
                  <a:lnTo>
                    <a:pt x="74651" y="891"/>
                  </a:lnTo>
                  <a:lnTo>
                    <a:pt x="83345" y="3380"/>
                  </a:lnTo>
                  <a:lnTo>
                    <a:pt x="91654" y="7320"/>
                  </a:lnTo>
                  <a:lnTo>
                    <a:pt x="99622" y="12704"/>
                  </a:lnTo>
                  <a:lnTo>
                    <a:pt x="107307" y="19402"/>
                  </a:lnTo>
                  <a:lnTo>
                    <a:pt x="114452" y="27338"/>
                  </a:lnTo>
                  <a:lnTo>
                    <a:pt x="120500" y="36568"/>
                  </a:lnTo>
                  <a:lnTo>
                    <a:pt x="125230" y="47000"/>
                  </a:lnTo>
                  <a:lnTo>
                    <a:pt x="128576" y="58428"/>
                  </a:lnTo>
                  <a:lnTo>
                    <a:pt x="130455" y="70624"/>
                  </a:lnTo>
                  <a:lnTo>
                    <a:pt x="130973" y="83378"/>
                  </a:lnTo>
                  <a:lnTo>
                    <a:pt x="130202" y="96365"/>
                  </a:lnTo>
                  <a:lnTo>
                    <a:pt x="128098" y="109157"/>
                  </a:lnTo>
                  <a:lnTo>
                    <a:pt x="124761" y="121532"/>
                  </a:lnTo>
                  <a:lnTo>
                    <a:pt x="120403" y="133299"/>
                  </a:lnTo>
                  <a:lnTo>
                    <a:pt x="115262" y="144209"/>
                  </a:lnTo>
                  <a:lnTo>
                    <a:pt x="109537" y="154205"/>
                  </a:lnTo>
                  <a:lnTo>
                    <a:pt x="103067" y="163072"/>
                  </a:lnTo>
                  <a:lnTo>
                    <a:pt x="95361" y="170357"/>
                  </a:lnTo>
                  <a:lnTo>
                    <a:pt x="86265" y="175961"/>
                  </a:lnTo>
                  <a:lnTo>
                    <a:pt x="76523" y="180091"/>
                  </a:lnTo>
                  <a:lnTo>
                    <a:pt x="66637" y="183484"/>
                  </a:lnTo>
                  <a:lnTo>
                    <a:pt x="55737" y="186440"/>
                  </a:lnTo>
                  <a:lnTo>
                    <a:pt x="42114" y="189469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45602" y="1633440"/>
              <a:ext cx="191725" cy="139383"/>
            </a:xfrm>
            <a:custGeom>
              <a:avLst/>
              <a:gdLst/>
              <a:ahLst/>
              <a:cxnLst/>
              <a:rect l="0" t="0" r="0" b="0"/>
              <a:pathLst>
                <a:path w="191725" h="139383">
                  <a:moveTo>
                    <a:pt x="75911" y="61648"/>
                  </a:moveTo>
                  <a:lnTo>
                    <a:pt x="78643" y="50046"/>
                  </a:lnTo>
                  <a:lnTo>
                    <a:pt x="79505" y="40198"/>
                  </a:lnTo>
                  <a:lnTo>
                    <a:pt x="78510" y="31197"/>
                  </a:lnTo>
                  <a:lnTo>
                    <a:pt x="75799" y="22929"/>
                  </a:lnTo>
                  <a:lnTo>
                    <a:pt x="71366" y="15550"/>
                  </a:lnTo>
                  <a:lnTo>
                    <a:pt x="65382" y="9094"/>
                  </a:lnTo>
                  <a:lnTo>
                    <a:pt x="58296" y="3933"/>
                  </a:lnTo>
                  <a:lnTo>
                    <a:pt x="50718" y="824"/>
                  </a:lnTo>
                  <a:lnTo>
                    <a:pt x="43042" y="0"/>
                  </a:lnTo>
                  <a:lnTo>
                    <a:pt x="35605" y="1396"/>
                  </a:lnTo>
                  <a:lnTo>
                    <a:pt x="28765" y="4917"/>
                  </a:lnTo>
                  <a:lnTo>
                    <a:pt x="22649" y="10285"/>
                  </a:lnTo>
                  <a:lnTo>
                    <a:pt x="17203" y="17123"/>
                  </a:lnTo>
                  <a:lnTo>
                    <a:pt x="12303" y="25067"/>
                  </a:lnTo>
                  <a:lnTo>
                    <a:pt x="7827" y="33811"/>
                  </a:lnTo>
                  <a:lnTo>
                    <a:pt x="3987" y="43120"/>
                  </a:lnTo>
                  <a:lnTo>
                    <a:pt x="1312" y="52820"/>
                  </a:lnTo>
                  <a:lnTo>
                    <a:pt x="0" y="62788"/>
                  </a:lnTo>
                  <a:lnTo>
                    <a:pt x="102" y="72940"/>
                  </a:lnTo>
                  <a:lnTo>
                    <a:pt x="1691" y="83216"/>
                  </a:lnTo>
                  <a:lnTo>
                    <a:pt x="4650" y="93570"/>
                  </a:lnTo>
                  <a:lnTo>
                    <a:pt x="8739" y="103812"/>
                  </a:lnTo>
                  <a:lnTo>
                    <a:pt x="13692" y="113617"/>
                  </a:lnTo>
                  <a:lnTo>
                    <a:pt x="19282" y="122823"/>
                  </a:lnTo>
                  <a:lnTo>
                    <a:pt x="25491" y="130801"/>
                  </a:lnTo>
                  <a:lnTo>
                    <a:pt x="32490" y="136417"/>
                  </a:lnTo>
                  <a:lnTo>
                    <a:pt x="40305" y="139257"/>
                  </a:lnTo>
                  <a:lnTo>
                    <a:pt x="48672" y="139382"/>
                  </a:lnTo>
                  <a:lnTo>
                    <a:pt x="57134" y="136965"/>
                  </a:lnTo>
                  <a:lnTo>
                    <a:pt x="65414" y="132377"/>
                  </a:lnTo>
                  <a:lnTo>
                    <a:pt x="73261" y="126081"/>
                  </a:lnTo>
                  <a:lnTo>
                    <a:pt x="80378" y="118509"/>
                  </a:lnTo>
                  <a:lnTo>
                    <a:pt x="86676" y="110014"/>
                  </a:lnTo>
                  <a:lnTo>
                    <a:pt x="92074" y="100705"/>
                  </a:lnTo>
                  <a:lnTo>
                    <a:pt x="96409" y="90472"/>
                  </a:lnTo>
                  <a:lnTo>
                    <a:pt x="99712" y="79360"/>
                  </a:lnTo>
                  <a:lnTo>
                    <a:pt x="102664" y="68700"/>
                  </a:lnTo>
                  <a:lnTo>
                    <a:pt x="106467" y="61919"/>
                  </a:lnTo>
                  <a:lnTo>
                    <a:pt x="111295" y="60556"/>
                  </a:lnTo>
                  <a:lnTo>
                    <a:pt x="116548" y="62647"/>
                  </a:lnTo>
                  <a:lnTo>
                    <a:pt x="122439" y="66357"/>
                  </a:lnTo>
                  <a:lnTo>
                    <a:pt x="129594" y="70252"/>
                  </a:lnTo>
                  <a:lnTo>
                    <a:pt x="138237" y="73608"/>
                  </a:lnTo>
                  <a:lnTo>
                    <a:pt x="147830" y="75849"/>
                  </a:lnTo>
                  <a:lnTo>
                    <a:pt x="158322" y="76292"/>
                  </a:lnTo>
                  <a:lnTo>
                    <a:pt x="171756" y="72730"/>
                  </a:lnTo>
                  <a:lnTo>
                    <a:pt x="191724" y="61648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64068" y="1568746"/>
              <a:ext cx="120658" cy="145915"/>
            </a:xfrm>
            <a:custGeom>
              <a:avLst/>
              <a:gdLst/>
              <a:ahLst/>
              <a:cxnLst/>
              <a:rect l="0" t="0" r="0" b="0"/>
              <a:pathLst>
                <a:path w="120658" h="145915">
                  <a:moveTo>
                    <a:pt x="4843" y="73699"/>
                  </a:moveTo>
                  <a:lnTo>
                    <a:pt x="4911" y="85367"/>
                  </a:lnTo>
                  <a:lnTo>
                    <a:pt x="5551" y="95856"/>
                  </a:lnTo>
                  <a:lnTo>
                    <a:pt x="6848" y="106158"/>
                  </a:lnTo>
                  <a:lnTo>
                    <a:pt x="8707" y="116459"/>
                  </a:lnTo>
                  <a:lnTo>
                    <a:pt x="11024" y="126803"/>
                  </a:lnTo>
                  <a:lnTo>
                    <a:pt x="13660" y="137114"/>
                  </a:lnTo>
                  <a:lnTo>
                    <a:pt x="15459" y="144629"/>
                  </a:lnTo>
                  <a:lnTo>
                    <a:pt x="15005" y="145914"/>
                  </a:lnTo>
                  <a:lnTo>
                    <a:pt x="12595" y="142027"/>
                  </a:lnTo>
                  <a:lnTo>
                    <a:pt x="9091" y="134631"/>
                  </a:lnTo>
                  <a:lnTo>
                    <a:pt x="5532" y="124939"/>
                  </a:lnTo>
                  <a:lnTo>
                    <a:pt x="2496" y="113758"/>
                  </a:lnTo>
                  <a:lnTo>
                    <a:pt x="463" y="101772"/>
                  </a:lnTo>
                  <a:lnTo>
                    <a:pt x="0" y="89624"/>
                  </a:lnTo>
                  <a:lnTo>
                    <a:pt x="1251" y="77670"/>
                  </a:lnTo>
                  <a:lnTo>
                    <a:pt x="4192" y="66348"/>
                  </a:lnTo>
                  <a:lnTo>
                    <a:pt x="8824" y="56265"/>
                  </a:lnTo>
                  <a:lnTo>
                    <a:pt x="14972" y="47630"/>
                  </a:lnTo>
                  <a:lnTo>
                    <a:pt x="22351" y="40322"/>
                  </a:lnTo>
                  <a:lnTo>
                    <a:pt x="30666" y="34088"/>
                  </a:lnTo>
                  <a:lnTo>
                    <a:pt x="39661" y="28667"/>
                  </a:lnTo>
                  <a:lnTo>
                    <a:pt x="49139" y="23836"/>
                  </a:lnTo>
                  <a:lnTo>
                    <a:pt x="58954" y="19423"/>
                  </a:lnTo>
                  <a:lnTo>
                    <a:pt x="68991" y="15304"/>
                  </a:lnTo>
                  <a:lnTo>
                    <a:pt x="78913" y="11539"/>
                  </a:lnTo>
                  <a:lnTo>
                    <a:pt x="89235" y="7989"/>
                  </a:lnTo>
                  <a:lnTo>
                    <a:pt x="101979" y="4339"/>
                  </a:lnTo>
                  <a:lnTo>
                    <a:pt x="120657" y="0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00686" y="1569053"/>
              <a:ext cx="163025" cy="181501"/>
            </a:xfrm>
            <a:custGeom>
              <a:avLst/>
              <a:gdLst/>
              <a:ahLst/>
              <a:cxnLst/>
              <a:rect l="0" t="0" r="0" b="0"/>
              <a:pathLst>
                <a:path w="163025" h="181501">
                  <a:moveTo>
                    <a:pt x="15625" y="73392"/>
                  </a:moveTo>
                  <a:lnTo>
                    <a:pt x="24426" y="76192"/>
                  </a:lnTo>
                  <a:lnTo>
                    <a:pt x="32773" y="77694"/>
                  </a:lnTo>
                  <a:lnTo>
                    <a:pt x="41471" y="78000"/>
                  </a:lnTo>
                  <a:lnTo>
                    <a:pt x="50592" y="77321"/>
                  </a:lnTo>
                  <a:lnTo>
                    <a:pt x="60087" y="75853"/>
                  </a:lnTo>
                  <a:lnTo>
                    <a:pt x="69875" y="73780"/>
                  </a:lnTo>
                  <a:lnTo>
                    <a:pt x="79716" y="71098"/>
                  </a:lnTo>
                  <a:lnTo>
                    <a:pt x="89241" y="67626"/>
                  </a:lnTo>
                  <a:lnTo>
                    <a:pt x="98261" y="63322"/>
                  </a:lnTo>
                  <a:lnTo>
                    <a:pt x="106281" y="57958"/>
                  </a:lnTo>
                  <a:lnTo>
                    <a:pt x="112457" y="51068"/>
                  </a:lnTo>
                  <a:lnTo>
                    <a:pt x="116486" y="42553"/>
                  </a:lnTo>
                  <a:lnTo>
                    <a:pt x="118224" y="33089"/>
                  </a:lnTo>
                  <a:lnTo>
                    <a:pt x="117428" y="23892"/>
                  </a:lnTo>
                  <a:lnTo>
                    <a:pt x="114222" y="15648"/>
                  </a:lnTo>
                  <a:lnTo>
                    <a:pt x="108833" y="8829"/>
                  </a:lnTo>
                  <a:lnTo>
                    <a:pt x="101412" y="3932"/>
                  </a:lnTo>
                  <a:lnTo>
                    <a:pt x="92251" y="1021"/>
                  </a:lnTo>
                  <a:lnTo>
                    <a:pt x="82035" y="0"/>
                  </a:lnTo>
                  <a:lnTo>
                    <a:pt x="71728" y="811"/>
                  </a:lnTo>
                  <a:lnTo>
                    <a:pt x="61882" y="3243"/>
                  </a:lnTo>
                  <a:lnTo>
                    <a:pt x="52816" y="7142"/>
                  </a:lnTo>
                  <a:lnTo>
                    <a:pt x="44800" y="12498"/>
                  </a:lnTo>
                  <a:lnTo>
                    <a:pt x="37849" y="19173"/>
                  </a:lnTo>
                  <a:lnTo>
                    <a:pt x="31655" y="26924"/>
                  </a:lnTo>
                  <a:lnTo>
                    <a:pt x="25712" y="35496"/>
                  </a:lnTo>
                  <a:lnTo>
                    <a:pt x="19714" y="44674"/>
                  </a:lnTo>
                  <a:lnTo>
                    <a:pt x="13868" y="54446"/>
                  </a:lnTo>
                  <a:lnTo>
                    <a:pt x="8774" y="64990"/>
                  </a:lnTo>
                  <a:lnTo>
                    <a:pt x="4723" y="76340"/>
                  </a:lnTo>
                  <a:lnTo>
                    <a:pt x="1851" y="88233"/>
                  </a:lnTo>
                  <a:lnTo>
                    <a:pt x="299" y="100216"/>
                  </a:lnTo>
                  <a:lnTo>
                    <a:pt x="0" y="112018"/>
                  </a:lnTo>
                  <a:lnTo>
                    <a:pt x="748" y="123552"/>
                  </a:lnTo>
                  <a:lnTo>
                    <a:pt x="2306" y="134830"/>
                  </a:lnTo>
                  <a:lnTo>
                    <a:pt x="4473" y="145884"/>
                  </a:lnTo>
                  <a:lnTo>
                    <a:pt x="7570" y="156273"/>
                  </a:lnTo>
                  <a:lnTo>
                    <a:pt x="12390" y="165119"/>
                  </a:lnTo>
                  <a:lnTo>
                    <a:pt x="19230" y="172063"/>
                  </a:lnTo>
                  <a:lnTo>
                    <a:pt x="27927" y="177064"/>
                  </a:lnTo>
                  <a:lnTo>
                    <a:pt x="38131" y="180137"/>
                  </a:lnTo>
                  <a:lnTo>
                    <a:pt x="49474" y="181500"/>
                  </a:lnTo>
                  <a:lnTo>
                    <a:pt x="61478" y="181485"/>
                  </a:lnTo>
                  <a:lnTo>
                    <a:pt x="73594" y="180428"/>
                  </a:lnTo>
                  <a:lnTo>
                    <a:pt x="85514" y="178616"/>
                  </a:lnTo>
                  <a:lnTo>
                    <a:pt x="97141" y="176267"/>
                  </a:lnTo>
                  <a:lnTo>
                    <a:pt x="108489" y="173547"/>
                  </a:lnTo>
                  <a:lnTo>
                    <a:pt x="119593" y="170575"/>
                  </a:lnTo>
                  <a:lnTo>
                    <a:pt x="130054" y="167586"/>
                  </a:lnTo>
                  <a:lnTo>
                    <a:pt x="140060" y="164642"/>
                  </a:lnTo>
                  <a:lnTo>
                    <a:pt x="150493" y="161486"/>
                  </a:lnTo>
                  <a:lnTo>
                    <a:pt x="163024" y="157620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69036" y="1473989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67" y="81578"/>
                  </a:lnTo>
                  <a:lnTo>
                    <a:pt x="7865" y="95345"/>
                  </a:lnTo>
                  <a:lnTo>
                    <a:pt x="8676" y="109194"/>
                  </a:lnTo>
                  <a:lnTo>
                    <a:pt x="9260" y="123098"/>
                  </a:lnTo>
                  <a:lnTo>
                    <a:pt x="9838" y="136875"/>
                  </a:lnTo>
                  <a:lnTo>
                    <a:pt x="10766" y="150205"/>
                  </a:lnTo>
                  <a:lnTo>
                    <a:pt x="12207" y="162954"/>
                  </a:lnTo>
                  <a:lnTo>
                    <a:pt x="13989" y="175312"/>
                  </a:lnTo>
                  <a:lnTo>
                    <a:pt x="15725" y="187684"/>
                  </a:lnTo>
                  <a:lnTo>
                    <a:pt x="17187" y="200289"/>
                  </a:lnTo>
                  <a:lnTo>
                    <a:pt x="18322" y="212581"/>
                  </a:lnTo>
                  <a:lnTo>
                    <a:pt x="19281" y="224546"/>
                  </a:lnTo>
                  <a:lnTo>
                    <a:pt x="20144" y="237240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53222" y="1547689"/>
              <a:ext cx="242157" cy="52643"/>
            </a:xfrm>
            <a:custGeom>
              <a:avLst/>
              <a:gdLst/>
              <a:ahLst/>
              <a:cxnLst/>
              <a:rect l="0" t="0" r="0" b="0"/>
              <a:pathLst>
                <a:path w="242157" h="52643">
                  <a:moveTo>
                    <a:pt x="242156" y="0"/>
                  </a:moveTo>
                  <a:lnTo>
                    <a:pt x="233287" y="2933"/>
                  </a:lnTo>
                  <a:lnTo>
                    <a:pt x="224301" y="5716"/>
                  </a:lnTo>
                  <a:lnTo>
                    <a:pt x="214301" y="8611"/>
                  </a:lnTo>
                  <a:lnTo>
                    <a:pt x="203147" y="11478"/>
                  </a:lnTo>
                  <a:lnTo>
                    <a:pt x="190687" y="13995"/>
                  </a:lnTo>
                  <a:lnTo>
                    <a:pt x="176975" y="16010"/>
                  </a:lnTo>
                  <a:lnTo>
                    <a:pt x="162212" y="17696"/>
                  </a:lnTo>
                  <a:lnTo>
                    <a:pt x="146635" y="19439"/>
                  </a:lnTo>
                  <a:lnTo>
                    <a:pt x="130462" y="21460"/>
                  </a:lnTo>
                  <a:lnTo>
                    <a:pt x="114028" y="23649"/>
                  </a:lnTo>
                  <a:lnTo>
                    <a:pt x="97770" y="25666"/>
                  </a:lnTo>
                  <a:lnTo>
                    <a:pt x="81919" y="27328"/>
                  </a:lnTo>
                  <a:lnTo>
                    <a:pt x="66835" y="28936"/>
                  </a:lnTo>
                  <a:lnTo>
                    <a:pt x="53078" y="31155"/>
                  </a:lnTo>
                  <a:lnTo>
                    <a:pt x="40834" y="34307"/>
                  </a:lnTo>
                  <a:lnTo>
                    <a:pt x="30258" y="38087"/>
                  </a:lnTo>
                  <a:lnTo>
                    <a:pt x="20610" y="42105"/>
                  </a:lnTo>
                  <a:lnTo>
                    <a:pt x="11046" y="4671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95378" y="1410818"/>
              <a:ext cx="294799" cy="297755"/>
            </a:xfrm>
            <a:custGeom>
              <a:avLst/>
              <a:gdLst/>
              <a:ahLst/>
              <a:cxnLst/>
              <a:rect l="0" t="0" r="0" b="0"/>
              <a:pathLst>
                <a:path w="294799" h="2977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2"/>
                  </a:lnTo>
                  <a:lnTo>
                    <a:pt x="0" y="97285"/>
                  </a:lnTo>
                  <a:lnTo>
                    <a:pt x="0" y="113308"/>
                  </a:lnTo>
                  <a:lnTo>
                    <a:pt x="4" y="129006"/>
                  </a:lnTo>
                  <a:lnTo>
                    <a:pt x="177" y="144323"/>
                  </a:lnTo>
                  <a:lnTo>
                    <a:pt x="826" y="159301"/>
                  </a:lnTo>
                  <a:lnTo>
                    <a:pt x="2079" y="174009"/>
                  </a:lnTo>
                  <a:lnTo>
                    <a:pt x="3905" y="188515"/>
                  </a:lnTo>
                  <a:lnTo>
                    <a:pt x="6201" y="202876"/>
                  </a:lnTo>
                  <a:lnTo>
                    <a:pt x="8848" y="217129"/>
                  </a:lnTo>
                  <a:lnTo>
                    <a:pt x="11420" y="231144"/>
                  </a:lnTo>
                  <a:lnTo>
                    <a:pt x="13229" y="244634"/>
                  </a:lnTo>
                  <a:lnTo>
                    <a:pt x="13983" y="257412"/>
                  </a:lnTo>
                  <a:lnTo>
                    <a:pt x="14655" y="266904"/>
                  </a:lnTo>
                  <a:lnTo>
                    <a:pt x="16124" y="269778"/>
                  </a:lnTo>
                  <a:lnTo>
                    <a:pt x="17560" y="266930"/>
                  </a:lnTo>
                  <a:lnTo>
                    <a:pt x="18655" y="260143"/>
                  </a:lnTo>
                  <a:lnTo>
                    <a:pt x="19428" y="250797"/>
                  </a:lnTo>
                  <a:lnTo>
                    <a:pt x="19964" y="239813"/>
                  </a:lnTo>
                  <a:lnTo>
                    <a:pt x="20497" y="227941"/>
                  </a:lnTo>
                  <a:lnTo>
                    <a:pt x="21389" y="215859"/>
                  </a:lnTo>
                  <a:lnTo>
                    <a:pt x="22805" y="203936"/>
                  </a:lnTo>
                  <a:lnTo>
                    <a:pt x="24740" y="192293"/>
                  </a:lnTo>
                  <a:lnTo>
                    <a:pt x="27110" y="180929"/>
                  </a:lnTo>
                  <a:lnTo>
                    <a:pt x="29825" y="169815"/>
                  </a:lnTo>
                  <a:lnTo>
                    <a:pt x="33121" y="159553"/>
                  </a:lnTo>
                  <a:lnTo>
                    <a:pt x="37544" y="151324"/>
                  </a:lnTo>
                  <a:lnTo>
                    <a:pt x="43295" y="145611"/>
                  </a:lnTo>
                  <a:lnTo>
                    <a:pt x="50106" y="142420"/>
                  </a:lnTo>
                  <a:lnTo>
                    <a:pt x="57442" y="141633"/>
                  </a:lnTo>
                  <a:lnTo>
                    <a:pt x="64925" y="142924"/>
                  </a:lnTo>
                  <a:lnTo>
                    <a:pt x="72220" y="146025"/>
                  </a:lnTo>
                  <a:lnTo>
                    <a:pt x="78957" y="150831"/>
                  </a:lnTo>
                  <a:lnTo>
                    <a:pt x="85002" y="157134"/>
                  </a:lnTo>
                  <a:lnTo>
                    <a:pt x="90398" y="164802"/>
                  </a:lnTo>
                  <a:lnTo>
                    <a:pt x="95264" y="173851"/>
                  </a:lnTo>
                  <a:lnTo>
                    <a:pt x="99722" y="184161"/>
                  </a:lnTo>
                  <a:lnTo>
                    <a:pt x="103718" y="195508"/>
                  </a:lnTo>
                  <a:lnTo>
                    <a:pt x="107031" y="207649"/>
                  </a:lnTo>
                  <a:lnTo>
                    <a:pt x="109608" y="220339"/>
                  </a:lnTo>
                  <a:lnTo>
                    <a:pt x="112037" y="232255"/>
                  </a:lnTo>
                  <a:lnTo>
                    <a:pt x="115455" y="239864"/>
                  </a:lnTo>
                  <a:lnTo>
                    <a:pt x="120018" y="241288"/>
                  </a:lnTo>
                  <a:lnTo>
                    <a:pt x="125104" y="238392"/>
                  </a:lnTo>
                  <a:lnTo>
                    <a:pt x="130726" y="233125"/>
                  </a:lnTo>
                  <a:lnTo>
                    <a:pt x="137176" y="227093"/>
                  </a:lnTo>
                  <a:lnTo>
                    <a:pt x="144545" y="221168"/>
                  </a:lnTo>
                  <a:lnTo>
                    <a:pt x="152740" y="215670"/>
                  </a:lnTo>
                  <a:lnTo>
                    <a:pt x="161599" y="210646"/>
                  </a:lnTo>
                  <a:lnTo>
                    <a:pt x="170959" y="206033"/>
                  </a:lnTo>
                  <a:lnTo>
                    <a:pt x="180680" y="201741"/>
                  </a:lnTo>
                  <a:lnTo>
                    <a:pt x="190657" y="197687"/>
                  </a:lnTo>
                  <a:lnTo>
                    <a:pt x="200806" y="193799"/>
                  </a:lnTo>
                  <a:lnTo>
                    <a:pt x="210908" y="189862"/>
                  </a:lnTo>
                  <a:lnTo>
                    <a:pt x="220618" y="185531"/>
                  </a:lnTo>
                  <a:lnTo>
                    <a:pt x="229774" y="180648"/>
                  </a:lnTo>
                  <a:lnTo>
                    <a:pt x="238228" y="175061"/>
                  </a:lnTo>
                  <a:lnTo>
                    <a:pt x="245760" y="168554"/>
                  </a:lnTo>
                  <a:lnTo>
                    <a:pt x="252332" y="161105"/>
                  </a:lnTo>
                  <a:lnTo>
                    <a:pt x="257575" y="153001"/>
                  </a:lnTo>
                  <a:lnTo>
                    <a:pt x="260742" y="144723"/>
                  </a:lnTo>
                  <a:lnTo>
                    <a:pt x="261606" y="136571"/>
                  </a:lnTo>
                  <a:lnTo>
                    <a:pt x="260237" y="128811"/>
                  </a:lnTo>
                  <a:lnTo>
                    <a:pt x="256734" y="121753"/>
                  </a:lnTo>
                  <a:lnTo>
                    <a:pt x="251379" y="115500"/>
                  </a:lnTo>
                  <a:lnTo>
                    <a:pt x="244549" y="110301"/>
                  </a:lnTo>
                  <a:lnTo>
                    <a:pt x="236610" y="106632"/>
                  </a:lnTo>
                  <a:lnTo>
                    <a:pt x="227874" y="104614"/>
                  </a:lnTo>
                  <a:lnTo>
                    <a:pt x="218742" y="104223"/>
                  </a:lnTo>
                  <a:lnTo>
                    <a:pt x="209692" y="105474"/>
                  </a:lnTo>
                  <a:lnTo>
                    <a:pt x="200978" y="108207"/>
                  </a:lnTo>
                  <a:lnTo>
                    <a:pt x="192652" y="112311"/>
                  </a:lnTo>
                  <a:lnTo>
                    <a:pt x="184674" y="117807"/>
                  </a:lnTo>
                  <a:lnTo>
                    <a:pt x="176980" y="124580"/>
                  </a:lnTo>
                  <a:lnTo>
                    <a:pt x="169829" y="132566"/>
                  </a:lnTo>
                  <a:lnTo>
                    <a:pt x="163778" y="141829"/>
                  </a:lnTo>
                  <a:lnTo>
                    <a:pt x="159045" y="152284"/>
                  </a:lnTo>
                  <a:lnTo>
                    <a:pt x="155698" y="163727"/>
                  </a:lnTo>
                  <a:lnTo>
                    <a:pt x="153817" y="175933"/>
                  </a:lnTo>
                  <a:lnTo>
                    <a:pt x="153299" y="188693"/>
                  </a:lnTo>
                  <a:lnTo>
                    <a:pt x="154068" y="201685"/>
                  </a:lnTo>
                  <a:lnTo>
                    <a:pt x="156172" y="214480"/>
                  </a:lnTo>
                  <a:lnTo>
                    <a:pt x="159510" y="226862"/>
                  </a:lnTo>
                  <a:lnTo>
                    <a:pt x="163867" y="238803"/>
                  </a:lnTo>
                  <a:lnTo>
                    <a:pt x="169008" y="250362"/>
                  </a:lnTo>
                  <a:lnTo>
                    <a:pt x="174733" y="261608"/>
                  </a:lnTo>
                  <a:lnTo>
                    <a:pt x="181203" y="272127"/>
                  </a:lnTo>
                  <a:lnTo>
                    <a:pt x="188909" y="281061"/>
                  </a:lnTo>
                  <a:lnTo>
                    <a:pt x="198018" y="288064"/>
                  </a:lnTo>
                  <a:lnTo>
                    <a:pt x="208238" y="293105"/>
                  </a:lnTo>
                  <a:lnTo>
                    <a:pt x="219015" y="296204"/>
                  </a:lnTo>
                  <a:lnTo>
                    <a:pt x="229963" y="297590"/>
                  </a:lnTo>
                  <a:lnTo>
                    <a:pt x="240832" y="297754"/>
                  </a:lnTo>
                  <a:lnTo>
                    <a:pt x="252702" y="297376"/>
                  </a:lnTo>
                  <a:lnTo>
                    <a:pt x="268846" y="296428"/>
                  </a:lnTo>
                  <a:lnTo>
                    <a:pt x="294798" y="294798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25424" y="1516103"/>
              <a:ext cx="185893" cy="156467"/>
            </a:xfrm>
            <a:custGeom>
              <a:avLst/>
              <a:gdLst/>
              <a:ahLst/>
              <a:cxnLst/>
              <a:rect l="0" t="0" r="0" b="0"/>
              <a:pathLst>
                <a:path w="185893" h="156467">
                  <a:moveTo>
                    <a:pt x="38493" y="0"/>
                  </a:moveTo>
                  <a:lnTo>
                    <a:pt x="32692" y="5935"/>
                  </a:lnTo>
                  <a:lnTo>
                    <a:pt x="27768" y="12139"/>
                  </a:lnTo>
                  <a:lnTo>
                    <a:pt x="23265" y="19240"/>
                  </a:lnTo>
                  <a:lnTo>
                    <a:pt x="19044" y="27353"/>
                  </a:lnTo>
                  <a:lnTo>
                    <a:pt x="15030" y="36648"/>
                  </a:lnTo>
                  <a:lnTo>
                    <a:pt x="11174" y="47095"/>
                  </a:lnTo>
                  <a:lnTo>
                    <a:pt x="7594" y="58521"/>
                  </a:lnTo>
                  <a:lnTo>
                    <a:pt x="4567" y="70707"/>
                  </a:lnTo>
                  <a:lnTo>
                    <a:pt x="2203" y="83451"/>
                  </a:lnTo>
                  <a:lnTo>
                    <a:pt x="616" y="96430"/>
                  </a:lnTo>
                  <a:lnTo>
                    <a:pt x="0" y="109216"/>
                  </a:lnTo>
                  <a:lnTo>
                    <a:pt x="375" y="121568"/>
                  </a:lnTo>
                  <a:lnTo>
                    <a:pt x="1932" y="132641"/>
                  </a:lnTo>
                  <a:lnTo>
                    <a:pt x="5104" y="140955"/>
                  </a:lnTo>
                  <a:lnTo>
                    <a:pt x="9976" y="145946"/>
                  </a:lnTo>
                  <a:lnTo>
                    <a:pt x="16180" y="147855"/>
                  </a:lnTo>
                  <a:lnTo>
                    <a:pt x="23099" y="147250"/>
                  </a:lnTo>
                  <a:lnTo>
                    <a:pt x="30304" y="144732"/>
                  </a:lnTo>
                  <a:lnTo>
                    <a:pt x="37580" y="140657"/>
                  </a:lnTo>
                  <a:lnTo>
                    <a:pt x="44838" y="135124"/>
                  </a:lnTo>
                  <a:lnTo>
                    <a:pt x="52044" y="128329"/>
                  </a:lnTo>
                  <a:lnTo>
                    <a:pt x="59053" y="121520"/>
                  </a:lnTo>
                  <a:lnTo>
                    <a:pt x="66178" y="117427"/>
                  </a:lnTo>
                  <a:lnTo>
                    <a:pt x="73560" y="117292"/>
                  </a:lnTo>
                  <a:lnTo>
                    <a:pt x="80435" y="119907"/>
                  </a:lnTo>
                  <a:lnTo>
                    <a:pt x="86923" y="124192"/>
                  </a:lnTo>
                  <a:lnTo>
                    <a:pt x="93311" y="129488"/>
                  </a:lnTo>
                  <a:lnTo>
                    <a:pt x="99759" y="135410"/>
                  </a:lnTo>
                  <a:lnTo>
                    <a:pt x="106325" y="141708"/>
                  </a:lnTo>
                  <a:lnTo>
                    <a:pt x="113172" y="147749"/>
                  </a:lnTo>
                  <a:lnTo>
                    <a:pt x="120591" y="152524"/>
                  </a:lnTo>
                  <a:lnTo>
                    <a:pt x="128679" y="155572"/>
                  </a:lnTo>
                  <a:lnTo>
                    <a:pt x="137056" y="156466"/>
                  </a:lnTo>
                  <a:lnTo>
                    <a:pt x="144991" y="154565"/>
                  </a:lnTo>
                  <a:lnTo>
                    <a:pt x="152103" y="149804"/>
                  </a:lnTo>
                  <a:lnTo>
                    <a:pt x="158351" y="142726"/>
                  </a:lnTo>
                  <a:lnTo>
                    <a:pt x="163855" y="134165"/>
                  </a:lnTo>
                  <a:lnTo>
                    <a:pt x="168775" y="124746"/>
                  </a:lnTo>
                  <a:lnTo>
                    <a:pt x="173096" y="114682"/>
                  </a:lnTo>
                  <a:lnTo>
                    <a:pt x="176634" y="103876"/>
                  </a:lnTo>
                  <a:lnTo>
                    <a:pt x="179351" y="92324"/>
                  </a:lnTo>
                  <a:lnTo>
                    <a:pt x="181352" y="80347"/>
                  </a:lnTo>
                  <a:lnTo>
                    <a:pt x="182995" y="67140"/>
                  </a:lnTo>
                  <a:lnTo>
                    <a:pt x="184426" y="49307"/>
                  </a:lnTo>
                  <a:lnTo>
                    <a:pt x="185892" y="21057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42901" y="1379233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7" y="29850"/>
                  </a:lnTo>
                  <a:lnTo>
                    <a:pt x="7970" y="42517"/>
                  </a:lnTo>
                  <a:lnTo>
                    <a:pt x="9467" y="55997"/>
                  </a:lnTo>
                  <a:lnTo>
                    <a:pt x="11318" y="69873"/>
                  </a:lnTo>
                  <a:lnTo>
                    <a:pt x="13558" y="84081"/>
                  </a:lnTo>
                  <a:lnTo>
                    <a:pt x="16138" y="98821"/>
                  </a:lnTo>
                  <a:lnTo>
                    <a:pt x="18983" y="114171"/>
                  </a:lnTo>
                  <a:lnTo>
                    <a:pt x="21859" y="129918"/>
                  </a:lnTo>
                  <a:lnTo>
                    <a:pt x="24403" y="145648"/>
                  </a:lnTo>
                  <a:lnTo>
                    <a:pt x="26448" y="161116"/>
                  </a:lnTo>
                  <a:lnTo>
                    <a:pt x="28158" y="176098"/>
                  </a:lnTo>
                  <a:lnTo>
                    <a:pt x="29921" y="190312"/>
                  </a:lnTo>
                  <a:lnTo>
                    <a:pt x="31921" y="203641"/>
                  </a:lnTo>
                  <a:lnTo>
                    <a:pt x="32819" y="214564"/>
                  </a:lnTo>
                  <a:lnTo>
                    <a:pt x="31606" y="220329"/>
                  </a:lnTo>
                  <a:lnTo>
                    <a:pt x="30049" y="220385"/>
                  </a:lnTo>
                  <a:lnTo>
                    <a:pt x="29198" y="215936"/>
                  </a:lnTo>
                  <a:lnTo>
                    <a:pt x="29478" y="208658"/>
                  </a:lnTo>
                  <a:lnTo>
                    <a:pt x="31124" y="200191"/>
                  </a:lnTo>
                  <a:lnTo>
                    <a:pt x="34102" y="191515"/>
                  </a:lnTo>
                  <a:lnTo>
                    <a:pt x="38527" y="183368"/>
                  </a:lnTo>
                  <a:lnTo>
                    <a:pt x="44764" y="176481"/>
                  </a:lnTo>
                  <a:lnTo>
                    <a:pt x="52836" y="171111"/>
                  </a:lnTo>
                  <a:lnTo>
                    <a:pt x="62167" y="167466"/>
                  </a:lnTo>
                  <a:lnTo>
                    <a:pt x="71806" y="165900"/>
                  </a:lnTo>
                  <a:lnTo>
                    <a:pt x="81173" y="166397"/>
                  </a:lnTo>
                  <a:lnTo>
                    <a:pt x="90069" y="168659"/>
                  </a:lnTo>
                  <a:lnTo>
                    <a:pt x="98497" y="172301"/>
                  </a:lnTo>
                  <a:lnTo>
                    <a:pt x="106528" y="176972"/>
                  </a:lnTo>
                  <a:lnTo>
                    <a:pt x="114091" y="182545"/>
                  </a:lnTo>
                  <a:lnTo>
                    <a:pt x="120958" y="189109"/>
                  </a:lnTo>
                  <a:lnTo>
                    <a:pt x="127060" y="196628"/>
                  </a:lnTo>
                  <a:lnTo>
                    <a:pt x="132328" y="204885"/>
                  </a:lnTo>
                  <a:lnTo>
                    <a:pt x="137133" y="214570"/>
                  </a:lnTo>
                  <a:lnTo>
                    <a:pt x="141898" y="228767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49002" y="1502753"/>
              <a:ext cx="122010" cy="133016"/>
            </a:xfrm>
            <a:custGeom>
              <a:avLst/>
              <a:gdLst/>
              <a:ahLst/>
              <a:cxnLst/>
              <a:rect l="0" t="0" r="0" b="0"/>
              <a:pathLst>
                <a:path w="122010" h="133016">
                  <a:moveTo>
                    <a:pt x="67640" y="34407"/>
                  </a:moveTo>
                  <a:lnTo>
                    <a:pt x="61705" y="28741"/>
                  </a:lnTo>
                  <a:lnTo>
                    <a:pt x="55500" y="25097"/>
                  </a:lnTo>
                  <a:lnTo>
                    <a:pt x="48409" y="23192"/>
                  </a:lnTo>
                  <a:lnTo>
                    <a:pt x="40642" y="22863"/>
                  </a:lnTo>
                  <a:lnTo>
                    <a:pt x="32644" y="24131"/>
                  </a:lnTo>
                  <a:lnTo>
                    <a:pt x="24712" y="26865"/>
                  </a:lnTo>
                  <a:lnTo>
                    <a:pt x="17283" y="31131"/>
                  </a:lnTo>
                  <a:lnTo>
                    <a:pt x="10987" y="37263"/>
                  </a:lnTo>
                  <a:lnTo>
                    <a:pt x="6061" y="45274"/>
                  </a:lnTo>
                  <a:lnTo>
                    <a:pt x="2570" y="54906"/>
                  </a:lnTo>
                  <a:lnTo>
                    <a:pt x="586" y="65811"/>
                  </a:lnTo>
                  <a:lnTo>
                    <a:pt x="0" y="77651"/>
                  </a:lnTo>
                  <a:lnTo>
                    <a:pt x="892" y="89666"/>
                  </a:lnTo>
                  <a:lnTo>
                    <a:pt x="3610" y="100732"/>
                  </a:lnTo>
                  <a:lnTo>
                    <a:pt x="8182" y="110310"/>
                  </a:lnTo>
                  <a:lnTo>
                    <a:pt x="14522" y="118229"/>
                  </a:lnTo>
                  <a:lnTo>
                    <a:pt x="22597" y="124413"/>
                  </a:lnTo>
                  <a:lnTo>
                    <a:pt x="32210" y="129009"/>
                  </a:lnTo>
                  <a:lnTo>
                    <a:pt x="42901" y="131978"/>
                  </a:lnTo>
                  <a:lnTo>
                    <a:pt x="54061" y="133015"/>
                  </a:lnTo>
                  <a:lnTo>
                    <a:pt x="65293" y="132120"/>
                  </a:lnTo>
                  <a:lnTo>
                    <a:pt x="76103" y="129404"/>
                  </a:lnTo>
                  <a:lnTo>
                    <a:pt x="85830" y="124915"/>
                  </a:lnTo>
                  <a:lnTo>
                    <a:pt x="94220" y="118859"/>
                  </a:lnTo>
                  <a:lnTo>
                    <a:pt x="101362" y="111540"/>
                  </a:lnTo>
                  <a:lnTo>
                    <a:pt x="107482" y="103266"/>
                  </a:lnTo>
                  <a:lnTo>
                    <a:pt x="112817" y="94296"/>
                  </a:lnTo>
                  <a:lnTo>
                    <a:pt x="117251" y="84834"/>
                  </a:lnTo>
                  <a:lnTo>
                    <a:pt x="120334" y="75031"/>
                  </a:lnTo>
                  <a:lnTo>
                    <a:pt x="121924" y="64993"/>
                  </a:lnTo>
                  <a:lnTo>
                    <a:pt x="122009" y="54794"/>
                  </a:lnTo>
                  <a:lnTo>
                    <a:pt x="120546" y="44488"/>
                  </a:lnTo>
                  <a:lnTo>
                    <a:pt x="117662" y="34121"/>
                  </a:lnTo>
                  <a:lnTo>
                    <a:pt x="113285" y="24211"/>
                  </a:lnTo>
                  <a:lnTo>
                    <a:pt x="107073" y="15694"/>
                  </a:lnTo>
                  <a:lnTo>
                    <a:pt x="99025" y="8974"/>
                  </a:lnTo>
                  <a:lnTo>
                    <a:pt x="90006" y="4143"/>
                  </a:lnTo>
                  <a:lnTo>
                    <a:pt x="80693" y="873"/>
                  </a:lnTo>
                  <a:lnTo>
                    <a:pt x="70269" y="0"/>
                  </a:lnTo>
                  <a:lnTo>
                    <a:pt x="57111" y="2822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42984" y="1400290"/>
              <a:ext cx="4456" cy="242156"/>
            </a:xfrm>
            <a:custGeom>
              <a:avLst/>
              <a:gdLst/>
              <a:ahLst/>
              <a:cxnLst/>
              <a:rect l="0" t="0" r="0" b="0"/>
              <a:pathLst>
                <a:path w="4456" h="2421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8"/>
                  </a:lnTo>
                  <a:lnTo>
                    <a:pt x="0" y="88350"/>
                  </a:lnTo>
                  <a:lnTo>
                    <a:pt x="0" y="103387"/>
                  </a:lnTo>
                  <a:lnTo>
                    <a:pt x="0" y="118695"/>
                  </a:lnTo>
                  <a:lnTo>
                    <a:pt x="5" y="134427"/>
                  </a:lnTo>
                  <a:lnTo>
                    <a:pt x="177" y="150263"/>
                  </a:lnTo>
                  <a:lnTo>
                    <a:pt x="826" y="165521"/>
                  </a:lnTo>
                  <a:lnTo>
                    <a:pt x="2070" y="179850"/>
                  </a:lnTo>
                  <a:lnTo>
                    <a:pt x="3529" y="192985"/>
                  </a:lnTo>
                  <a:lnTo>
                    <a:pt x="4455" y="205968"/>
                  </a:lnTo>
                  <a:lnTo>
                    <a:pt x="3810" y="22105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14508" y="1515471"/>
              <a:ext cx="128519" cy="148096"/>
            </a:xfrm>
            <a:custGeom>
              <a:avLst/>
              <a:gdLst/>
              <a:ahLst/>
              <a:cxnLst/>
              <a:rect l="0" t="0" r="0" b="0"/>
              <a:pathLst>
                <a:path w="128519" h="148096">
                  <a:moveTo>
                    <a:pt x="23233" y="63803"/>
                  </a:moveTo>
                  <a:lnTo>
                    <a:pt x="32101" y="60936"/>
                  </a:lnTo>
                  <a:lnTo>
                    <a:pt x="41088" y="58794"/>
                  </a:lnTo>
                  <a:lnTo>
                    <a:pt x="51074" y="57182"/>
                  </a:lnTo>
                  <a:lnTo>
                    <a:pt x="61708" y="55656"/>
                  </a:lnTo>
                  <a:lnTo>
                    <a:pt x="72224" y="53511"/>
                  </a:lnTo>
                  <a:lnTo>
                    <a:pt x="82162" y="50402"/>
                  </a:lnTo>
                  <a:lnTo>
                    <a:pt x="90930" y="46164"/>
                  </a:lnTo>
                  <a:lnTo>
                    <a:pt x="97673" y="40638"/>
                  </a:lnTo>
                  <a:lnTo>
                    <a:pt x="102115" y="33889"/>
                  </a:lnTo>
                  <a:lnTo>
                    <a:pt x="104143" y="26442"/>
                  </a:lnTo>
                  <a:lnTo>
                    <a:pt x="103550" y="19145"/>
                  </a:lnTo>
                  <a:lnTo>
                    <a:pt x="100482" y="12477"/>
                  </a:lnTo>
                  <a:lnTo>
                    <a:pt x="95189" y="6869"/>
                  </a:lnTo>
                  <a:lnTo>
                    <a:pt x="87832" y="2859"/>
                  </a:lnTo>
                  <a:lnTo>
                    <a:pt x="78714" y="580"/>
                  </a:lnTo>
                  <a:lnTo>
                    <a:pt x="68527" y="0"/>
                  </a:lnTo>
                  <a:lnTo>
                    <a:pt x="58240" y="1115"/>
                  </a:lnTo>
                  <a:lnTo>
                    <a:pt x="48406" y="3754"/>
                  </a:lnTo>
                  <a:lnTo>
                    <a:pt x="39350" y="7794"/>
                  </a:lnTo>
                  <a:lnTo>
                    <a:pt x="31339" y="13245"/>
                  </a:lnTo>
                  <a:lnTo>
                    <a:pt x="24397" y="19983"/>
                  </a:lnTo>
                  <a:lnTo>
                    <a:pt x="18379" y="27777"/>
                  </a:lnTo>
                  <a:lnTo>
                    <a:pt x="13085" y="36378"/>
                  </a:lnTo>
                  <a:lnTo>
                    <a:pt x="8341" y="45570"/>
                  </a:lnTo>
                  <a:lnTo>
                    <a:pt x="4321" y="55182"/>
                  </a:lnTo>
                  <a:lnTo>
                    <a:pt x="1525" y="65087"/>
                  </a:lnTo>
                  <a:lnTo>
                    <a:pt x="126" y="75193"/>
                  </a:lnTo>
                  <a:lnTo>
                    <a:pt x="0" y="85438"/>
                  </a:lnTo>
                  <a:lnTo>
                    <a:pt x="904" y="95775"/>
                  </a:lnTo>
                  <a:lnTo>
                    <a:pt x="2595" y="106166"/>
                  </a:lnTo>
                  <a:lnTo>
                    <a:pt x="5187" y="116263"/>
                  </a:lnTo>
                  <a:lnTo>
                    <a:pt x="9129" y="125438"/>
                  </a:lnTo>
                  <a:lnTo>
                    <a:pt x="14558" y="133413"/>
                  </a:lnTo>
                  <a:lnTo>
                    <a:pt x="21322" y="139919"/>
                  </a:lnTo>
                  <a:lnTo>
                    <a:pt x="29158" y="144541"/>
                  </a:lnTo>
                  <a:lnTo>
                    <a:pt x="37796" y="147235"/>
                  </a:lnTo>
                  <a:lnTo>
                    <a:pt x="46848" y="148095"/>
                  </a:lnTo>
                  <a:lnTo>
                    <a:pt x="55838" y="147168"/>
                  </a:lnTo>
                  <a:lnTo>
                    <a:pt x="64513" y="144660"/>
                  </a:lnTo>
                  <a:lnTo>
                    <a:pt x="72981" y="140877"/>
                  </a:lnTo>
                  <a:lnTo>
                    <a:pt x="81586" y="136131"/>
                  </a:lnTo>
                  <a:lnTo>
                    <a:pt x="90513" y="130693"/>
                  </a:lnTo>
                  <a:lnTo>
                    <a:pt x="99340" y="125073"/>
                  </a:lnTo>
                  <a:lnTo>
                    <a:pt x="107991" y="119473"/>
                  </a:lnTo>
                  <a:lnTo>
                    <a:pt x="117227" y="113405"/>
                  </a:lnTo>
                  <a:lnTo>
                    <a:pt x="128518" y="105917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47844" y="1537110"/>
              <a:ext cx="142623" cy="136922"/>
            </a:xfrm>
            <a:custGeom>
              <a:avLst/>
              <a:gdLst/>
              <a:ahLst/>
              <a:cxnLst/>
              <a:rect l="0" t="0" r="0" b="0"/>
              <a:pathLst>
                <a:path w="142623" h="136922">
                  <a:moveTo>
                    <a:pt x="26809" y="42164"/>
                  </a:moveTo>
                  <a:lnTo>
                    <a:pt x="26809" y="53899"/>
                  </a:lnTo>
                  <a:lnTo>
                    <a:pt x="26809" y="65028"/>
                  </a:lnTo>
                  <a:lnTo>
                    <a:pt x="26799" y="76599"/>
                  </a:lnTo>
                  <a:lnTo>
                    <a:pt x="26434" y="87719"/>
                  </a:lnTo>
                  <a:lnTo>
                    <a:pt x="24425" y="96290"/>
                  </a:lnTo>
                  <a:lnTo>
                    <a:pt x="19874" y="100113"/>
                  </a:lnTo>
                  <a:lnTo>
                    <a:pt x="14122" y="98607"/>
                  </a:lnTo>
                  <a:lnTo>
                    <a:pt x="8949" y="93659"/>
                  </a:lnTo>
                  <a:lnTo>
                    <a:pt x="4904" y="86282"/>
                  </a:lnTo>
                  <a:lnTo>
                    <a:pt x="1941" y="77046"/>
                  </a:lnTo>
                  <a:lnTo>
                    <a:pt x="175" y="66570"/>
                  </a:lnTo>
                  <a:lnTo>
                    <a:pt x="0" y="55537"/>
                  </a:lnTo>
                  <a:lnTo>
                    <a:pt x="1499" y="44381"/>
                  </a:lnTo>
                  <a:lnTo>
                    <a:pt x="4634" y="33618"/>
                  </a:lnTo>
                  <a:lnTo>
                    <a:pt x="9407" y="23920"/>
                  </a:lnTo>
                  <a:lnTo>
                    <a:pt x="15658" y="15558"/>
                  </a:lnTo>
                  <a:lnTo>
                    <a:pt x="23108" y="8774"/>
                  </a:lnTo>
                  <a:lnTo>
                    <a:pt x="31471" y="3958"/>
                  </a:lnTo>
                  <a:lnTo>
                    <a:pt x="40500" y="1125"/>
                  </a:lnTo>
                  <a:lnTo>
                    <a:pt x="50001" y="0"/>
                  </a:lnTo>
                  <a:lnTo>
                    <a:pt x="59831" y="216"/>
                  </a:lnTo>
                  <a:lnTo>
                    <a:pt x="69883" y="1443"/>
                  </a:lnTo>
                  <a:lnTo>
                    <a:pt x="79919" y="3890"/>
                  </a:lnTo>
                  <a:lnTo>
                    <a:pt x="89586" y="8265"/>
                  </a:lnTo>
                  <a:lnTo>
                    <a:pt x="98713" y="14804"/>
                  </a:lnTo>
                  <a:lnTo>
                    <a:pt x="107147" y="23296"/>
                  </a:lnTo>
                  <a:lnTo>
                    <a:pt x="114667" y="33363"/>
                  </a:lnTo>
                  <a:lnTo>
                    <a:pt x="121239" y="44618"/>
                  </a:lnTo>
                  <a:lnTo>
                    <a:pt x="126822" y="56734"/>
                  </a:lnTo>
                  <a:lnTo>
                    <a:pt x="131282" y="69457"/>
                  </a:lnTo>
                  <a:lnTo>
                    <a:pt x="134655" y="82584"/>
                  </a:lnTo>
                  <a:lnTo>
                    <a:pt x="137113" y="95375"/>
                  </a:lnTo>
                  <a:lnTo>
                    <a:pt x="139120" y="107802"/>
                  </a:lnTo>
                  <a:lnTo>
                    <a:pt x="140856" y="120953"/>
                  </a:lnTo>
                  <a:lnTo>
                    <a:pt x="142622" y="136921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35294" y="1537160"/>
              <a:ext cx="113101" cy="142129"/>
            </a:xfrm>
            <a:custGeom>
              <a:avLst/>
              <a:gdLst/>
              <a:ahLst/>
              <a:cxnLst/>
              <a:rect l="0" t="0" r="0" b="0"/>
              <a:pathLst>
                <a:path w="113101" h="142129">
                  <a:moveTo>
                    <a:pt x="7815" y="10529"/>
                  </a:moveTo>
                  <a:lnTo>
                    <a:pt x="4948" y="19397"/>
                  </a:lnTo>
                  <a:lnTo>
                    <a:pt x="2806" y="28384"/>
                  </a:lnTo>
                  <a:lnTo>
                    <a:pt x="1207" y="38379"/>
                  </a:lnTo>
                  <a:lnTo>
                    <a:pt x="199" y="49360"/>
                  </a:lnTo>
                  <a:lnTo>
                    <a:pt x="0" y="61171"/>
                  </a:lnTo>
                  <a:lnTo>
                    <a:pt x="660" y="73625"/>
                  </a:lnTo>
                  <a:lnTo>
                    <a:pt x="2244" y="86390"/>
                  </a:lnTo>
                  <a:lnTo>
                    <a:pt x="4905" y="99023"/>
                  </a:lnTo>
                  <a:lnTo>
                    <a:pt x="8629" y="111273"/>
                  </a:lnTo>
                  <a:lnTo>
                    <a:pt x="13588" y="122444"/>
                  </a:lnTo>
                  <a:lnTo>
                    <a:pt x="20197" y="131357"/>
                  </a:lnTo>
                  <a:lnTo>
                    <a:pt x="28530" y="137562"/>
                  </a:lnTo>
                  <a:lnTo>
                    <a:pt x="38210" y="141100"/>
                  </a:lnTo>
                  <a:lnTo>
                    <a:pt x="48617" y="142128"/>
                  </a:lnTo>
                  <a:lnTo>
                    <a:pt x="59308" y="141003"/>
                  </a:lnTo>
                  <a:lnTo>
                    <a:pt x="69738" y="138014"/>
                  </a:lnTo>
                  <a:lnTo>
                    <a:pt x="79201" y="133284"/>
                  </a:lnTo>
                  <a:lnTo>
                    <a:pt x="87406" y="127032"/>
                  </a:lnTo>
                  <a:lnTo>
                    <a:pt x="94253" y="119398"/>
                  </a:lnTo>
                  <a:lnTo>
                    <a:pt x="99642" y="110372"/>
                  </a:lnTo>
                  <a:lnTo>
                    <a:pt x="103678" y="100078"/>
                  </a:lnTo>
                  <a:lnTo>
                    <a:pt x="106595" y="88741"/>
                  </a:lnTo>
                  <a:lnTo>
                    <a:pt x="108653" y="76607"/>
                  </a:lnTo>
                  <a:lnTo>
                    <a:pt x="110080" y="63904"/>
                  </a:lnTo>
                  <a:lnTo>
                    <a:pt x="111062" y="51214"/>
                  </a:lnTo>
                  <a:lnTo>
                    <a:pt x="111836" y="38129"/>
                  </a:lnTo>
                  <a:lnTo>
                    <a:pt x="112476" y="22385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01036" y="1537547"/>
              <a:ext cx="178986" cy="136485"/>
            </a:xfrm>
            <a:custGeom>
              <a:avLst/>
              <a:gdLst/>
              <a:ahLst/>
              <a:cxnLst/>
              <a:rect l="0" t="0" r="0" b="0"/>
              <a:pathLst>
                <a:path w="178986" h="136485">
                  <a:moveTo>
                    <a:pt x="0" y="52256"/>
                  </a:moveTo>
                  <a:lnTo>
                    <a:pt x="2934" y="61124"/>
                  </a:lnTo>
                  <a:lnTo>
                    <a:pt x="5716" y="70111"/>
                  </a:lnTo>
                  <a:lnTo>
                    <a:pt x="8611" y="80106"/>
                  </a:lnTo>
                  <a:lnTo>
                    <a:pt x="11478" y="91087"/>
                  </a:lnTo>
                  <a:lnTo>
                    <a:pt x="13995" y="102898"/>
                  </a:lnTo>
                  <a:lnTo>
                    <a:pt x="15981" y="115285"/>
                  </a:lnTo>
                  <a:lnTo>
                    <a:pt x="16592" y="125528"/>
                  </a:lnTo>
                  <a:lnTo>
                    <a:pt x="15515" y="129723"/>
                  </a:lnTo>
                  <a:lnTo>
                    <a:pt x="14155" y="127939"/>
                  </a:lnTo>
                  <a:lnTo>
                    <a:pt x="12881" y="122005"/>
                  </a:lnTo>
                  <a:lnTo>
                    <a:pt x="11434" y="113719"/>
                  </a:lnTo>
                  <a:lnTo>
                    <a:pt x="9627" y="104221"/>
                  </a:lnTo>
                  <a:lnTo>
                    <a:pt x="7592" y="93804"/>
                  </a:lnTo>
                  <a:lnTo>
                    <a:pt x="5685" y="82166"/>
                  </a:lnTo>
                  <a:lnTo>
                    <a:pt x="4117" y="69205"/>
                  </a:lnTo>
                  <a:lnTo>
                    <a:pt x="3251" y="55386"/>
                  </a:lnTo>
                  <a:lnTo>
                    <a:pt x="3662" y="41556"/>
                  </a:lnTo>
                  <a:lnTo>
                    <a:pt x="5541" y="28235"/>
                  </a:lnTo>
                  <a:lnTo>
                    <a:pt x="8924" y="16375"/>
                  </a:lnTo>
                  <a:lnTo>
                    <a:pt x="13862" y="7463"/>
                  </a:lnTo>
                  <a:lnTo>
                    <a:pt x="20216" y="2043"/>
                  </a:lnTo>
                  <a:lnTo>
                    <a:pt x="27565" y="0"/>
                  </a:lnTo>
                  <a:lnTo>
                    <a:pt x="35328" y="1040"/>
                  </a:lnTo>
                  <a:lnTo>
                    <a:pt x="43127" y="4665"/>
                  </a:lnTo>
                  <a:lnTo>
                    <a:pt x="50477" y="10465"/>
                  </a:lnTo>
                  <a:lnTo>
                    <a:pt x="56728" y="18228"/>
                  </a:lnTo>
                  <a:lnTo>
                    <a:pt x="61643" y="27560"/>
                  </a:lnTo>
                  <a:lnTo>
                    <a:pt x="65757" y="34599"/>
                  </a:lnTo>
                  <a:lnTo>
                    <a:pt x="69577" y="35184"/>
                  </a:lnTo>
                  <a:lnTo>
                    <a:pt x="72913" y="31231"/>
                  </a:lnTo>
                  <a:lnTo>
                    <a:pt x="76300" y="24981"/>
                  </a:lnTo>
                  <a:lnTo>
                    <a:pt x="80584" y="18152"/>
                  </a:lnTo>
                  <a:lnTo>
                    <a:pt x="86141" y="11638"/>
                  </a:lnTo>
                  <a:lnTo>
                    <a:pt x="92937" y="6222"/>
                  </a:lnTo>
                  <a:lnTo>
                    <a:pt x="100767" y="2834"/>
                  </a:lnTo>
                  <a:lnTo>
                    <a:pt x="109389" y="1766"/>
                  </a:lnTo>
                  <a:lnTo>
                    <a:pt x="118424" y="2804"/>
                  </a:lnTo>
                  <a:lnTo>
                    <a:pt x="127400" y="5540"/>
                  </a:lnTo>
                  <a:lnTo>
                    <a:pt x="136055" y="9561"/>
                  </a:lnTo>
                  <a:lnTo>
                    <a:pt x="144168" y="14678"/>
                  </a:lnTo>
                  <a:lnTo>
                    <a:pt x="151471" y="20927"/>
                  </a:lnTo>
                  <a:lnTo>
                    <a:pt x="157897" y="28241"/>
                  </a:lnTo>
                  <a:lnTo>
                    <a:pt x="163383" y="36607"/>
                  </a:lnTo>
                  <a:lnTo>
                    <a:pt x="167777" y="46133"/>
                  </a:lnTo>
                  <a:lnTo>
                    <a:pt x="171106" y="56763"/>
                  </a:lnTo>
                  <a:lnTo>
                    <a:pt x="173534" y="68286"/>
                  </a:lnTo>
                  <a:lnTo>
                    <a:pt x="175518" y="81868"/>
                  </a:lnTo>
                  <a:lnTo>
                    <a:pt x="177236" y="102055"/>
                  </a:lnTo>
                  <a:lnTo>
                    <a:pt x="178985" y="136484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22134" y="1368704"/>
              <a:ext cx="152358" cy="305328"/>
            </a:xfrm>
            <a:custGeom>
              <a:avLst/>
              <a:gdLst/>
              <a:ahLst/>
              <a:cxnLst/>
              <a:rect l="0" t="0" r="0" b="0"/>
              <a:pathLst>
                <a:path w="152358" h="305328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68"/>
                  </a:lnTo>
                  <a:lnTo>
                    <a:pt x="3864" y="43115"/>
                  </a:lnTo>
                  <a:lnTo>
                    <a:pt x="6180" y="54755"/>
                  </a:lnTo>
                  <a:lnTo>
                    <a:pt x="8842" y="67647"/>
                  </a:lnTo>
                  <a:lnTo>
                    <a:pt x="11593" y="81553"/>
                  </a:lnTo>
                  <a:lnTo>
                    <a:pt x="14052" y="95956"/>
                  </a:lnTo>
                  <a:lnTo>
                    <a:pt x="16039" y="110495"/>
                  </a:lnTo>
                  <a:lnTo>
                    <a:pt x="17710" y="125001"/>
                  </a:lnTo>
                  <a:lnTo>
                    <a:pt x="19446" y="139419"/>
                  </a:lnTo>
                  <a:lnTo>
                    <a:pt x="21464" y="153744"/>
                  </a:lnTo>
                  <a:lnTo>
                    <a:pt x="23651" y="167991"/>
                  </a:lnTo>
                  <a:lnTo>
                    <a:pt x="25666" y="182176"/>
                  </a:lnTo>
                  <a:lnTo>
                    <a:pt x="27319" y="196316"/>
                  </a:lnTo>
                  <a:lnTo>
                    <a:pt x="28582" y="210424"/>
                  </a:lnTo>
                  <a:lnTo>
                    <a:pt x="29504" y="224510"/>
                  </a:lnTo>
                  <a:lnTo>
                    <a:pt x="30165" y="238482"/>
                  </a:lnTo>
                  <a:lnTo>
                    <a:pt x="30826" y="248899"/>
                  </a:lnTo>
                  <a:lnTo>
                    <a:pt x="31848" y="251606"/>
                  </a:lnTo>
                  <a:lnTo>
                    <a:pt x="33340" y="248183"/>
                  </a:lnTo>
                  <a:lnTo>
                    <a:pt x="35304" y="240977"/>
                  </a:lnTo>
                  <a:lnTo>
                    <a:pt x="37679" y="231793"/>
                  </a:lnTo>
                  <a:lnTo>
                    <a:pt x="40388" y="221694"/>
                  </a:lnTo>
                  <a:lnTo>
                    <a:pt x="43678" y="211381"/>
                  </a:lnTo>
                  <a:lnTo>
                    <a:pt x="48093" y="201408"/>
                  </a:lnTo>
                  <a:lnTo>
                    <a:pt x="53847" y="192024"/>
                  </a:lnTo>
                  <a:lnTo>
                    <a:pt x="61000" y="183729"/>
                  </a:lnTo>
                  <a:lnTo>
                    <a:pt x="69629" y="177354"/>
                  </a:lnTo>
                  <a:lnTo>
                    <a:pt x="79612" y="173179"/>
                  </a:lnTo>
                  <a:lnTo>
                    <a:pt x="90383" y="171171"/>
                  </a:lnTo>
                  <a:lnTo>
                    <a:pt x="101065" y="171251"/>
                  </a:lnTo>
                  <a:lnTo>
                    <a:pt x="111162" y="173160"/>
                  </a:lnTo>
                  <a:lnTo>
                    <a:pt x="120396" y="176692"/>
                  </a:lnTo>
                  <a:lnTo>
                    <a:pt x="128526" y="181795"/>
                  </a:lnTo>
                  <a:lnTo>
                    <a:pt x="135543" y="188300"/>
                  </a:lnTo>
                  <a:lnTo>
                    <a:pt x="141442" y="196106"/>
                  </a:lnTo>
                  <a:lnTo>
                    <a:pt x="146122" y="205248"/>
                  </a:lnTo>
                  <a:lnTo>
                    <a:pt x="149636" y="215616"/>
                  </a:lnTo>
                  <a:lnTo>
                    <a:pt x="151846" y="226832"/>
                  </a:lnTo>
                  <a:lnTo>
                    <a:pt x="152357" y="238352"/>
                  </a:lnTo>
                  <a:lnTo>
                    <a:pt x="151102" y="249830"/>
                  </a:lnTo>
                  <a:lnTo>
                    <a:pt x="148141" y="260807"/>
                  </a:lnTo>
                  <a:lnTo>
                    <a:pt x="143488" y="270646"/>
                  </a:lnTo>
                  <a:lnTo>
                    <a:pt x="137316" y="279107"/>
                  </a:lnTo>
                  <a:lnTo>
                    <a:pt x="129750" y="286126"/>
                  </a:lnTo>
                  <a:lnTo>
                    <a:pt x="120777" y="291633"/>
                  </a:lnTo>
                  <a:lnTo>
                    <a:pt x="110534" y="295747"/>
                  </a:lnTo>
                  <a:lnTo>
                    <a:pt x="99671" y="298722"/>
                  </a:lnTo>
                  <a:lnTo>
                    <a:pt x="88093" y="301141"/>
                  </a:lnTo>
                  <a:lnTo>
                    <a:pt x="73669" y="303221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90590" y="1498439"/>
              <a:ext cx="126344" cy="151681"/>
            </a:xfrm>
            <a:custGeom>
              <a:avLst/>
              <a:gdLst/>
              <a:ahLst/>
              <a:cxnLst/>
              <a:rect l="0" t="0" r="0" b="0"/>
              <a:pathLst>
                <a:path w="126344" h="151681">
                  <a:moveTo>
                    <a:pt x="0" y="80835"/>
                  </a:moveTo>
                  <a:lnTo>
                    <a:pt x="8869" y="77968"/>
                  </a:lnTo>
                  <a:lnTo>
                    <a:pt x="17856" y="75826"/>
                  </a:lnTo>
                  <a:lnTo>
                    <a:pt x="27851" y="74219"/>
                  </a:lnTo>
                  <a:lnTo>
                    <a:pt x="38832" y="72865"/>
                  </a:lnTo>
                  <a:lnTo>
                    <a:pt x="50643" y="71369"/>
                  </a:lnTo>
                  <a:lnTo>
                    <a:pt x="63093" y="69513"/>
                  </a:lnTo>
                  <a:lnTo>
                    <a:pt x="75684" y="67101"/>
                  </a:lnTo>
                  <a:lnTo>
                    <a:pt x="87669" y="63872"/>
                  </a:lnTo>
                  <a:lnTo>
                    <a:pt x="98671" y="59760"/>
                  </a:lnTo>
                  <a:lnTo>
                    <a:pt x="108189" y="54540"/>
                  </a:lnTo>
                  <a:lnTo>
                    <a:pt x="115453" y="47754"/>
                  </a:lnTo>
                  <a:lnTo>
                    <a:pt x="120251" y="39311"/>
                  </a:lnTo>
                  <a:lnTo>
                    <a:pt x="122524" y="29898"/>
                  </a:lnTo>
                  <a:lnTo>
                    <a:pt x="122095" y="20734"/>
                  </a:lnTo>
                  <a:lnTo>
                    <a:pt x="119143" y="12519"/>
                  </a:lnTo>
                  <a:lnTo>
                    <a:pt x="114097" y="5889"/>
                  </a:lnTo>
                  <a:lnTo>
                    <a:pt x="107439" y="1651"/>
                  </a:lnTo>
                  <a:lnTo>
                    <a:pt x="99602" y="0"/>
                  </a:lnTo>
                  <a:lnTo>
                    <a:pt x="91091" y="809"/>
                  </a:lnTo>
                  <a:lnTo>
                    <a:pt x="82467" y="3920"/>
                  </a:lnTo>
                  <a:lnTo>
                    <a:pt x="74046" y="9005"/>
                  </a:lnTo>
                  <a:lnTo>
                    <a:pt x="66089" y="15652"/>
                  </a:lnTo>
                  <a:lnTo>
                    <a:pt x="58890" y="23465"/>
                  </a:lnTo>
                  <a:lnTo>
                    <a:pt x="52534" y="32126"/>
                  </a:lnTo>
                  <a:lnTo>
                    <a:pt x="47095" y="41548"/>
                  </a:lnTo>
                  <a:lnTo>
                    <a:pt x="42731" y="51856"/>
                  </a:lnTo>
                  <a:lnTo>
                    <a:pt x="39428" y="63047"/>
                  </a:lnTo>
                  <a:lnTo>
                    <a:pt x="37191" y="74834"/>
                  </a:lnTo>
                  <a:lnTo>
                    <a:pt x="36131" y="86746"/>
                  </a:lnTo>
                  <a:lnTo>
                    <a:pt x="36198" y="98495"/>
                  </a:lnTo>
                  <a:lnTo>
                    <a:pt x="37378" y="109825"/>
                  </a:lnTo>
                  <a:lnTo>
                    <a:pt x="39764" y="120433"/>
                  </a:lnTo>
                  <a:lnTo>
                    <a:pt x="43305" y="130220"/>
                  </a:lnTo>
                  <a:lnTo>
                    <a:pt x="48139" y="138774"/>
                  </a:lnTo>
                  <a:lnTo>
                    <a:pt x="54665" y="145317"/>
                  </a:lnTo>
                  <a:lnTo>
                    <a:pt x="62937" y="149600"/>
                  </a:lnTo>
                  <a:lnTo>
                    <a:pt x="72408" y="151680"/>
                  </a:lnTo>
                  <a:lnTo>
                    <a:pt x="82141" y="151647"/>
                  </a:lnTo>
                  <a:lnTo>
                    <a:pt x="91562" y="149784"/>
                  </a:lnTo>
                  <a:lnTo>
                    <a:pt x="100185" y="146773"/>
                  </a:lnTo>
                  <a:lnTo>
                    <a:pt x="108283" y="143306"/>
                  </a:lnTo>
                  <a:lnTo>
                    <a:pt x="116559" y="139085"/>
                  </a:lnTo>
                  <a:lnTo>
                    <a:pt x="126343" y="133478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48518" y="1484518"/>
              <a:ext cx="136872" cy="147588"/>
            </a:xfrm>
            <a:custGeom>
              <a:avLst/>
              <a:gdLst/>
              <a:ahLst/>
              <a:cxnLst/>
              <a:rect l="0" t="0" r="0" b="0"/>
              <a:pathLst>
                <a:path w="136872" h="147588">
                  <a:moveTo>
                    <a:pt x="0" y="84228"/>
                  </a:moveTo>
                  <a:lnTo>
                    <a:pt x="2934" y="93029"/>
                  </a:lnTo>
                  <a:lnTo>
                    <a:pt x="5716" y="101376"/>
                  </a:lnTo>
                  <a:lnTo>
                    <a:pt x="8615" y="110075"/>
                  </a:lnTo>
                  <a:lnTo>
                    <a:pt x="11656" y="119195"/>
                  </a:lnTo>
                  <a:lnTo>
                    <a:pt x="14821" y="128690"/>
                  </a:lnTo>
                  <a:lnTo>
                    <a:pt x="18068" y="138411"/>
                  </a:lnTo>
                  <a:lnTo>
                    <a:pt x="20788" y="145773"/>
                  </a:lnTo>
                  <a:lnTo>
                    <a:pt x="22050" y="147587"/>
                  </a:lnTo>
                  <a:lnTo>
                    <a:pt x="21813" y="144830"/>
                  </a:lnTo>
                  <a:lnTo>
                    <a:pt x="20463" y="139106"/>
                  </a:lnTo>
                  <a:lnTo>
                    <a:pt x="18534" y="131395"/>
                  </a:lnTo>
                  <a:lnTo>
                    <a:pt x="16593" y="122099"/>
                  </a:lnTo>
                  <a:lnTo>
                    <a:pt x="14945" y="111513"/>
                  </a:lnTo>
                  <a:lnTo>
                    <a:pt x="13831" y="99927"/>
                  </a:lnTo>
                  <a:lnTo>
                    <a:pt x="13528" y="87600"/>
                  </a:lnTo>
                  <a:lnTo>
                    <a:pt x="14111" y="74755"/>
                  </a:lnTo>
                  <a:lnTo>
                    <a:pt x="15807" y="62040"/>
                  </a:lnTo>
                  <a:lnTo>
                    <a:pt x="19071" y="50492"/>
                  </a:lnTo>
                  <a:lnTo>
                    <a:pt x="24009" y="40582"/>
                  </a:lnTo>
                  <a:lnTo>
                    <a:pt x="30426" y="32268"/>
                  </a:lnTo>
                  <a:lnTo>
                    <a:pt x="38020" y="25286"/>
                  </a:lnTo>
                  <a:lnTo>
                    <a:pt x="46501" y="19332"/>
                  </a:lnTo>
                  <a:lnTo>
                    <a:pt x="55788" y="14296"/>
                  </a:lnTo>
                  <a:lnTo>
                    <a:pt x="65998" y="10270"/>
                  </a:lnTo>
                  <a:lnTo>
                    <a:pt x="77110" y="7221"/>
                  </a:lnTo>
                  <a:lnTo>
                    <a:pt x="88576" y="4996"/>
                  </a:lnTo>
                  <a:lnTo>
                    <a:pt x="100632" y="3177"/>
                  </a:lnTo>
                  <a:lnTo>
                    <a:pt x="115454" y="160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46758" y="1495046"/>
              <a:ext cx="116330" cy="200043"/>
            </a:xfrm>
            <a:custGeom>
              <a:avLst/>
              <a:gdLst/>
              <a:ahLst/>
              <a:cxnLst/>
              <a:rect l="0" t="0" r="0" b="0"/>
              <a:pathLst>
                <a:path w="116330" h="200043">
                  <a:moveTo>
                    <a:pt x="107086" y="0"/>
                  </a:moveTo>
                  <a:lnTo>
                    <a:pt x="95418" y="67"/>
                  </a:lnTo>
                  <a:lnTo>
                    <a:pt x="84930" y="707"/>
                  </a:lnTo>
                  <a:lnTo>
                    <a:pt x="74632" y="2009"/>
                  </a:lnTo>
                  <a:lnTo>
                    <a:pt x="64503" y="4041"/>
                  </a:lnTo>
                  <a:lnTo>
                    <a:pt x="54809" y="7006"/>
                  </a:lnTo>
                  <a:lnTo>
                    <a:pt x="45672" y="10926"/>
                  </a:lnTo>
                  <a:lnTo>
                    <a:pt x="37069" y="15675"/>
                  </a:lnTo>
                  <a:lnTo>
                    <a:pt x="28908" y="21078"/>
                  </a:lnTo>
                  <a:lnTo>
                    <a:pt x="21093" y="26979"/>
                  </a:lnTo>
                  <a:lnTo>
                    <a:pt x="13862" y="33567"/>
                  </a:lnTo>
                  <a:lnTo>
                    <a:pt x="7757" y="41352"/>
                  </a:lnTo>
                  <a:lnTo>
                    <a:pt x="2999" y="50495"/>
                  </a:lnTo>
                  <a:lnTo>
                    <a:pt x="0" y="60063"/>
                  </a:lnTo>
                  <a:lnTo>
                    <a:pt x="361" y="68411"/>
                  </a:lnTo>
                  <a:lnTo>
                    <a:pt x="4616" y="74470"/>
                  </a:lnTo>
                  <a:lnTo>
                    <a:pt x="11032" y="77765"/>
                  </a:lnTo>
                  <a:lnTo>
                    <a:pt x="18702" y="78836"/>
                  </a:lnTo>
                  <a:lnTo>
                    <a:pt x="27226" y="78694"/>
                  </a:lnTo>
                  <a:lnTo>
                    <a:pt x="36361" y="78472"/>
                  </a:lnTo>
                  <a:lnTo>
                    <a:pt x="45924" y="78788"/>
                  </a:lnTo>
                  <a:lnTo>
                    <a:pt x="55624" y="79971"/>
                  </a:lnTo>
                  <a:lnTo>
                    <a:pt x="65060" y="82278"/>
                  </a:lnTo>
                  <a:lnTo>
                    <a:pt x="74035" y="85715"/>
                  </a:lnTo>
                  <a:lnTo>
                    <a:pt x="82535" y="90122"/>
                  </a:lnTo>
                  <a:lnTo>
                    <a:pt x="90631" y="95286"/>
                  </a:lnTo>
                  <a:lnTo>
                    <a:pt x="98399" y="101018"/>
                  </a:lnTo>
                  <a:lnTo>
                    <a:pt x="105430" y="107321"/>
                  </a:lnTo>
                  <a:lnTo>
                    <a:pt x="110869" y="114382"/>
                  </a:lnTo>
                  <a:lnTo>
                    <a:pt x="114376" y="122243"/>
                  </a:lnTo>
                  <a:lnTo>
                    <a:pt x="116086" y="130810"/>
                  </a:lnTo>
                  <a:lnTo>
                    <a:pt x="116329" y="139940"/>
                  </a:lnTo>
                  <a:lnTo>
                    <a:pt x="115447" y="149480"/>
                  </a:lnTo>
                  <a:lnTo>
                    <a:pt x="113416" y="158988"/>
                  </a:lnTo>
                  <a:lnTo>
                    <a:pt x="109860" y="167759"/>
                  </a:lnTo>
                  <a:lnTo>
                    <a:pt x="104688" y="175464"/>
                  </a:lnTo>
                  <a:lnTo>
                    <a:pt x="97929" y="181957"/>
                  </a:lnTo>
                  <a:lnTo>
                    <a:pt x="89564" y="187102"/>
                  </a:lnTo>
                  <a:lnTo>
                    <a:pt x="79763" y="190970"/>
                  </a:lnTo>
                  <a:lnTo>
                    <a:pt x="69212" y="193778"/>
                  </a:lnTo>
                  <a:lnTo>
                    <a:pt x="57886" y="196066"/>
                  </a:lnTo>
                  <a:lnTo>
                    <a:pt x="43673" y="198039"/>
                  </a:lnTo>
                  <a:lnTo>
                    <a:pt x="22858" y="200042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27544" y="164244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790051" y="2030872"/>
            <a:ext cx="1421349" cy="485439"/>
            <a:chOff x="2790051" y="2030872"/>
            <a:chExt cx="1421349" cy="485439"/>
          </a:xfrm>
        </p:grpSpPr>
        <p:sp>
          <p:nvSpPr>
            <p:cNvPr id="78" name="Freeform 77"/>
            <p:cNvSpPr/>
            <p:nvPr/>
          </p:nvSpPr>
          <p:spPr>
            <a:xfrm>
              <a:off x="2790051" y="2084642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68" y="14535"/>
                  </a:lnTo>
                  <a:lnTo>
                    <a:pt x="708" y="27166"/>
                  </a:lnTo>
                  <a:lnTo>
                    <a:pt x="2004" y="39079"/>
                  </a:lnTo>
                  <a:lnTo>
                    <a:pt x="3864" y="50907"/>
                  </a:lnTo>
                  <a:lnTo>
                    <a:pt x="6180" y="63396"/>
                  </a:lnTo>
                  <a:lnTo>
                    <a:pt x="8842" y="76885"/>
                  </a:lnTo>
                  <a:lnTo>
                    <a:pt x="11593" y="91206"/>
                  </a:lnTo>
                  <a:lnTo>
                    <a:pt x="14052" y="105893"/>
                  </a:lnTo>
                  <a:lnTo>
                    <a:pt x="16039" y="120624"/>
                  </a:lnTo>
                  <a:lnTo>
                    <a:pt x="17710" y="135262"/>
                  </a:lnTo>
                  <a:lnTo>
                    <a:pt x="19446" y="149768"/>
                  </a:lnTo>
                  <a:lnTo>
                    <a:pt x="21468" y="164153"/>
                  </a:lnTo>
                  <a:lnTo>
                    <a:pt x="23829" y="178439"/>
                  </a:lnTo>
                  <a:lnTo>
                    <a:pt x="26492" y="192650"/>
                  </a:lnTo>
                  <a:lnTo>
                    <a:pt x="29394" y="206809"/>
                  </a:lnTo>
                  <a:lnTo>
                    <a:pt x="32309" y="220928"/>
                  </a:lnTo>
                  <a:lnTo>
                    <a:pt x="34879" y="235022"/>
                  </a:lnTo>
                  <a:lnTo>
                    <a:pt x="36937" y="249079"/>
                  </a:lnTo>
                  <a:lnTo>
                    <a:pt x="38489" y="262500"/>
                  </a:lnTo>
                  <a:lnTo>
                    <a:pt x="39782" y="275420"/>
                  </a:lnTo>
                  <a:lnTo>
                    <a:pt x="40925" y="288973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58507" y="2379440"/>
              <a:ext cx="41398" cy="136871"/>
            </a:xfrm>
            <a:custGeom>
              <a:avLst/>
              <a:gdLst/>
              <a:ahLst/>
              <a:cxnLst/>
              <a:rect l="0" t="0" r="0" b="0"/>
              <a:pathLst>
                <a:path w="41398" h="136871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27" y="19235"/>
                  </a:lnTo>
                  <a:lnTo>
                    <a:pt x="23135" y="27175"/>
                  </a:lnTo>
                  <a:lnTo>
                    <a:pt x="28817" y="35822"/>
                  </a:lnTo>
                  <a:lnTo>
                    <a:pt x="34078" y="45016"/>
                  </a:lnTo>
                  <a:lnTo>
                    <a:pt x="38410" y="54616"/>
                  </a:lnTo>
                  <a:lnTo>
                    <a:pt x="40951" y="64505"/>
                  </a:lnTo>
                  <a:lnTo>
                    <a:pt x="41397" y="74594"/>
                  </a:lnTo>
                  <a:lnTo>
                    <a:pt x="40043" y="84748"/>
                  </a:lnTo>
                  <a:lnTo>
                    <a:pt x="37270" y="95995"/>
                  </a:lnTo>
                  <a:lnTo>
                    <a:pt x="31714" y="11155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27005" y="2074114"/>
              <a:ext cx="31586" cy="273741"/>
            </a:xfrm>
            <a:custGeom>
              <a:avLst/>
              <a:gdLst/>
              <a:ahLst/>
              <a:cxnLst/>
              <a:rect l="0" t="0" r="0" b="0"/>
              <a:pathLst>
                <a:path w="31586" h="273741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1" y="34462"/>
                  </a:lnTo>
                  <a:lnTo>
                    <a:pt x="11479" y="46623"/>
                  </a:lnTo>
                  <a:lnTo>
                    <a:pt x="13995" y="59283"/>
                  </a:lnTo>
                  <a:lnTo>
                    <a:pt x="16010" y="72339"/>
                  </a:lnTo>
                  <a:lnTo>
                    <a:pt x="17695" y="85691"/>
                  </a:lnTo>
                  <a:lnTo>
                    <a:pt x="19439" y="99256"/>
                  </a:lnTo>
                  <a:lnTo>
                    <a:pt x="21460" y="112976"/>
                  </a:lnTo>
                  <a:lnTo>
                    <a:pt x="23650" y="126968"/>
                  </a:lnTo>
                  <a:lnTo>
                    <a:pt x="25666" y="141506"/>
                  </a:lnTo>
                  <a:lnTo>
                    <a:pt x="27319" y="156694"/>
                  </a:lnTo>
                  <a:lnTo>
                    <a:pt x="28582" y="172318"/>
                  </a:lnTo>
                  <a:lnTo>
                    <a:pt x="29504" y="187959"/>
                  </a:lnTo>
                  <a:lnTo>
                    <a:pt x="30159" y="203356"/>
                  </a:lnTo>
                  <a:lnTo>
                    <a:pt x="30616" y="218029"/>
                  </a:lnTo>
                  <a:lnTo>
                    <a:pt x="30980" y="232742"/>
                  </a:lnTo>
                  <a:lnTo>
                    <a:pt x="31285" y="249904"/>
                  </a:lnTo>
                  <a:lnTo>
                    <a:pt x="31585" y="273740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95461" y="2347854"/>
              <a:ext cx="42635" cy="168457"/>
            </a:xfrm>
            <a:custGeom>
              <a:avLst/>
              <a:gdLst/>
              <a:ahLst/>
              <a:cxnLst/>
              <a:rect l="0" t="0" r="0" b="0"/>
              <a:pathLst>
                <a:path w="42635" h="168457">
                  <a:moveTo>
                    <a:pt x="0" y="0"/>
                  </a:moveTo>
                  <a:lnTo>
                    <a:pt x="3001" y="8735"/>
                  </a:lnTo>
                  <a:lnTo>
                    <a:pt x="6424" y="16441"/>
                  </a:lnTo>
                  <a:lnTo>
                    <a:pt x="10615" y="23848"/>
                  </a:lnTo>
                  <a:lnTo>
                    <a:pt x="15342" y="31282"/>
                  </a:lnTo>
                  <a:lnTo>
                    <a:pt x="20175" y="39109"/>
                  </a:lnTo>
                  <a:lnTo>
                    <a:pt x="24852" y="47488"/>
                  </a:lnTo>
                  <a:lnTo>
                    <a:pt x="29288" y="56404"/>
                  </a:lnTo>
                  <a:lnTo>
                    <a:pt x="33491" y="65767"/>
                  </a:lnTo>
                  <a:lnTo>
                    <a:pt x="37485" y="75474"/>
                  </a:lnTo>
                  <a:lnTo>
                    <a:pt x="40827" y="85432"/>
                  </a:lnTo>
                  <a:lnTo>
                    <a:pt x="42634" y="95570"/>
                  </a:lnTo>
                  <a:lnTo>
                    <a:pt x="42550" y="105828"/>
                  </a:lnTo>
                  <a:lnTo>
                    <a:pt x="40696" y="116004"/>
                  </a:lnTo>
                  <a:lnTo>
                    <a:pt x="37392" y="125763"/>
                  </a:lnTo>
                  <a:lnTo>
                    <a:pt x="32995" y="134948"/>
                  </a:lnTo>
                  <a:lnTo>
                    <a:pt x="28109" y="143278"/>
                  </a:lnTo>
                  <a:lnTo>
                    <a:pt x="23096" y="151083"/>
                  </a:lnTo>
                  <a:lnTo>
                    <a:pt x="17524" y="159048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43967" y="2030872"/>
              <a:ext cx="267433" cy="390683"/>
            </a:xfrm>
            <a:custGeom>
              <a:avLst/>
              <a:gdLst/>
              <a:ahLst/>
              <a:cxnLst/>
              <a:rect l="0" t="0" r="0" b="0"/>
              <a:pathLst>
                <a:path w="267433" h="390683">
                  <a:moveTo>
                    <a:pt x="67390" y="22185"/>
                  </a:moveTo>
                  <a:lnTo>
                    <a:pt x="61589" y="28186"/>
                  </a:lnTo>
                  <a:lnTo>
                    <a:pt x="56665" y="35031"/>
                  </a:lnTo>
                  <a:lnTo>
                    <a:pt x="52148" y="43388"/>
                  </a:lnTo>
                  <a:lnTo>
                    <a:pt x="47401" y="51827"/>
                  </a:lnTo>
                  <a:lnTo>
                    <a:pt x="42086" y="56652"/>
                  </a:lnTo>
                  <a:lnTo>
                    <a:pt x="37525" y="56089"/>
                  </a:lnTo>
                  <a:lnTo>
                    <a:pt x="34909" y="51933"/>
                  </a:lnTo>
                  <a:lnTo>
                    <a:pt x="34300" y="45739"/>
                  </a:lnTo>
                  <a:lnTo>
                    <a:pt x="35540" y="38608"/>
                  </a:lnTo>
                  <a:lnTo>
                    <a:pt x="38343" y="31162"/>
                  </a:lnTo>
                  <a:lnTo>
                    <a:pt x="42535" y="23846"/>
                  </a:lnTo>
                  <a:lnTo>
                    <a:pt x="48109" y="17071"/>
                  </a:lnTo>
                  <a:lnTo>
                    <a:pt x="54939" y="10998"/>
                  </a:lnTo>
                  <a:lnTo>
                    <a:pt x="62800" y="5918"/>
                  </a:lnTo>
                  <a:lnTo>
                    <a:pt x="71448" y="2325"/>
                  </a:lnTo>
                  <a:lnTo>
                    <a:pt x="80669" y="357"/>
                  </a:lnTo>
                  <a:lnTo>
                    <a:pt x="90130" y="0"/>
                  </a:lnTo>
                  <a:lnTo>
                    <a:pt x="99402" y="1272"/>
                  </a:lnTo>
                  <a:lnTo>
                    <a:pt x="108266" y="4015"/>
                  </a:lnTo>
                  <a:lnTo>
                    <a:pt x="116691" y="7957"/>
                  </a:lnTo>
                  <a:lnTo>
                    <a:pt x="124737" y="12811"/>
                  </a:lnTo>
                  <a:lnTo>
                    <a:pt x="132480" y="18339"/>
                  </a:lnTo>
                  <a:lnTo>
                    <a:pt x="139834" y="24676"/>
                  </a:lnTo>
                  <a:lnTo>
                    <a:pt x="146553" y="32292"/>
                  </a:lnTo>
                  <a:lnTo>
                    <a:pt x="152557" y="41341"/>
                  </a:lnTo>
                  <a:lnTo>
                    <a:pt x="157912" y="51519"/>
                  </a:lnTo>
                  <a:lnTo>
                    <a:pt x="162743" y="62270"/>
                  </a:lnTo>
                  <a:lnTo>
                    <a:pt x="167175" y="73208"/>
                  </a:lnTo>
                  <a:lnTo>
                    <a:pt x="171152" y="84315"/>
                  </a:lnTo>
                  <a:lnTo>
                    <a:pt x="174451" y="95831"/>
                  </a:lnTo>
                  <a:lnTo>
                    <a:pt x="177000" y="107872"/>
                  </a:lnTo>
                  <a:lnTo>
                    <a:pt x="178712" y="120417"/>
                  </a:lnTo>
                  <a:lnTo>
                    <a:pt x="179413" y="133377"/>
                  </a:lnTo>
                  <a:lnTo>
                    <a:pt x="179103" y="146655"/>
                  </a:lnTo>
                  <a:lnTo>
                    <a:pt x="177929" y="160167"/>
                  </a:lnTo>
                  <a:lnTo>
                    <a:pt x="176079" y="173844"/>
                  </a:lnTo>
                  <a:lnTo>
                    <a:pt x="173726" y="187636"/>
                  </a:lnTo>
                  <a:lnTo>
                    <a:pt x="171012" y="201508"/>
                  </a:lnTo>
                  <a:lnTo>
                    <a:pt x="168045" y="215434"/>
                  </a:lnTo>
                  <a:lnTo>
                    <a:pt x="164898" y="229392"/>
                  </a:lnTo>
                  <a:lnTo>
                    <a:pt x="161464" y="243207"/>
                  </a:lnTo>
                  <a:lnTo>
                    <a:pt x="157474" y="256563"/>
                  </a:lnTo>
                  <a:lnTo>
                    <a:pt x="152823" y="269321"/>
                  </a:lnTo>
                  <a:lnTo>
                    <a:pt x="147563" y="281345"/>
                  </a:lnTo>
                  <a:lnTo>
                    <a:pt x="141807" y="292428"/>
                  </a:lnTo>
                  <a:lnTo>
                    <a:pt x="135670" y="302546"/>
                  </a:lnTo>
                  <a:lnTo>
                    <a:pt x="129092" y="311663"/>
                  </a:lnTo>
                  <a:lnTo>
                    <a:pt x="121845" y="319649"/>
                  </a:lnTo>
                  <a:lnTo>
                    <a:pt x="113858" y="326541"/>
                  </a:lnTo>
                  <a:lnTo>
                    <a:pt x="105206" y="332511"/>
                  </a:lnTo>
                  <a:lnTo>
                    <a:pt x="96021" y="337763"/>
                  </a:lnTo>
                  <a:lnTo>
                    <a:pt x="86433" y="342476"/>
                  </a:lnTo>
                  <a:lnTo>
                    <a:pt x="76554" y="346473"/>
                  </a:lnTo>
                  <a:lnTo>
                    <a:pt x="66470" y="349254"/>
                  </a:lnTo>
                  <a:lnTo>
                    <a:pt x="56247" y="350637"/>
                  </a:lnTo>
                  <a:lnTo>
                    <a:pt x="46095" y="350582"/>
                  </a:lnTo>
                  <a:lnTo>
                    <a:pt x="36352" y="349025"/>
                  </a:lnTo>
                  <a:lnTo>
                    <a:pt x="27178" y="346077"/>
                  </a:lnTo>
                  <a:lnTo>
                    <a:pt x="18883" y="341657"/>
                  </a:lnTo>
                  <a:lnTo>
                    <a:pt x="11989" y="335417"/>
                  </a:lnTo>
                  <a:lnTo>
                    <a:pt x="6655" y="327335"/>
                  </a:lnTo>
                  <a:lnTo>
                    <a:pt x="2887" y="317825"/>
                  </a:lnTo>
                  <a:lnTo>
                    <a:pt x="717" y="307533"/>
                  </a:lnTo>
                  <a:lnTo>
                    <a:pt x="0" y="296914"/>
                  </a:lnTo>
                  <a:lnTo>
                    <a:pt x="635" y="286363"/>
                  </a:lnTo>
                  <a:lnTo>
                    <a:pt x="2648" y="276286"/>
                  </a:lnTo>
                  <a:lnTo>
                    <a:pt x="5929" y="266860"/>
                  </a:lnTo>
                  <a:lnTo>
                    <a:pt x="10419" y="258549"/>
                  </a:lnTo>
                  <a:lnTo>
                    <a:pt x="16180" y="252169"/>
                  </a:lnTo>
                  <a:lnTo>
                    <a:pt x="23131" y="247996"/>
                  </a:lnTo>
                  <a:lnTo>
                    <a:pt x="31069" y="245989"/>
                  </a:lnTo>
                  <a:lnTo>
                    <a:pt x="39766" y="246072"/>
                  </a:lnTo>
                  <a:lnTo>
                    <a:pt x="49019" y="247977"/>
                  </a:lnTo>
                  <a:lnTo>
                    <a:pt x="58503" y="251338"/>
                  </a:lnTo>
                  <a:lnTo>
                    <a:pt x="67788" y="255794"/>
                  </a:lnTo>
                  <a:lnTo>
                    <a:pt x="76662" y="261047"/>
                  </a:lnTo>
                  <a:lnTo>
                    <a:pt x="85094" y="267028"/>
                  </a:lnTo>
                  <a:lnTo>
                    <a:pt x="93143" y="273873"/>
                  </a:lnTo>
                  <a:lnTo>
                    <a:pt x="100898" y="281589"/>
                  </a:lnTo>
                  <a:lnTo>
                    <a:pt x="108599" y="290060"/>
                  </a:lnTo>
                  <a:lnTo>
                    <a:pt x="116617" y="299124"/>
                  </a:lnTo>
                  <a:lnTo>
                    <a:pt x="125128" y="308626"/>
                  </a:lnTo>
                  <a:lnTo>
                    <a:pt x="134134" y="318278"/>
                  </a:lnTo>
                  <a:lnTo>
                    <a:pt x="143559" y="327678"/>
                  </a:lnTo>
                  <a:lnTo>
                    <a:pt x="153308" y="336628"/>
                  </a:lnTo>
                  <a:lnTo>
                    <a:pt x="163294" y="345111"/>
                  </a:lnTo>
                  <a:lnTo>
                    <a:pt x="173451" y="353195"/>
                  </a:lnTo>
                  <a:lnTo>
                    <a:pt x="183730" y="360959"/>
                  </a:lnTo>
                  <a:lnTo>
                    <a:pt x="194260" y="368157"/>
                  </a:lnTo>
                  <a:lnTo>
                    <a:pt x="205321" y="374240"/>
                  </a:lnTo>
                  <a:lnTo>
                    <a:pt x="217006" y="378998"/>
                  </a:lnTo>
                  <a:lnTo>
                    <a:pt x="228662" y="382540"/>
                  </a:lnTo>
                  <a:lnTo>
                    <a:pt x="240124" y="385467"/>
                  </a:lnTo>
                  <a:lnTo>
                    <a:pt x="252397" y="388034"/>
                  </a:lnTo>
                  <a:lnTo>
                    <a:pt x="267432" y="390682"/>
                  </a:lnTo>
                </a:path>
              </a:pathLst>
            </a:custGeom>
            <a:ln w="38100" cap="flat" cmpd="sng" algn="ctr">
              <a:solidFill>
                <a:srgbClr val="C0C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2095171" y="874489"/>
            <a:ext cx="236654" cy="62548"/>
          </a:xfrm>
          <a:custGeom>
            <a:avLst/>
            <a:gdLst/>
            <a:ahLst/>
            <a:cxnLst/>
            <a:rect l="0" t="0" r="0" b="0"/>
            <a:pathLst>
              <a:path w="236654" h="62548">
                <a:moveTo>
                  <a:pt x="200041" y="52018"/>
                </a:moveTo>
                <a:lnTo>
                  <a:pt x="208909" y="49152"/>
                </a:lnTo>
                <a:lnTo>
                  <a:pt x="217896" y="47009"/>
                </a:lnTo>
                <a:lnTo>
                  <a:pt x="227806" y="45432"/>
                </a:lnTo>
                <a:lnTo>
                  <a:pt x="235565" y="45181"/>
                </a:lnTo>
                <a:lnTo>
                  <a:pt x="236653" y="46558"/>
                </a:lnTo>
                <a:lnTo>
                  <a:pt x="231156" y="48116"/>
                </a:lnTo>
                <a:lnTo>
                  <a:pt x="220856" y="49506"/>
                </a:lnTo>
                <a:lnTo>
                  <a:pt x="207568" y="51020"/>
                </a:lnTo>
                <a:lnTo>
                  <a:pt x="192529" y="52864"/>
                </a:lnTo>
                <a:lnTo>
                  <a:pt x="176313" y="54921"/>
                </a:lnTo>
                <a:lnTo>
                  <a:pt x="159033" y="56841"/>
                </a:lnTo>
                <a:lnTo>
                  <a:pt x="140810" y="58427"/>
                </a:lnTo>
                <a:lnTo>
                  <a:pt x="122139" y="59642"/>
                </a:lnTo>
                <a:lnTo>
                  <a:pt x="103820" y="60532"/>
                </a:lnTo>
                <a:lnTo>
                  <a:pt x="86394" y="61166"/>
                </a:lnTo>
                <a:lnTo>
                  <a:pt x="74290" y="61638"/>
                </a:lnTo>
                <a:lnTo>
                  <a:pt x="72269" y="62000"/>
                </a:lnTo>
                <a:lnTo>
                  <a:pt x="77608" y="62227"/>
                </a:lnTo>
                <a:lnTo>
                  <a:pt x="87162" y="62189"/>
                </a:lnTo>
                <a:lnTo>
                  <a:pt x="98562" y="61616"/>
                </a:lnTo>
                <a:lnTo>
                  <a:pt x="110503" y="60411"/>
                </a:lnTo>
                <a:lnTo>
                  <a:pt x="122733" y="58783"/>
                </a:lnTo>
                <a:lnTo>
                  <a:pt x="135673" y="57149"/>
                </a:lnTo>
                <a:lnTo>
                  <a:pt x="149551" y="55754"/>
                </a:lnTo>
                <a:lnTo>
                  <a:pt x="164174" y="54667"/>
                </a:lnTo>
                <a:lnTo>
                  <a:pt x="179084" y="53862"/>
                </a:lnTo>
                <a:lnTo>
                  <a:pt x="193948" y="53277"/>
                </a:lnTo>
                <a:lnTo>
                  <a:pt x="207657" y="52508"/>
                </a:lnTo>
                <a:lnTo>
                  <a:pt x="218213" y="50224"/>
                </a:lnTo>
                <a:lnTo>
                  <a:pt x="223136" y="45911"/>
                </a:lnTo>
                <a:lnTo>
                  <a:pt x="221385" y="41339"/>
                </a:lnTo>
                <a:lnTo>
                  <a:pt x="215001" y="37848"/>
                </a:lnTo>
                <a:lnTo>
                  <a:pt x="205007" y="35479"/>
                </a:lnTo>
                <a:lnTo>
                  <a:pt x="192065" y="33924"/>
                </a:lnTo>
                <a:lnTo>
                  <a:pt x="177140" y="32909"/>
                </a:lnTo>
                <a:lnTo>
                  <a:pt x="161431" y="32245"/>
                </a:lnTo>
                <a:lnTo>
                  <a:pt x="145669" y="31810"/>
                </a:lnTo>
                <a:lnTo>
                  <a:pt x="129830" y="31524"/>
                </a:lnTo>
                <a:lnTo>
                  <a:pt x="113369" y="31334"/>
                </a:lnTo>
                <a:lnTo>
                  <a:pt x="96004" y="31209"/>
                </a:lnTo>
                <a:lnTo>
                  <a:pt x="78069" y="31126"/>
                </a:lnTo>
                <a:lnTo>
                  <a:pt x="60321" y="31071"/>
                </a:lnTo>
                <a:lnTo>
                  <a:pt x="43225" y="31025"/>
                </a:lnTo>
                <a:lnTo>
                  <a:pt x="28027" y="30636"/>
                </a:lnTo>
                <a:lnTo>
                  <a:pt x="17202" y="28627"/>
                </a:lnTo>
                <a:lnTo>
                  <a:pt x="12619" y="24648"/>
                </a:lnTo>
                <a:lnTo>
                  <a:pt x="14818" y="20140"/>
                </a:lnTo>
                <a:lnTo>
                  <a:pt x="22992" y="15728"/>
                </a:lnTo>
                <a:lnTo>
                  <a:pt x="35396" y="11694"/>
                </a:lnTo>
                <a:lnTo>
                  <a:pt x="49898" y="8330"/>
                </a:lnTo>
                <a:lnTo>
                  <a:pt x="65115" y="5720"/>
                </a:lnTo>
                <a:lnTo>
                  <a:pt x="80392" y="3792"/>
                </a:lnTo>
                <a:lnTo>
                  <a:pt x="95484" y="2412"/>
                </a:lnTo>
                <a:lnTo>
                  <a:pt x="110348" y="1446"/>
                </a:lnTo>
                <a:lnTo>
                  <a:pt x="125332" y="778"/>
                </a:lnTo>
                <a:lnTo>
                  <a:pt x="141094" y="322"/>
                </a:lnTo>
                <a:lnTo>
                  <a:pt x="157897" y="17"/>
                </a:lnTo>
                <a:lnTo>
                  <a:pt x="174207" y="0"/>
                </a:lnTo>
                <a:lnTo>
                  <a:pt x="186043" y="1250"/>
                </a:lnTo>
                <a:lnTo>
                  <a:pt x="190861" y="4120"/>
                </a:lnTo>
                <a:lnTo>
                  <a:pt x="189548" y="7412"/>
                </a:lnTo>
                <a:lnTo>
                  <a:pt x="183722" y="10730"/>
                </a:lnTo>
                <a:lnTo>
                  <a:pt x="174531" y="14049"/>
                </a:lnTo>
                <a:lnTo>
                  <a:pt x="162853" y="17391"/>
                </a:lnTo>
                <a:lnTo>
                  <a:pt x="149538" y="20767"/>
                </a:lnTo>
                <a:lnTo>
                  <a:pt x="135421" y="24176"/>
                </a:lnTo>
                <a:lnTo>
                  <a:pt x="121018" y="27613"/>
                </a:lnTo>
                <a:lnTo>
                  <a:pt x="106576" y="31072"/>
                </a:lnTo>
                <a:lnTo>
                  <a:pt x="92187" y="34546"/>
                </a:lnTo>
                <a:lnTo>
                  <a:pt x="77884" y="38031"/>
                </a:lnTo>
                <a:lnTo>
                  <a:pt x="63882" y="41565"/>
                </a:lnTo>
                <a:lnTo>
                  <a:pt x="49012" y="45678"/>
                </a:lnTo>
                <a:lnTo>
                  <a:pt x="29732" y="51850"/>
                </a:lnTo>
                <a:lnTo>
                  <a:pt x="0" y="62547"/>
                </a:lnTo>
              </a:path>
            </a:pathLst>
          </a:custGeom>
          <a:ln w="38100" cap="flat" cmpd="sng" algn="ctr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3295419" y="838281"/>
            <a:ext cx="273742" cy="34517"/>
          </a:xfrm>
          <a:custGeom>
            <a:avLst/>
            <a:gdLst/>
            <a:ahLst/>
            <a:cxnLst/>
            <a:rect l="0" t="0" r="0" b="0"/>
            <a:pathLst>
              <a:path w="273742" h="34517">
                <a:moveTo>
                  <a:pt x="273741" y="14527"/>
                </a:moveTo>
                <a:lnTo>
                  <a:pt x="264806" y="17394"/>
                </a:lnTo>
                <a:lnTo>
                  <a:pt x="255179" y="19536"/>
                </a:lnTo>
                <a:lnTo>
                  <a:pt x="243897" y="21134"/>
                </a:lnTo>
                <a:lnTo>
                  <a:pt x="231402" y="22142"/>
                </a:lnTo>
                <a:lnTo>
                  <a:pt x="218570" y="22342"/>
                </a:lnTo>
                <a:lnTo>
                  <a:pt x="205947" y="21691"/>
                </a:lnTo>
                <a:lnTo>
                  <a:pt x="193564" y="20453"/>
                </a:lnTo>
                <a:lnTo>
                  <a:pt x="181121" y="19089"/>
                </a:lnTo>
                <a:lnTo>
                  <a:pt x="168489" y="17855"/>
                </a:lnTo>
                <a:lnTo>
                  <a:pt x="157997" y="16029"/>
                </a:lnTo>
                <a:lnTo>
                  <a:pt x="153301" y="13206"/>
                </a:lnTo>
                <a:lnTo>
                  <a:pt x="154500" y="10588"/>
                </a:lnTo>
                <a:lnTo>
                  <a:pt x="160075" y="8577"/>
                </a:lnTo>
                <a:lnTo>
                  <a:pt x="168749" y="7134"/>
                </a:lnTo>
                <a:lnTo>
                  <a:pt x="179813" y="6128"/>
                </a:lnTo>
                <a:lnTo>
                  <a:pt x="192721" y="5437"/>
                </a:lnTo>
                <a:lnTo>
                  <a:pt x="206845" y="4966"/>
                </a:lnTo>
                <a:lnTo>
                  <a:pt x="221496" y="4648"/>
                </a:lnTo>
                <a:lnTo>
                  <a:pt x="236223" y="4421"/>
                </a:lnTo>
                <a:lnTo>
                  <a:pt x="249741" y="3821"/>
                </a:lnTo>
                <a:lnTo>
                  <a:pt x="258612" y="2333"/>
                </a:lnTo>
                <a:lnTo>
                  <a:pt x="260928" y="705"/>
                </a:lnTo>
                <a:lnTo>
                  <a:pt x="258570" y="0"/>
                </a:lnTo>
                <a:lnTo>
                  <a:pt x="252774" y="226"/>
                </a:lnTo>
                <a:lnTo>
                  <a:pt x="243701" y="886"/>
                </a:lnTo>
                <a:lnTo>
                  <a:pt x="231634" y="1618"/>
                </a:lnTo>
                <a:lnTo>
                  <a:pt x="217255" y="2258"/>
                </a:lnTo>
                <a:lnTo>
                  <a:pt x="201443" y="2762"/>
                </a:lnTo>
                <a:lnTo>
                  <a:pt x="184831" y="3136"/>
                </a:lnTo>
                <a:lnTo>
                  <a:pt x="167792" y="3405"/>
                </a:lnTo>
                <a:lnTo>
                  <a:pt x="150524" y="3594"/>
                </a:lnTo>
                <a:lnTo>
                  <a:pt x="133236" y="3746"/>
                </a:lnTo>
                <a:lnTo>
                  <a:pt x="119629" y="4636"/>
                </a:lnTo>
                <a:lnTo>
                  <a:pt x="114839" y="6678"/>
                </a:lnTo>
                <a:lnTo>
                  <a:pt x="118313" y="8767"/>
                </a:lnTo>
                <a:lnTo>
                  <a:pt x="127747" y="10453"/>
                </a:lnTo>
                <a:lnTo>
                  <a:pt x="141169" y="11701"/>
                </a:lnTo>
                <a:lnTo>
                  <a:pt x="157207" y="12591"/>
                </a:lnTo>
                <a:lnTo>
                  <a:pt x="174946" y="13215"/>
                </a:lnTo>
                <a:lnTo>
                  <a:pt x="193472" y="13814"/>
                </a:lnTo>
                <a:lnTo>
                  <a:pt x="211785" y="14753"/>
                </a:lnTo>
                <a:lnTo>
                  <a:pt x="229344" y="16194"/>
                </a:lnTo>
                <a:lnTo>
                  <a:pt x="244857" y="17795"/>
                </a:lnTo>
                <a:lnTo>
                  <a:pt x="254687" y="18484"/>
                </a:lnTo>
                <a:lnTo>
                  <a:pt x="256310" y="17945"/>
                </a:lnTo>
                <a:lnTo>
                  <a:pt x="251071" y="17113"/>
                </a:lnTo>
                <a:lnTo>
                  <a:pt x="241182" y="16552"/>
                </a:lnTo>
                <a:lnTo>
                  <a:pt x="228765" y="16642"/>
                </a:lnTo>
                <a:lnTo>
                  <a:pt x="215162" y="17488"/>
                </a:lnTo>
                <a:lnTo>
                  <a:pt x="200744" y="18858"/>
                </a:lnTo>
                <a:lnTo>
                  <a:pt x="185220" y="20311"/>
                </a:lnTo>
                <a:lnTo>
                  <a:pt x="168472" y="21581"/>
                </a:lnTo>
                <a:lnTo>
                  <a:pt x="150776" y="22583"/>
                </a:lnTo>
                <a:lnTo>
                  <a:pt x="132652" y="23330"/>
                </a:lnTo>
                <a:lnTo>
                  <a:pt x="114555" y="23846"/>
                </a:lnTo>
                <a:lnTo>
                  <a:pt x="100235" y="23448"/>
                </a:lnTo>
                <a:lnTo>
                  <a:pt x="95016" y="21776"/>
                </a:lnTo>
                <a:lnTo>
                  <a:pt x="98728" y="19927"/>
                </a:lnTo>
                <a:lnTo>
                  <a:pt x="109158" y="18385"/>
                </a:lnTo>
                <a:lnTo>
                  <a:pt x="124081" y="17222"/>
                </a:lnTo>
                <a:lnTo>
                  <a:pt x="141677" y="16382"/>
                </a:lnTo>
                <a:lnTo>
                  <a:pt x="160768" y="15797"/>
                </a:lnTo>
                <a:lnTo>
                  <a:pt x="180525" y="15562"/>
                </a:lnTo>
                <a:lnTo>
                  <a:pt x="200272" y="15931"/>
                </a:lnTo>
                <a:lnTo>
                  <a:pt x="219634" y="16991"/>
                </a:lnTo>
                <a:lnTo>
                  <a:pt x="236869" y="18518"/>
                </a:lnTo>
                <a:lnTo>
                  <a:pt x="248017" y="20180"/>
                </a:lnTo>
                <a:lnTo>
                  <a:pt x="251319" y="21712"/>
                </a:lnTo>
                <a:lnTo>
                  <a:pt x="248654" y="22845"/>
                </a:lnTo>
                <a:lnTo>
                  <a:pt x="242008" y="23611"/>
                </a:lnTo>
                <a:lnTo>
                  <a:pt x="232286" y="24283"/>
                </a:lnTo>
                <a:lnTo>
                  <a:pt x="219471" y="25257"/>
                </a:lnTo>
                <a:lnTo>
                  <a:pt x="203771" y="26718"/>
                </a:lnTo>
                <a:lnTo>
                  <a:pt x="186151" y="28510"/>
                </a:lnTo>
                <a:lnTo>
                  <a:pt x="168078" y="30250"/>
                </a:lnTo>
                <a:lnTo>
                  <a:pt x="150431" y="31714"/>
                </a:lnTo>
                <a:lnTo>
                  <a:pt x="133341" y="32847"/>
                </a:lnTo>
                <a:lnTo>
                  <a:pt x="116498" y="33681"/>
                </a:lnTo>
                <a:lnTo>
                  <a:pt x="99658" y="34273"/>
                </a:lnTo>
                <a:lnTo>
                  <a:pt x="83044" y="34516"/>
                </a:lnTo>
                <a:lnTo>
                  <a:pt x="67246" y="34155"/>
                </a:lnTo>
                <a:lnTo>
                  <a:pt x="52551" y="33103"/>
                </a:lnTo>
                <a:lnTo>
                  <a:pt x="39366" y="31575"/>
                </a:lnTo>
                <a:lnTo>
                  <a:pt x="27087" y="29853"/>
                </a:lnTo>
                <a:lnTo>
                  <a:pt x="14636" y="27785"/>
                </a:lnTo>
                <a:lnTo>
                  <a:pt x="0" y="25055"/>
                </a:lnTo>
              </a:path>
            </a:pathLst>
          </a:custGeom>
          <a:ln w="38100" cap="flat" cmpd="sng" algn="ctr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5032993" y="863336"/>
            <a:ext cx="218182" cy="61674"/>
          </a:xfrm>
          <a:custGeom>
            <a:avLst/>
            <a:gdLst/>
            <a:ahLst/>
            <a:cxnLst/>
            <a:rect l="0" t="0" r="0" b="0"/>
            <a:pathLst>
              <a:path w="218182" h="61674">
                <a:moveTo>
                  <a:pt x="125970" y="0"/>
                </a:moveTo>
                <a:lnTo>
                  <a:pt x="134905" y="2934"/>
                </a:lnTo>
                <a:lnTo>
                  <a:pt x="144532" y="5716"/>
                </a:lnTo>
                <a:lnTo>
                  <a:pt x="155820" y="8611"/>
                </a:lnTo>
                <a:lnTo>
                  <a:pt x="168487" y="11479"/>
                </a:lnTo>
                <a:lnTo>
                  <a:pt x="181967" y="13996"/>
                </a:lnTo>
                <a:lnTo>
                  <a:pt x="195737" y="16005"/>
                </a:lnTo>
                <a:lnTo>
                  <a:pt x="205975" y="17469"/>
                </a:lnTo>
                <a:lnTo>
                  <a:pt x="208108" y="18150"/>
                </a:lnTo>
                <a:lnTo>
                  <a:pt x="203490" y="17772"/>
                </a:lnTo>
                <a:lnTo>
                  <a:pt x="194158" y="16631"/>
                </a:lnTo>
                <a:lnTo>
                  <a:pt x="181409" y="15274"/>
                </a:lnTo>
                <a:lnTo>
                  <a:pt x="166165" y="14037"/>
                </a:lnTo>
                <a:lnTo>
                  <a:pt x="149293" y="13040"/>
                </a:lnTo>
                <a:lnTo>
                  <a:pt x="131628" y="12288"/>
                </a:lnTo>
                <a:lnTo>
                  <a:pt x="113689" y="11744"/>
                </a:lnTo>
                <a:lnTo>
                  <a:pt x="95719" y="11359"/>
                </a:lnTo>
                <a:lnTo>
                  <a:pt x="77807" y="11093"/>
                </a:lnTo>
                <a:lnTo>
                  <a:pt x="59984" y="10914"/>
                </a:lnTo>
                <a:lnTo>
                  <a:pt x="42574" y="10963"/>
                </a:lnTo>
                <a:lnTo>
                  <a:pt x="26174" y="11527"/>
                </a:lnTo>
                <a:lnTo>
                  <a:pt x="11137" y="12726"/>
                </a:lnTo>
                <a:lnTo>
                  <a:pt x="1164" y="14599"/>
                </a:lnTo>
                <a:lnTo>
                  <a:pt x="0" y="16871"/>
                </a:lnTo>
                <a:lnTo>
                  <a:pt x="4669" y="19106"/>
                </a:lnTo>
                <a:lnTo>
                  <a:pt x="12400" y="21390"/>
                </a:lnTo>
                <a:lnTo>
                  <a:pt x="22140" y="23858"/>
                </a:lnTo>
                <a:lnTo>
                  <a:pt x="34026" y="26555"/>
                </a:lnTo>
                <a:lnTo>
                  <a:pt x="48061" y="29462"/>
                </a:lnTo>
                <a:lnTo>
                  <a:pt x="63797" y="32539"/>
                </a:lnTo>
                <a:lnTo>
                  <a:pt x="80536" y="35745"/>
                </a:lnTo>
                <a:lnTo>
                  <a:pt x="97777" y="39045"/>
                </a:lnTo>
                <a:lnTo>
                  <a:pt x="115241" y="42412"/>
                </a:lnTo>
                <a:lnTo>
                  <a:pt x="132794" y="45824"/>
                </a:lnTo>
                <a:lnTo>
                  <a:pt x="150372" y="49263"/>
                </a:lnTo>
                <a:lnTo>
                  <a:pt x="167786" y="52555"/>
                </a:lnTo>
                <a:lnTo>
                  <a:pt x="184718" y="55387"/>
                </a:lnTo>
                <a:lnTo>
                  <a:pt x="200948" y="57622"/>
                </a:lnTo>
                <a:lnTo>
                  <a:pt x="213356" y="59256"/>
                </a:lnTo>
                <a:lnTo>
                  <a:pt x="218181" y="60066"/>
                </a:lnTo>
                <a:lnTo>
                  <a:pt x="216948" y="59768"/>
                </a:lnTo>
                <a:lnTo>
                  <a:pt x="211268" y="58502"/>
                </a:lnTo>
                <a:lnTo>
                  <a:pt x="201459" y="56524"/>
                </a:lnTo>
                <a:lnTo>
                  <a:pt x="187932" y="54054"/>
                </a:lnTo>
                <a:lnTo>
                  <a:pt x="171515" y="51413"/>
                </a:lnTo>
                <a:lnTo>
                  <a:pt x="153226" y="49018"/>
                </a:lnTo>
                <a:lnTo>
                  <a:pt x="133824" y="47074"/>
                </a:lnTo>
                <a:lnTo>
                  <a:pt x="113938" y="45599"/>
                </a:lnTo>
                <a:lnTo>
                  <a:pt x="94142" y="44526"/>
                </a:lnTo>
                <a:lnTo>
                  <a:pt x="74766" y="43770"/>
                </a:lnTo>
                <a:lnTo>
                  <a:pt x="57531" y="43423"/>
                </a:lnTo>
                <a:lnTo>
                  <a:pt x="46397" y="44047"/>
                </a:lnTo>
                <a:lnTo>
                  <a:pt x="43447" y="45847"/>
                </a:lnTo>
                <a:lnTo>
                  <a:pt x="47414" y="48245"/>
                </a:lnTo>
                <a:lnTo>
                  <a:pt x="56556" y="50962"/>
                </a:lnTo>
                <a:lnTo>
                  <a:pt x="69412" y="53734"/>
                </a:lnTo>
                <a:lnTo>
                  <a:pt x="84877" y="56197"/>
                </a:lnTo>
                <a:lnTo>
                  <a:pt x="102140" y="58175"/>
                </a:lnTo>
                <a:lnTo>
                  <a:pt x="120467" y="59668"/>
                </a:lnTo>
                <a:lnTo>
                  <a:pt x="139156" y="60750"/>
                </a:lnTo>
                <a:lnTo>
                  <a:pt x="157770" y="61506"/>
                </a:lnTo>
                <a:lnTo>
                  <a:pt x="174838" y="61673"/>
                </a:lnTo>
                <a:lnTo>
                  <a:pt x="187586" y="60061"/>
                </a:lnTo>
                <a:lnTo>
                  <a:pt x="194064" y="56537"/>
                </a:lnTo>
                <a:lnTo>
                  <a:pt x="193774" y="52862"/>
                </a:lnTo>
                <a:lnTo>
                  <a:pt x="187695" y="49810"/>
                </a:lnTo>
                <a:lnTo>
                  <a:pt x="177667" y="47328"/>
                </a:lnTo>
                <a:lnTo>
                  <a:pt x="165819" y="45008"/>
                </a:lnTo>
                <a:lnTo>
                  <a:pt x="153486" y="42581"/>
                </a:lnTo>
                <a:lnTo>
                  <a:pt x="141107" y="40112"/>
                </a:lnTo>
                <a:lnTo>
                  <a:pt x="128571" y="37903"/>
                </a:lnTo>
                <a:lnTo>
                  <a:pt x="115777" y="36120"/>
                </a:lnTo>
                <a:lnTo>
                  <a:pt x="103123" y="34767"/>
                </a:lnTo>
                <a:lnTo>
                  <a:pt x="90114" y="33636"/>
                </a:lnTo>
                <a:lnTo>
                  <a:pt x="74487" y="32633"/>
                </a:lnTo>
                <a:lnTo>
                  <a:pt x="52271" y="31586"/>
                </a:lnTo>
              </a:path>
            </a:pathLst>
          </a:custGeom>
          <a:ln w="38100" cap="flat" cmpd="sng" algn="ctr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3325884" y="873865"/>
            <a:ext cx="285391" cy="37467"/>
          </a:xfrm>
          <a:custGeom>
            <a:avLst/>
            <a:gdLst/>
            <a:ahLst/>
            <a:cxnLst/>
            <a:rect l="0" t="0" r="0" b="0"/>
            <a:pathLst>
              <a:path w="285391" h="37467">
                <a:moveTo>
                  <a:pt x="264333" y="0"/>
                </a:moveTo>
                <a:lnTo>
                  <a:pt x="252598" y="0"/>
                </a:lnTo>
                <a:lnTo>
                  <a:pt x="241469" y="0"/>
                </a:lnTo>
                <a:lnTo>
                  <a:pt x="229871" y="4"/>
                </a:lnTo>
                <a:lnTo>
                  <a:pt x="217710" y="177"/>
                </a:lnTo>
                <a:lnTo>
                  <a:pt x="205050" y="825"/>
                </a:lnTo>
                <a:lnTo>
                  <a:pt x="191994" y="2074"/>
                </a:lnTo>
                <a:lnTo>
                  <a:pt x="178642" y="3727"/>
                </a:lnTo>
                <a:lnTo>
                  <a:pt x="165077" y="5375"/>
                </a:lnTo>
                <a:lnTo>
                  <a:pt x="151361" y="6778"/>
                </a:lnTo>
                <a:lnTo>
                  <a:pt x="137542" y="7871"/>
                </a:lnTo>
                <a:lnTo>
                  <a:pt x="123652" y="8679"/>
                </a:lnTo>
                <a:lnTo>
                  <a:pt x="109714" y="9257"/>
                </a:lnTo>
                <a:lnTo>
                  <a:pt x="95743" y="9662"/>
                </a:lnTo>
                <a:lnTo>
                  <a:pt x="81749" y="9941"/>
                </a:lnTo>
                <a:lnTo>
                  <a:pt x="67741" y="10137"/>
                </a:lnTo>
                <a:lnTo>
                  <a:pt x="53723" y="10439"/>
                </a:lnTo>
                <a:lnTo>
                  <a:pt x="39698" y="11175"/>
                </a:lnTo>
                <a:lnTo>
                  <a:pt x="25756" y="12490"/>
                </a:lnTo>
                <a:lnTo>
                  <a:pt x="14958" y="14436"/>
                </a:lnTo>
                <a:lnTo>
                  <a:pt x="11342" y="16422"/>
                </a:lnTo>
                <a:lnTo>
                  <a:pt x="13986" y="17398"/>
                </a:lnTo>
                <a:lnTo>
                  <a:pt x="20854" y="17203"/>
                </a:lnTo>
                <a:lnTo>
                  <a:pt x="30544" y="16206"/>
                </a:lnTo>
                <a:lnTo>
                  <a:pt x="42356" y="14966"/>
                </a:lnTo>
                <a:lnTo>
                  <a:pt x="55800" y="13814"/>
                </a:lnTo>
                <a:lnTo>
                  <a:pt x="70298" y="12710"/>
                </a:lnTo>
                <a:lnTo>
                  <a:pt x="85207" y="11357"/>
                </a:lnTo>
                <a:lnTo>
                  <a:pt x="100143" y="9598"/>
                </a:lnTo>
                <a:lnTo>
                  <a:pt x="115111" y="7584"/>
                </a:lnTo>
                <a:lnTo>
                  <a:pt x="130384" y="5685"/>
                </a:lnTo>
                <a:lnTo>
                  <a:pt x="146107" y="4109"/>
                </a:lnTo>
                <a:lnTo>
                  <a:pt x="162278" y="2899"/>
                </a:lnTo>
                <a:lnTo>
                  <a:pt x="178828" y="2012"/>
                </a:lnTo>
                <a:lnTo>
                  <a:pt x="195629" y="1380"/>
                </a:lnTo>
                <a:lnTo>
                  <a:pt x="211078" y="939"/>
                </a:lnTo>
                <a:lnTo>
                  <a:pt x="220481" y="619"/>
                </a:lnTo>
                <a:lnTo>
                  <a:pt x="221215" y="381"/>
                </a:lnTo>
                <a:lnTo>
                  <a:pt x="215735" y="233"/>
                </a:lnTo>
                <a:lnTo>
                  <a:pt x="206542" y="314"/>
                </a:lnTo>
                <a:lnTo>
                  <a:pt x="195628" y="908"/>
                </a:lnTo>
                <a:lnTo>
                  <a:pt x="184139" y="2125"/>
                </a:lnTo>
                <a:lnTo>
                  <a:pt x="172273" y="3759"/>
                </a:lnTo>
                <a:lnTo>
                  <a:pt x="159606" y="5395"/>
                </a:lnTo>
                <a:lnTo>
                  <a:pt x="145921" y="6795"/>
                </a:lnTo>
                <a:lnTo>
                  <a:pt x="131265" y="8057"/>
                </a:lnTo>
                <a:lnTo>
                  <a:pt x="115803" y="9510"/>
                </a:lnTo>
                <a:lnTo>
                  <a:pt x="99735" y="11339"/>
                </a:lnTo>
                <a:lnTo>
                  <a:pt x="83552" y="13569"/>
                </a:lnTo>
                <a:lnTo>
                  <a:pt x="68000" y="16144"/>
                </a:lnTo>
                <a:lnTo>
                  <a:pt x="53429" y="18990"/>
                </a:lnTo>
                <a:lnTo>
                  <a:pt x="39682" y="22038"/>
                </a:lnTo>
                <a:lnTo>
                  <a:pt x="26295" y="25230"/>
                </a:lnTo>
                <a:lnTo>
                  <a:pt x="13040" y="28528"/>
                </a:lnTo>
                <a:lnTo>
                  <a:pt x="2888" y="32070"/>
                </a:lnTo>
                <a:lnTo>
                  <a:pt x="0" y="35328"/>
                </a:lnTo>
                <a:lnTo>
                  <a:pt x="3675" y="37151"/>
                </a:lnTo>
                <a:lnTo>
                  <a:pt x="12019" y="37466"/>
                </a:lnTo>
                <a:lnTo>
                  <a:pt x="23157" y="36603"/>
                </a:lnTo>
                <a:lnTo>
                  <a:pt x="35408" y="34897"/>
                </a:lnTo>
                <a:lnTo>
                  <a:pt x="47818" y="32612"/>
                </a:lnTo>
                <a:lnTo>
                  <a:pt x="60482" y="30097"/>
                </a:lnTo>
                <a:lnTo>
                  <a:pt x="74220" y="27787"/>
                </a:lnTo>
                <a:lnTo>
                  <a:pt x="89430" y="25896"/>
                </a:lnTo>
                <a:lnTo>
                  <a:pt x="105586" y="24287"/>
                </a:lnTo>
                <a:lnTo>
                  <a:pt x="121528" y="22591"/>
                </a:lnTo>
                <a:lnTo>
                  <a:pt x="136598" y="20594"/>
                </a:lnTo>
                <a:lnTo>
                  <a:pt x="150971" y="18251"/>
                </a:lnTo>
                <a:lnTo>
                  <a:pt x="165371" y="15599"/>
                </a:lnTo>
                <a:lnTo>
                  <a:pt x="180237" y="12705"/>
                </a:lnTo>
                <a:lnTo>
                  <a:pt x="195527" y="9795"/>
                </a:lnTo>
                <a:lnTo>
                  <a:pt x="210885" y="7228"/>
                </a:lnTo>
                <a:lnTo>
                  <a:pt x="226058" y="5173"/>
                </a:lnTo>
                <a:lnTo>
                  <a:pt x="240366" y="3622"/>
                </a:lnTo>
                <a:lnTo>
                  <a:pt x="254046" y="2331"/>
                </a:lnTo>
                <a:lnTo>
                  <a:pt x="268293" y="1188"/>
                </a:lnTo>
                <a:lnTo>
                  <a:pt x="285390" y="0"/>
                </a:lnTo>
              </a:path>
            </a:pathLst>
          </a:custGeom>
          <a:ln w="38100" cap="flat" cmpd="sng" algn="ctr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8" name="Group 137"/>
          <p:cNvGrpSpPr/>
          <p:nvPr/>
        </p:nvGrpSpPr>
        <p:grpSpPr>
          <a:xfrm>
            <a:off x="811813" y="2821637"/>
            <a:ext cx="8663835" cy="1273949"/>
            <a:chOff x="811813" y="2821637"/>
            <a:chExt cx="8663835" cy="1273949"/>
          </a:xfrm>
        </p:grpSpPr>
        <p:sp>
          <p:nvSpPr>
            <p:cNvPr id="88" name="Freeform 87"/>
            <p:cNvSpPr/>
            <p:nvPr/>
          </p:nvSpPr>
          <p:spPr>
            <a:xfrm>
              <a:off x="943804" y="3116435"/>
              <a:ext cx="193274" cy="347810"/>
            </a:xfrm>
            <a:custGeom>
              <a:avLst/>
              <a:gdLst/>
              <a:ahLst/>
              <a:cxnLst/>
              <a:rect l="0" t="0" r="0" b="0"/>
              <a:pathLst>
                <a:path w="193274" h="347810">
                  <a:moveTo>
                    <a:pt x="24817" y="0"/>
                  </a:moveTo>
                  <a:lnTo>
                    <a:pt x="21884" y="8801"/>
                  </a:lnTo>
                  <a:lnTo>
                    <a:pt x="19101" y="17148"/>
                  </a:lnTo>
                  <a:lnTo>
                    <a:pt x="16206" y="25851"/>
                  </a:lnTo>
                  <a:lnTo>
                    <a:pt x="13339" y="35145"/>
                  </a:lnTo>
                  <a:lnTo>
                    <a:pt x="10822" y="45288"/>
                  </a:lnTo>
                  <a:lnTo>
                    <a:pt x="8812" y="56235"/>
                  </a:lnTo>
                  <a:lnTo>
                    <a:pt x="7348" y="64431"/>
                  </a:lnTo>
                  <a:lnTo>
                    <a:pt x="6668" y="65878"/>
                  </a:lnTo>
                  <a:lnTo>
                    <a:pt x="7055" y="62465"/>
                  </a:lnTo>
                  <a:lnTo>
                    <a:pt x="8542" y="56357"/>
                  </a:lnTo>
                  <a:lnTo>
                    <a:pt x="11195" y="49057"/>
                  </a:lnTo>
                  <a:lnTo>
                    <a:pt x="14943" y="41379"/>
                  </a:lnTo>
                  <a:lnTo>
                    <a:pt x="19764" y="33849"/>
                  </a:lnTo>
                  <a:lnTo>
                    <a:pt x="25757" y="26902"/>
                  </a:lnTo>
                  <a:lnTo>
                    <a:pt x="32867" y="20700"/>
                  </a:lnTo>
                  <a:lnTo>
                    <a:pt x="40913" y="15526"/>
                  </a:lnTo>
                  <a:lnTo>
                    <a:pt x="49686" y="11868"/>
                  </a:lnTo>
                  <a:lnTo>
                    <a:pt x="58983" y="9859"/>
                  </a:lnTo>
                  <a:lnTo>
                    <a:pt x="68327" y="9643"/>
                  </a:lnTo>
                  <a:lnTo>
                    <a:pt x="76987" y="11543"/>
                  </a:lnTo>
                  <a:lnTo>
                    <a:pt x="84622" y="15525"/>
                  </a:lnTo>
                  <a:lnTo>
                    <a:pt x="91239" y="21282"/>
                  </a:lnTo>
                  <a:lnTo>
                    <a:pt x="96998" y="28425"/>
                  </a:lnTo>
                  <a:lnTo>
                    <a:pt x="102093" y="36605"/>
                  </a:lnTo>
                  <a:lnTo>
                    <a:pt x="106533" y="45858"/>
                  </a:lnTo>
                  <a:lnTo>
                    <a:pt x="110152" y="56577"/>
                  </a:lnTo>
                  <a:lnTo>
                    <a:pt x="112928" y="68858"/>
                  </a:lnTo>
                  <a:lnTo>
                    <a:pt x="115134" y="82359"/>
                  </a:lnTo>
                  <a:lnTo>
                    <a:pt x="117230" y="96493"/>
                  </a:lnTo>
                  <a:lnTo>
                    <a:pt x="119486" y="110856"/>
                  </a:lnTo>
                  <a:lnTo>
                    <a:pt x="121663" y="125416"/>
                  </a:lnTo>
                  <a:lnTo>
                    <a:pt x="123139" y="140403"/>
                  </a:lnTo>
                  <a:lnTo>
                    <a:pt x="123616" y="155924"/>
                  </a:lnTo>
                  <a:lnTo>
                    <a:pt x="123274" y="171788"/>
                  </a:lnTo>
                  <a:lnTo>
                    <a:pt x="122580" y="187597"/>
                  </a:lnTo>
                  <a:lnTo>
                    <a:pt x="121849" y="203120"/>
                  </a:lnTo>
                  <a:lnTo>
                    <a:pt x="121055" y="218138"/>
                  </a:lnTo>
                  <a:lnTo>
                    <a:pt x="119922" y="232376"/>
                  </a:lnTo>
                  <a:lnTo>
                    <a:pt x="118307" y="245763"/>
                  </a:lnTo>
                  <a:lnTo>
                    <a:pt x="116053" y="258226"/>
                  </a:lnTo>
                  <a:lnTo>
                    <a:pt x="112929" y="269611"/>
                  </a:lnTo>
                  <a:lnTo>
                    <a:pt x="108897" y="279939"/>
                  </a:lnTo>
                  <a:lnTo>
                    <a:pt x="104069" y="289368"/>
                  </a:lnTo>
                  <a:lnTo>
                    <a:pt x="98610" y="298097"/>
                  </a:lnTo>
                  <a:lnTo>
                    <a:pt x="92677" y="306302"/>
                  </a:lnTo>
                  <a:lnTo>
                    <a:pt x="86237" y="313967"/>
                  </a:lnTo>
                  <a:lnTo>
                    <a:pt x="79082" y="320895"/>
                  </a:lnTo>
                  <a:lnTo>
                    <a:pt x="71158" y="327031"/>
                  </a:lnTo>
                  <a:lnTo>
                    <a:pt x="62549" y="332133"/>
                  </a:lnTo>
                  <a:lnTo>
                    <a:pt x="53391" y="335731"/>
                  </a:lnTo>
                  <a:lnTo>
                    <a:pt x="43831" y="337694"/>
                  </a:lnTo>
                  <a:lnTo>
                    <a:pt x="34311" y="337875"/>
                  </a:lnTo>
                  <a:lnTo>
                    <a:pt x="25531" y="335951"/>
                  </a:lnTo>
                  <a:lnTo>
                    <a:pt x="17821" y="331947"/>
                  </a:lnTo>
                  <a:lnTo>
                    <a:pt x="11324" y="326006"/>
                  </a:lnTo>
                  <a:lnTo>
                    <a:pt x="6176" y="318206"/>
                  </a:lnTo>
                  <a:lnTo>
                    <a:pt x="2321" y="308790"/>
                  </a:lnTo>
                  <a:lnTo>
                    <a:pt x="36" y="298572"/>
                  </a:lnTo>
                  <a:lnTo>
                    <a:pt x="0" y="288796"/>
                  </a:lnTo>
                  <a:lnTo>
                    <a:pt x="2383" y="280128"/>
                  </a:lnTo>
                  <a:lnTo>
                    <a:pt x="6915" y="273007"/>
                  </a:lnTo>
                  <a:lnTo>
                    <a:pt x="13161" y="267900"/>
                  </a:lnTo>
                  <a:lnTo>
                    <a:pt x="20689" y="264844"/>
                  </a:lnTo>
                  <a:lnTo>
                    <a:pt x="28977" y="263724"/>
                  </a:lnTo>
                  <a:lnTo>
                    <a:pt x="37445" y="264468"/>
                  </a:lnTo>
                  <a:lnTo>
                    <a:pt x="45762" y="266854"/>
                  </a:lnTo>
                  <a:lnTo>
                    <a:pt x="53817" y="270723"/>
                  </a:lnTo>
                  <a:lnTo>
                    <a:pt x="61614" y="276059"/>
                  </a:lnTo>
                  <a:lnTo>
                    <a:pt x="69194" y="282720"/>
                  </a:lnTo>
                  <a:lnTo>
                    <a:pt x="76608" y="290462"/>
                  </a:lnTo>
                  <a:lnTo>
                    <a:pt x="83901" y="299028"/>
                  </a:lnTo>
                  <a:lnTo>
                    <a:pt x="91112" y="308188"/>
                  </a:lnTo>
                  <a:lnTo>
                    <a:pt x="98431" y="317438"/>
                  </a:lnTo>
                  <a:lnTo>
                    <a:pt x="106185" y="326036"/>
                  </a:lnTo>
                  <a:lnTo>
                    <a:pt x="114516" y="333620"/>
                  </a:lnTo>
                  <a:lnTo>
                    <a:pt x="123399" y="339863"/>
                  </a:lnTo>
                  <a:lnTo>
                    <a:pt x="132741" y="344308"/>
                  </a:lnTo>
                  <a:lnTo>
                    <a:pt x="142424" y="346888"/>
                  </a:lnTo>
                  <a:lnTo>
                    <a:pt x="152092" y="347809"/>
                  </a:lnTo>
                  <a:lnTo>
                    <a:pt x="162207" y="347352"/>
                  </a:lnTo>
                  <a:lnTo>
                    <a:pt x="174775" y="344358"/>
                  </a:lnTo>
                  <a:lnTo>
                    <a:pt x="193273" y="3369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1813" y="3047953"/>
              <a:ext cx="395371" cy="485752"/>
            </a:xfrm>
            <a:custGeom>
              <a:avLst/>
              <a:gdLst/>
              <a:ahLst/>
              <a:cxnLst/>
              <a:rect l="0" t="0" r="0" b="0"/>
              <a:pathLst>
                <a:path w="395371" h="485752">
                  <a:moveTo>
                    <a:pt x="272622" y="36896"/>
                  </a:moveTo>
                  <a:lnTo>
                    <a:pt x="263753" y="31230"/>
                  </a:lnTo>
                  <a:lnTo>
                    <a:pt x="254767" y="27586"/>
                  </a:lnTo>
                  <a:lnTo>
                    <a:pt x="244771" y="25677"/>
                  </a:lnTo>
                  <a:lnTo>
                    <a:pt x="233791" y="25175"/>
                  </a:lnTo>
                  <a:lnTo>
                    <a:pt x="221979" y="25795"/>
                  </a:lnTo>
                  <a:lnTo>
                    <a:pt x="209521" y="27266"/>
                  </a:lnTo>
                  <a:lnTo>
                    <a:pt x="196583" y="29361"/>
                  </a:lnTo>
                  <a:lnTo>
                    <a:pt x="183302" y="31900"/>
                  </a:lnTo>
                  <a:lnTo>
                    <a:pt x="169785" y="34753"/>
                  </a:lnTo>
                  <a:lnTo>
                    <a:pt x="156270" y="37988"/>
                  </a:lnTo>
                  <a:lnTo>
                    <a:pt x="143116" y="41844"/>
                  </a:lnTo>
                  <a:lnTo>
                    <a:pt x="130494" y="46409"/>
                  </a:lnTo>
                  <a:lnTo>
                    <a:pt x="118561" y="51781"/>
                  </a:lnTo>
                  <a:lnTo>
                    <a:pt x="107539" y="58144"/>
                  </a:lnTo>
                  <a:lnTo>
                    <a:pt x="97458" y="65507"/>
                  </a:lnTo>
                  <a:lnTo>
                    <a:pt x="88196" y="73892"/>
                  </a:lnTo>
                  <a:lnTo>
                    <a:pt x="79580" y="83424"/>
                  </a:lnTo>
                  <a:lnTo>
                    <a:pt x="71447" y="94049"/>
                  </a:lnTo>
                  <a:lnTo>
                    <a:pt x="63660" y="105268"/>
                  </a:lnTo>
                  <a:lnTo>
                    <a:pt x="56117" y="116258"/>
                  </a:lnTo>
                  <a:lnTo>
                    <a:pt x="48742" y="126580"/>
                  </a:lnTo>
                  <a:lnTo>
                    <a:pt x="41483" y="136475"/>
                  </a:lnTo>
                  <a:lnTo>
                    <a:pt x="34303" y="146646"/>
                  </a:lnTo>
                  <a:lnTo>
                    <a:pt x="27185" y="157492"/>
                  </a:lnTo>
                  <a:lnTo>
                    <a:pt x="20439" y="169084"/>
                  </a:lnTo>
                  <a:lnTo>
                    <a:pt x="14668" y="181330"/>
                  </a:lnTo>
                  <a:lnTo>
                    <a:pt x="10123" y="194095"/>
                  </a:lnTo>
                  <a:lnTo>
                    <a:pt x="6733" y="207244"/>
                  </a:lnTo>
                  <a:lnTo>
                    <a:pt x="4293" y="220671"/>
                  </a:lnTo>
                  <a:lnTo>
                    <a:pt x="2576" y="234292"/>
                  </a:lnTo>
                  <a:lnTo>
                    <a:pt x="1387" y="248046"/>
                  </a:lnTo>
                  <a:lnTo>
                    <a:pt x="573" y="261893"/>
                  </a:lnTo>
                  <a:lnTo>
                    <a:pt x="29" y="275803"/>
                  </a:lnTo>
                  <a:lnTo>
                    <a:pt x="0" y="289754"/>
                  </a:lnTo>
                  <a:lnTo>
                    <a:pt x="1044" y="303735"/>
                  </a:lnTo>
                  <a:lnTo>
                    <a:pt x="3377" y="317734"/>
                  </a:lnTo>
                  <a:lnTo>
                    <a:pt x="6741" y="331746"/>
                  </a:lnTo>
                  <a:lnTo>
                    <a:pt x="10610" y="345767"/>
                  </a:lnTo>
                  <a:lnTo>
                    <a:pt x="14623" y="359789"/>
                  </a:lnTo>
                  <a:lnTo>
                    <a:pt x="18773" y="373646"/>
                  </a:lnTo>
                  <a:lnTo>
                    <a:pt x="23311" y="387031"/>
                  </a:lnTo>
                  <a:lnTo>
                    <a:pt x="28366" y="399808"/>
                  </a:lnTo>
                  <a:lnTo>
                    <a:pt x="34082" y="411845"/>
                  </a:lnTo>
                  <a:lnTo>
                    <a:pt x="40684" y="422937"/>
                  </a:lnTo>
                  <a:lnTo>
                    <a:pt x="48205" y="433060"/>
                  </a:lnTo>
                  <a:lnTo>
                    <a:pt x="56528" y="442181"/>
                  </a:lnTo>
                  <a:lnTo>
                    <a:pt x="65487" y="450169"/>
                  </a:lnTo>
                  <a:lnTo>
                    <a:pt x="74919" y="457063"/>
                  </a:lnTo>
                  <a:lnTo>
                    <a:pt x="84692" y="463034"/>
                  </a:lnTo>
                  <a:lnTo>
                    <a:pt x="94704" y="468287"/>
                  </a:lnTo>
                  <a:lnTo>
                    <a:pt x="104887" y="473005"/>
                  </a:lnTo>
                  <a:lnTo>
                    <a:pt x="115353" y="477176"/>
                  </a:lnTo>
                  <a:lnTo>
                    <a:pt x="126371" y="480605"/>
                  </a:lnTo>
                  <a:lnTo>
                    <a:pt x="138046" y="483242"/>
                  </a:lnTo>
                  <a:lnTo>
                    <a:pt x="150328" y="485012"/>
                  </a:lnTo>
                  <a:lnTo>
                    <a:pt x="163105" y="485751"/>
                  </a:lnTo>
                  <a:lnTo>
                    <a:pt x="176249" y="485464"/>
                  </a:lnTo>
                  <a:lnTo>
                    <a:pt x="189329" y="484135"/>
                  </a:lnTo>
                  <a:lnTo>
                    <a:pt x="201651" y="481648"/>
                  </a:lnTo>
                  <a:lnTo>
                    <a:pt x="212902" y="478049"/>
                  </a:lnTo>
                  <a:lnTo>
                    <a:pt x="223269" y="473515"/>
                  </a:lnTo>
                  <a:lnTo>
                    <a:pt x="233233" y="468255"/>
                  </a:lnTo>
                  <a:lnTo>
                    <a:pt x="243120" y="462460"/>
                  </a:lnTo>
                  <a:lnTo>
                    <a:pt x="252916" y="456281"/>
                  </a:lnTo>
                  <a:lnTo>
                    <a:pt x="262354" y="449835"/>
                  </a:lnTo>
                  <a:lnTo>
                    <a:pt x="271301" y="443200"/>
                  </a:lnTo>
                  <a:lnTo>
                    <a:pt x="279767" y="436270"/>
                  </a:lnTo>
                  <a:lnTo>
                    <a:pt x="287834" y="428779"/>
                  </a:lnTo>
                  <a:lnTo>
                    <a:pt x="295591" y="420629"/>
                  </a:lnTo>
                  <a:lnTo>
                    <a:pt x="303123" y="412036"/>
                  </a:lnTo>
                  <a:lnTo>
                    <a:pt x="310494" y="403421"/>
                  </a:lnTo>
                  <a:lnTo>
                    <a:pt x="317752" y="395031"/>
                  </a:lnTo>
                  <a:lnTo>
                    <a:pt x="324933" y="386770"/>
                  </a:lnTo>
                  <a:lnTo>
                    <a:pt x="332061" y="378310"/>
                  </a:lnTo>
                  <a:lnTo>
                    <a:pt x="339149" y="369470"/>
                  </a:lnTo>
                  <a:lnTo>
                    <a:pt x="346045" y="360228"/>
                  </a:lnTo>
                  <a:lnTo>
                    <a:pt x="352448" y="350638"/>
                  </a:lnTo>
                  <a:lnTo>
                    <a:pt x="358236" y="340775"/>
                  </a:lnTo>
                  <a:lnTo>
                    <a:pt x="363444" y="330710"/>
                  </a:lnTo>
                  <a:lnTo>
                    <a:pt x="368176" y="320500"/>
                  </a:lnTo>
                  <a:lnTo>
                    <a:pt x="372546" y="310189"/>
                  </a:lnTo>
                  <a:lnTo>
                    <a:pt x="376651" y="299807"/>
                  </a:lnTo>
                  <a:lnTo>
                    <a:pt x="380568" y="289378"/>
                  </a:lnTo>
                  <a:lnTo>
                    <a:pt x="384351" y="278907"/>
                  </a:lnTo>
                  <a:lnTo>
                    <a:pt x="387875" y="268078"/>
                  </a:lnTo>
                  <a:lnTo>
                    <a:pt x="390863" y="256283"/>
                  </a:lnTo>
                  <a:lnTo>
                    <a:pt x="393199" y="243277"/>
                  </a:lnTo>
                  <a:lnTo>
                    <a:pt x="394767" y="229457"/>
                  </a:lnTo>
                  <a:lnTo>
                    <a:pt x="395370" y="215640"/>
                  </a:lnTo>
                  <a:lnTo>
                    <a:pt x="394996" y="202303"/>
                  </a:lnTo>
                  <a:lnTo>
                    <a:pt x="393778" y="189248"/>
                  </a:lnTo>
                  <a:lnTo>
                    <a:pt x="391898" y="175809"/>
                  </a:lnTo>
                  <a:lnTo>
                    <a:pt x="389525" y="161629"/>
                  </a:lnTo>
                  <a:lnTo>
                    <a:pt x="386798" y="146986"/>
                  </a:lnTo>
                  <a:lnTo>
                    <a:pt x="383822" y="132603"/>
                  </a:lnTo>
                  <a:lnTo>
                    <a:pt x="380670" y="118892"/>
                  </a:lnTo>
                  <a:lnTo>
                    <a:pt x="377232" y="106092"/>
                  </a:lnTo>
                  <a:lnTo>
                    <a:pt x="373239" y="94421"/>
                  </a:lnTo>
                  <a:lnTo>
                    <a:pt x="368586" y="83871"/>
                  </a:lnTo>
                  <a:lnTo>
                    <a:pt x="363325" y="74280"/>
                  </a:lnTo>
                  <a:lnTo>
                    <a:pt x="357568" y="65435"/>
                  </a:lnTo>
                  <a:lnTo>
                    <a:pt x="351431" y="57145"/>
                  </a:lnTo>
                  <a:lnTo>
                    <a:pt x="344853" y="49252"/>
                  </a:lnTo>
                  <a:lnTo>
                    <a:pt x="337605" y="41637"/>
                  </a:lnTo>
                  <a:lnTo>
                    <a:pt x="329618" y="34218"/>
                  </a:lnTo>
                  <a:lnTo>
                    <a:pt x="320966" y="27099"/>
                  </a:lnTo>
                  <a:lnTo>
                    <a:pt x="311781" y="20546"/>
                  </a:lnTo>
                  <a:lnTo>
                    <a:pt x="302188" y="14661"/>
                  </a:lnTo>
                  <a:lnTo>
                    <a:pt x="292137" y="9558"/>
                  </a:lnTo>
                  <a:lnTo>
                    <a:pt x="281404" y="5429"/>
                  </a:lnTo>
                  <a:lnTo>
                    <a:pt x="269928" y="2292"/>
                  </a:lnTo>
                  <a:lnTo>
                    <a:pt x="257951" y="338"/>
                  </a:lnTo>
                  <a:lnTo>
                    <a:pt x="245911" y="0"/>
                  </a:lnTo>
                  <a:lnTo>
                    <a:pt x="234086" y="1357"/>
                  </a:lnTo>
                  <a:lnTo>
                    <a:pt x="223006" y="3894"/>
                  </a:lnTo>
                  <a:lnTo>
                    <a:pt x="212451" y="6926"/>
                  </a:lnTo>
                  <a:lnTo>
                    <a:pt x="201499" y="10719"/>
                  </a:lnTo>
                  <a:lnTo>
                    <a:pt x="188394" y="1583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75260" y="3169077"/>
              <a:ext cx="260067" cy="252857"/>
            </a:xfrm>
            <a:custGeom>
              <a:avLst/>
              <a:gdLst/>
              <a:ahLst/>
              <a:cxnLst/>
              <a:rect l="0" t="0" r="0" b="0"/>
              <a:pathLst>
                <a:path w="260067" h="252857">
                  <a:moveTo>
                    <a:pt x="19745" y="0"/>
                  </a:moveTo>
                  <a:lnTo>
                    <a:pt x="16811" y="11735"/>
                  </a:lnTo>
                  <a:lnTo>
                    <a:pt x="14029" y="22864"/>
                  </a:lnTo>
                  <a:lnTo>
                    <a:pt x="11134" y="34467"/>
                  </a:lnTo>
                  <a:lnTo>
                    <a:pt x="8266" y="46801"/>
                  </a:lnTo>
                  <a:lnTo>
                    <a:pt x="5750" y="60110"/>
                  </a:lnTo>
                  <a:lnTo>
                    <a:pt x="3739" y="74419"/>
                  </a:lnTo>
                  <a:lnTo>
                    <a:pt x="2226" y="89596"/>
                  </a:lnTo>
                  <a:lnTo>
                    <a:pt x="1132" y="105458"/>
                  </a:lnTo>
                  <a:lnTo>
                    <a:pt x="363" y="121820"/>
                  </a:lnTo>
                  <a:lnTo>
                    <a:pt x="0" y="138212"/>
                  </a:lnTo>
                  <a:lnTo>
                    <a:pt x="280" y="153910"/>
                  </a:lnTo>
                  <a:lnTo>
                    <a:pt x="1283" y="168576"/>
                  </a:lnTo>
                  <a:lnTo>
                    <a:pt x="2939" y="182219"/>
                  </a:lnTo>
                  <a:lnTo>
                    <a:pt x="5121" y="195004"/>
                  </a:lnTo>
                  <a:lnTo>
                    <a:pt x="7709" y="207116"/>
                  </a:lnTo>
                  <a:lnTo>
                    <a:pt x="10922" y="218404"/>
                  </a:lnTo>
                  <a:lnTo>
                    <a:pt x="15289" y="228395"/>
                  </a:lnTo>
                  <a:lnTo>
                    <a:pt x="21006" y="236920"/>
                  </a:lnTo>
                  <a:lnTo>
                    <a:pt x="27965" y="243629"/>
                  </a:lnTo>
                  <a:lnTo>
                    <a:pt x="35932" y="247855"/>
                  </a:lnTo>
                  <a:lnTo>
                    <a:pt x="44653" y="249466"/>
                  </a:lnTo>
                  <a:lnTo>
                    <a:pt x="53592" y="248614"/>
                  </a:lnTo>
                  <a:lnTo>
                    <a:pt x="61973" y="245467"/>
                  </a:lnTo>
                  <a:lnTo>
                    <a:pt x="69417" y="240354"/>
                  </a:lnTo>
                  <a:lnTo>
                    <a:pt x="75904" y="233687"/>
                  </a:lnTo>
                  <a:lnTo>
                    <a:pt x="81576" y="225859"/>
                  </a:lnTo>
                  <a:lnTo>
                    <a:pt x="86616" y="217193"/>
                  </a:lnTo>
                  <a:lnTo>
                    <a:pt x="91189" y="207937"/>
                  </a:lnTo>
                  <a:lnTo>
                    <a:pt x="95430" y="198271"/>
                  </a:lnTo>
                  <a:lnTo>
                    <a:pt x="99443" y="188397"/>
                  </a:lnTo>
                  <a:lnTo>
                    <a:pt x="103502" y="180904"/>
                  </a:lnTo>
                  <a:lnTo>
                    <a:pt x="107479" y="178982"/>
                  </a:lnTo>
                  <a:lnTo>
                    <a:pt x="110837" y="181667"/>
                  </a:lnTo>
                  <a:lnTo>
                    <a:pt x="113805" y="187341"/>
                  </a:lnTo>
                  <a:lnTo>
                    <a:pt x="116849" y="194853"/>
                  </a:lnTo>
                  <a:lnTo>
                    <a:pt x="120434" y="203485"/>
                  </a:lnTo>
                  <a:lnTo>
                    <a:pt x="124744" y="212799"/>
                  </a:lnTo>
                  <a:lnTo>
                    <a:pt x="129909" y="222208"/>
                  </a:lnTo>
                  <a:lnTo>
                    <a:pt x="136116" y="230937"/>
                  </a:lnTo>
                  <a:lnTo>
                    <a:pt x="143360" y="238623"/>
                  </a:lnTo>
                  <a:lnTo>
                    <a:pt x="151493" y="244940"/>
                  </a:lnTo>
                  <a:lnTo>
                    <a:pt x="160321" y="249437"/>
                  </a:lnTo>
                  <a:lnTo>
                    <a:pt x="169659" y="252049"/>
                  </a:lnTo>
                  <a:lnTo>
                    <a:pt x="179200" y="252856"/>
                  </a:lnTo>
                  <a:lnTo>
                    <a:pt x="188524" y="251892"/>
                  </a:lnTo>
                  <a:lnTo>
                    <a:pt x="197422" y="249351"/>
                  </a:lnTo>
                  <a:lnTo>
                    <a:pt x="205871" y="245208"/>
                  </a:lnTo>
                  <a:lnTo>
                    <a:pt x="213932" y="239153"/>
                  </a:lnTo>
                  <a:lnTo>
                    <a:pt x="221685" y="231197"/>
                  </a:lnTo>
                  <a:lnTo>
                    <a:pt x="229045" y="221771"/>
                  </a:lnTo>
                  <a:lnTo>
                    <a:pt x="235769" y="211536"/>
                  </a:lnTo>
                  <a:lnTo>
                    <a:pt x="241772" y="200941"/>
                  </a:lnTo>
                  <a:lnTo>
                    <a:pt x="246956" y="189897"/>
                  </a:lnTo>
                  <a:lnTo>
                    <a:pt x="251140" y="177891"/>
                  </a:lnTo>
                  <a:lnTo>
                    <a:pt x="254324" y="164707"/>
                  </a:lnTo>
                  <a:lnTo>
                    <a:pt x="256649" y="150582"/>
                  </a:lnTo>
                  <a:lnTo>
                    <a:pt x="258300" y="136021"/>
                  </a:lnTo>
                  <a:lnTo>
                    <a:pt x="259447" y="121376"/>
                  </a:lnTo>
                  <a:lnTo>
                    <a:pt x="260066" y="106966"/>
                  </a:lnTo>
                  <a:lnTo>
                    <a:pt x="259958" y="93143"/>
                  </a:lnTo>
                  <a:lnTo>
                    <a:pt x="259067" y="80040"/>
                  </a:lnTo>
                  <a:lnTo>
                    <a:pt x="257316" y="67768"/>
                  </a:lnTo>
                  <a:lnTo>
                    <a:pt x="254537" y="56511"/>
                  </a:lnTo>
                  <a:lnTo>
                    <a:pt x="250748" y="46279"/>
                  </a:lnTo>
                  <a:lnTo>
                    <a:pt x="246405" y="37223"/>
                  </a:lnTo>
                  <a:lnTo>
                    <a:pt x="241882" y="28845"/>
                  </a:lnTo>
                  <a:lnTo>
                    <a:pt x="236782" y="20404"/>
                  </a:lnTo>
                  <a:lnTo>
                    <a:pt x="230315" y="1052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589803" y="3116435"/>
              <a:ext cx="421141" cy="294799"/>
            </a:xfrm>
            <a:custGeom>
              <a:avLst/>
              <a:gdLst/>
              <a:ahLst/>
              <a:cxnLst/>
              <a:rect l="0" t="0" r="0" b="0"/>
              <a:pathLst>
                <a:path w="421141" h="29479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72" y="67646"/>
                  </a:lnTo>
                  <a:lnTo>
                    <a:pt x="8043" y="81553"/>
                  </a:lnTo>
                  <a:lnTo>
                    <a:pt x="9502" y="95956"/>
                  </a:lnTo>
                  <a:lnTo>
                    <a:pt x="11334" y="110499"/>
                  </a:lnTo>
                  <a:lnTo>
                    <a:pt x="13565" y="125178"/>
                  </a:lnTo>
                  <a:lnTo>
                    <a:pt x="16142" y="140244"/>
                  </a:lnTo>
                  <a:lnTo>
                    <a:pt x="18985" y="155819"/>
                  </a:lnTo>
                  <a:lnTo>
                    <a:pt x="21860" y="171718"/>
                  </a:lnTo>
                  <a:lnTo>
                    <a:pt x="24404" y="187551"/>
                  </a:lnTo>
                  <a:lnTo>
                    <a:pt x="26452" y="202998"/>
                  </a:lnTo>
                  <a:lnTo>
                    <a:pt x="28289" y="214656"/>
                  </a:lnTo>
                  <a:lnTo>
                    <a:pt x="30290" y="218391"/>
                  </a:lnTo>
                  <a:lnTo>
                    <a:pt x="32430" y="215647"/>
                  </a:lnTo>
                  <a:lnTo>
                    <a:pt x="34777" y="208841"/>
                  </a:lnTo>
                  <a:lnTo>
                    <a:pt x="37370" y="199885"/>
                  </a:lnTo>
                  <a:lnTo>
                    <a:pt x="40204" y="189931"/>
                  </a:lnTo>
                  <a:lnTo>
                    <a:pt x="43566" y="180211"/>
                  </a:lnTo>
                  <a:lnTo>
                    <a:pt x="48024" y="172228"/>
                  </a:lnTo>
                  <a:lnTo>
                    <a:pt x="53795" y="166622"/>
                  </a:lnTo>
                  <a:lnTo>
                    <a:pt x="60617" y="163474"/>
                  </a:lnTo>
                  <a:lnTo>
                    <a:pt x="67959" y="162702"/>
                  </a:lnTo>
                  <a:lnTo>
                    <a:pt x="75451" y="163995"/>
                  </a:lnTo>
                  <a:lnTo>
                    <a:pt x="82921" y="167095"/>
                  </a:lnTo>
                  <a:lnTo>
                    <a:pt x="90308" y="171898"/>
                  </a:lnTo>
                  <a:lnTo>
                    <a:pt x="97602" y="178193"/>
                  </a:lnTo>
                  <a:lnTo>
                    <a:pt x="104652" y="185687"/>
                  </a:lnTo>
                  <a:lnTo>
                    <a:pt x="111166" y="194086"/>
                  </a:lnTo>
                  <a:lnTo>
                    <a:pt x="117032" y="203141"/>
                  </a:lnTo>
                  <a:lnTo>
                    <a:pt x="122294" y="212662"/>
                  </a:lnTo>
                  <a:lnTo>
                    <a:pt x="127063" y="222506"/>
                  </a:lnTo>
                  <a:lnTo>
                    <a:pt x="131465" y="232500"/>
                  </a:lnTo>
                  <a:lnTo>
                    <a:pt x="135829" y="240091"/>
                  </a:lnTo>
                  <a:lnTo>
                    <a:pt x="140545" y="242593"/>
                  </a:lnTo>
                  <a:lnTo>
                    <a:pt x="145993" y="241893"/>
                  </a:lnTo>
                  <a:lnTo>
                    <a:pt x="152800" y="239996"/>
                  </a:lnTo>
                  <a:lnTo>
                    <a:pt x="161026" y="237802"/>
                  </a:lnTo>
                  <a:lnTo>
                    <a:pt x="170234" y="235419"/>
                  </a:lnTo>
                  <a:lnTo>
                    <a:pt x="180024" y="232820"/>
                  </a:lnTo>
                  <a:lnTo>
                    <a:pt x="190304" y="230172"/>
                  </a:lnTo>
                  <a:lnTo>
                    <a:pt x="201238" y="227812"/>
                  </a:lnTo>
                  <a:lnTo>
                    <a:pt x="212864" y="225898"/>
                  </a:lnTo>
                  <a:lnTo>
                    <a:pt x="224614" y="223944"/>
                  </a:lnTo>
                  <a:lnTo>
                    <a:pt x="235441" y="220956"/>
                  </a:lnTo>
                  <a:lnTo>
                    <a:pt x="244824" y="216460"/>
                  </a:lnTo>
                  <a:lnTo>
                    <a:pt x="252428" y="210470"/>
                  </a:lnTo>
                  <a:lnTo>
                    <a:pt x="257862" y="203229"/>
                  </a:lnTo>
                  <a:lnTo>
                    <a:pt x="261132" y="195030"/>
                  </a:lnTo>
                  <a:lnTo>
                    <a:pt x="262227" y="186459"/>
                  </a:lnTo>
                  <a:lnTo>
                    <a:pt x="260933" y="178333"/>
                  </a:lnTo>
                  <a:lnTo>
                    <a:pt x="257363" y="171072"/>
                  </a:lnTo>
                  <a:lnTo>
                    <a:pt x="251886" y="165050"/>
                  </a:lnTo>
                  <a:lnTo>
                    <a:pt x="244931" y="160755"/>
                  </a:lnTo>
                  <a:lnTo>
                    <a:pt x="236887" y="158275"/>
                  </a:lnTo>
                  <a:lnTo>
                    <a:pt x="228066" y="157389"/>
                  </a:lnTo>
                  <a:lnTo>
                    <a:pt x="218700" y="157767"/>
                  </a:lnTo>
                  <a:lnTo>
                    <a:pt x="208963" y="159097"/>
                  </a:lnTo>
                  <a:lnTo>
                    <a:pt x="199139" y="161443"/>
                  </a:lnTo>
                  <a:lnTo>
                    <a:pt x="189616" y="165219"/>
                  </a:lnTo>
                  <a:lnTo>
                    <a:pt x="180589" y="170545"/>
                  </a:lnTo>
                  <a:lnTo>
                    <a:pt x="172392" y="177580"/>
                  </a:lnTo>
                  <a:lnTo>
                    <a:pt x="165564" y="186661"/>
                  </a:lnTo>
                  <a:lnTo>
                    <a:pt x="160274" y="197767"/>
                  </a:lnTo>
                  <a:lnTo>
                    <a:pt x="156536" y="210276"/>
                  </a:lnTo>
                  <a:lnTo>
                    <a:pt x="154385" y="223196"/>
                  </a:lnTo>
                  <a:lnTo>
                    <a:pt x="153682" y="235911"/>
                  </a:lnTo>
                  <a:lnTo>
                    <a:pt x="154326" y="248037"/>
                  </a:lnTo>
                  <a:lnTo>
                    <a:pt x="156345" y="259253"/>
                  </a:lnTo>
                  <a:lnTo>
                    <a:pt x="159634" y="269484"/>
                  </a:lnTo>
                  <a:lnTo>
                    <a:pt x="164299" y="278352"/>
                  </a:lnTo>
                  <a:lnTo>
                    <a:pt x="170711" y="285114"/>
                  </a:lnTo>
                  <a:lnTo>
                    <a:pt x="178911" y="289548"/>
                  </a:lnTo>
                  <a:lnTo>
                    <a:pt x="188502" y="291732"/>
                  </a:lnTo>
                  <a:lnTo>
                    <a:pt x="198849" y="291768"/>
                  </a:lnTo>
                  <a:lnTo>
                    <a:pt x="209505" y="289938"/>
                  </a:lnTo>
                  <a:lnTo>
                    <a:pt x="220081" y="286458"/>
                  </a:lnTo>
                  <a:lnTo>
                    <a:pt x="230175" y="281390"/>
                  </a:lnTo>
                  <a:lnTo>
                    <a:pt x="239622" y="274912"/>
                  </a:lnTo>
                  <a:lnTo>
                    <a:pt x="248286" y="267294"/>
                  </a:lnTo>
                  <a:lnTo>
                    <a:pt x="255967" y="258812"/>
                  </a:lnTo>
                  <a:lnTo>
                    <a:pt x="262671" y="249732"/>
                  </a:lnTo>
                  <a:lnTo>
                    <a:pt x="269100" y="241448"/>
                  </a:lnTo>
                  <a:lnTo>
                    <a:pt x="276044" y="237429"/>
                  </a:lnTo>
                  <a:lnTo>
                    <a:pt x="282797" y="239297"/>
                  </a:lnTo>
                  <a:lnTo>
                    <a:pt x="288460" y="245170"/>
                  </a:lnTo>
                  <a:lnTo>
                    <a:pt x="292364" y="252761"/>
                  </a:lnTo>
                  <a:lnTo>
                    <a:pt x="293157" y="258260"/>
                  </a:lnTo>
                  <a:lnTo>
                    <a:pt x="291099" y="258865"/>
                  </a:lnTo>
                  <a:lnTo>
                    <a:pt x="287959" y="255156"/>
                  </a:lnTo>
                  <a:lnTo>
                    <a:pt x="284846" y="248425"/>
                  </a:lnTo>
                  <a:lnTo>
                    <a:pt x="282603" y="239910"/>
                  </a:lnTo>
                  <a:lnTo>
                    <a:pt x="281555" y="230433"/>
                  </a:lnTo>
                  <a:lnTo>
                    <a:pt x="281657" y="220454"/>
                  </a:lnTo>
                  <a:lnTo>
                    <a:pt x="282709" y="210215"/>
                  </a:lnTo>
                  <a:lnTo>
                    <a:pt x="284493" y="199842"/>
                  </a:lnTo>
                  <a:lnTo>
                    <a:pt x="286976" y="189398"/>
                  </a:lnTo>
                  <a:lnTo>
                    <a:pt x="290313" y="178917"/>
                  </a:lnTo>
                  <a:lnTo>
                    <a:pt x="294526" y="168433"/>
                  </a:lnTo>
                  <a:lnTo>
                    <a:pt x="299828" y="158612"/>
                  </a:lnTo>
                  <a:lnTo>
                    <a:pt x="306676" y="150686"/>
                  </a:lnTo>
                  <a:lnTo>
                    <a:pt x="315164" y="145186"/>
                  </a:lnTo>
                  <a:lnTo>
                    <a:pt x="324609" y="142308"/>
                  </a:lnTo>
                  <a:lnTo>
                    <a:pt x="333795" y="142265"/>
                  </a:lnTo>
                  <a:lnTo>
                    <a:pt x="342039" y="144868"/>
                  </a:lnTo>
                  <a:lnTo>
                    <a:pt x="349198" y="149665"/>
                  </a:lnTo>
                  <a:lnTo>
                    <a:pt x="355388" y="156148"/>
                  </a:lnTo>
                  <a:lnTo>
                    <a:pt x="360808" y="163868"/>
                  </a:lnTo>
                  <a:lnTo>
                    <a:pt x="365652" y="172470"/>
                  </a:lnTo>
                  <a:lnTo>
                    <a:pt x="370080" y="181686"/>
                  </a:lnTo>
                  <a:lnTo>
                    <a:pt x="374218" y="191327"/>
                  </a:lnTo>
                  <a:lnTo>
                    <a:pt x="378153" y="201257"/>
                  </a:lnTo>
                  <a:lnTo>
                    <a:pt x="381950" y="211383"/>
                  </a:lnTo>
                  <a:lnTo>
                    <a:pt x="385657" y="221643"/>
                  </a:lnTo>
                  <a:lnTo>
                    <a:pt x="389469" y="231990"/>
                  </a:lnTo>
                  <a:lnTo>
                    <a:pt x="393714" y="242398"/>
                  </a:lnTo>
                  <a:lnTo>
                    <a:pt x="398526" y="252832"/>
                  </a:lnTo>
                  <a:lnTo>
                    <a:pt x="403575" y="262825"/>
                  </a:lnTo>
                  <a:lnTo>
                    <a:pt x="408657" y="272458"/>
                  </a:lnTo>
                  <a:lnTo>
                    <a:pt x="414220" y="282576"/>
                  </a:lnTo>
                  <a:lnTo>
                    <a:pt x="421140" y="29479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221637" y="3116435"/>
              <a:ext cx="10405" cy="284270"/>
            </a:xfrm>
            <a:custGeom>
              <a:avLst/>
              <a:gdLst/>
              <a:ahLst/>
              <a:cxnLst/>
              <a:rect l="0" t="0" r="0" b="0"/>
              <a:pathLst>
                <a:path w="10405" h="284270">
                  <a:moveTo>
                    <a:pt x="10404" y="0"/>
                  </a:moveTo>
                  <a:lnTo>
                    <a:pt x="7537" y="8868"/>
                  </a:lnTo>
                  <a:lnTo>
                    <a:pt x="5395" y="17855"/>
                  </a:lnTo>
                  <a:lnTo>
                    <a:pt x="3792" y="27850"/>
                  </a:lnTo>
                  <a:lnTo>
                    <a:pt x="2612" y="38831"/>
                  </a:lnTo>
                  <a:lnTo>
                    <a:pt x="1763" y="50642"/>
                  </a:lnTo>
                  <a:lnTo>
                    <a:pt x="1166" y="63105"/>
                  </a:lnTo>
                  <a:lnTo>
                    <a:pt x="751" y="76216"/>
                  </a:lnTo>
                  <a:lnTo>
                    <a:pt x="467" y="90146"/>
                  </a:lnTo>
                  <a:lnTo>
                    <a:pt x="274" y="104916"/>
                  </a:lnTo>
                  <a:lnTo>
                    <a:pt x="143" y="120257"/>
                  </a:lnTo>
                  <a:lnTo>
                    <a:pt x="55" y="135707"/>
                  </a:lnTo>
                  <a:lnTo>
                    <a:pt x="0" y="150989"/>
                  </a:lnTo>
                  <a:lnTo>
                    <a:pt x="133" y="166013"/>
                  </a:lnTo>
                  <a:lnTo>
                    <a:pt x="755" y="180788"/>
                  </a:lnTo>
                  <a:lnTo>
                    <a:pt x="1986" y="195351"/>
                  </a:lnTo>
                  <a:lnTo>
                    <a:pt x="3635" y="209726"/>
                  </a:lnTo>
                  <a:lnTo>
                    <a:pt x="5453" y="225629"/>
                  </a:lnTo>
                  <a:lnTo>
                    <a:pt x="7599" y="247814"/>
                  </a:lnTo>
                  <a:lnTo>
                    <a:pt x="10404" y="28426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126756" y="322172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3854" y="67"/>
                  </a:lnTo>
                  <a:lnTo>
                    <a:pt x="140583" y="707"/>
                  </a:lnTo>
                  <a:lnTo>
                    <a:pt x="127387" y="2003"/>
                  </a:lnTo>
                  <a:lnTo>
                    <a:pt x="114218" y="3863"/>
                  </a:lnTo>
                  <a:lnTo>
                    <a:pt x="101357" y="6180"/>
                  </a:lnTo>
                  <a:lnTo>
                    <a:pt x="88957" y="8851"/>
                  </a:lnTo>
                  <a:lnTo>
                    <a:pt x="77016" y="11947"/>
                  </a:lnTo>
                  <a:lnTo>
                    <a:pt x="65463" y="15703"/>
                  </a:lnTo>
                  <a:lnTo>
                    <a:pt x="54220" y="20182"/>
                  </a:lnTo>
                  <a:lnTo>
                    <a:pt x="43468" y="25007"/>
                  </a:lnTo>
                  <a:lnTo>
                    <a:pt x="32491" y="29913"/>
                  </a:lnTo>
                  <a:lnTo>
                    <a:pt x="19205" y="353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05741" y="3084849"/>
              <a:ext cx="294798" cy="295840"/>
            </a:xfrm>
            <a:custGeom>
              <a:avLst/>
              <a:gdLst/>
              <a:ahLst/>
              <a:cxnLst/>
              <a:rect l="0" t="0" r="0" b="0"/>
              <a:pathLst>
                <a:path w="294798" h="295840">
                  <a:moveTo>
                    <a:pt x="0" y="0"/>
                  </a:moveTo>
                  <a:lnTo>
                    <a:pt x="2933" y="14602"/>
                  </a:lnTo>
                  <a:lnTo>
                    <a:pt x="5715" y="27873"/>
                  </a:lnTo>
                  <a:lnTo>
                    <a:pt x="8610" y="41079"/>
                  </a:lnTo>
                  <a:lnTo>
                    <a:pt x="11478" y="54594"/>
                  </a:lnTo>
                  <a:lnTo>
                    <a:pt x="13995" y="68751"/>
                  </a:lnTo>
                  <a:lnTo>
                    <a:pt x="16010" y="83653"/>
                  </a:lnTo>
                  <a:lnTo>
                    <a:pt x="17695" y="99072"/>
                  </a:lnTo>
                  <a:lnTo>
                    <a:pt x="19438" y="114569"/>
                  </a:lnTo>
                  <a:lnTo>
                    <a:pt x="21460" y="129881"/>
                  </a:lnTo>
                  <a:lnTo>
                    <a:pt x="23649" y="144923"/>
                  </a:lnTo>
                  <a:lnTo>
                    <a:pt x="25665" y="159709"/>
                  </a:lnTo>
                  <a:lnTo>
                    <a:pt x="27318" y="174285"/>
                  </a:lnTo>
                  <a:lnTo>
                    <a:pt x="28581" y="188701"/>
                  </a:lnTo>
                  <a:lnTo>
                    <a:pt x="29503" y="203001"/>
                  </a:lnTo>
                  <a:lnTo>
                    <a:pt x="30163" y="217213"/>
                  </a:lnTo>
                  <a:lnTo>
                    <a:pt x="30792" y="231200"/>
                  </a:lnTo>
                  <a:lnTo>
                    <a:pt x="31754" y="244672"/>
                  </a:lnTo>
                  <a:lnTo>
                    <a:pt x="33203" y="257445"/>
                  </a:lnTo>
                  <a:lnTo>
                    <a:pt x="34464" y="267180"/>
                  </a:lnTo>
                  <a:lnTo>
                    <a:pt x="34558" y="270846"/>
                  </a:lnTo>
                  <a:lnTo>
                    <a:pt x="33542" y="269310"/>
                  </a:lnTo>
                  <a:lnTo>
                    <a:pt x="31724" y="264325"/>
                  </a:lnTo>
                  <a:lnTo>
                    <a:pt x="29686" y="257053"/>
                  </a:lnTo>
                  <a:lnTo>
                    <a:pt x="28224" y="248016"/>
                  </a:lnTo>
                  <a:lnTo>
                    <a:pt x="27722" y="237588"/>
                  </a:lnTo>
                  <a:lnTo>
                    <a:pt x="28198" y="226100"/>
                  </a:lnTo>
                  <a:lnTo>
                    <a:pt x="29504" y="213834"/>
                  </a:lnTo>
                  <a:lnTo>
                    <a:pt x="31464" y="201026"/>
                  </a:lnTo>
                  <a:lnTo>
                    <a:pt x="34235" y="188336"/>
                  </a:lnTo>
                  <a:lnTo>
                    <a:pt x="38298" y="176805"/>
                  </a:lnTo>
                  <a:lnTo>
                    <a:pt x="43807" y="166918"/>
                  </a:lnTo>
                  <a:lnTo>
                    <a:pt x="50624" y="159130"/>
                  </a:lnTo>
                  <a:lnTo>
                    <a:pt x="58496" y="154097"/>
                  </a:lnTo>
                  <a:lnTo>
                    <a:pt x="67152" y="151906"/>
                  </a:lnTo>
                  <a:lnTo>
                    <a:pt x="76048" y="152348"/>
                  </a:lnTo>
                  <a:lnTo>
                    <a:pt x="84400" y="155213"/>
                  </a:lnTo>
                  <a:lnTo>
                    <a:pt x="91825" y="160133"/>
                  </a:lnTo>
                  <a:lnTo>
                    <a:pt x="98299" y="166668"/>
                  </a:lnTo>
                  <a:lnTo>
                    <a:pt x="103963" y="174407"/>
                  </a:lnTo>
                  <a:lnTo>
                    <a:pt x="108996" y="183013"/>
                  </a:lnTo>
                  <a:lnTo>
                    <a:pt x="113566" y="192229"/>
                  </a:lnTo>
                  <a:lnTo>
                    <a:pt x="117804" y="201867"/>
                  </a:lnTo>
                  <a:lnTo>
                    <a:pt x="121809" y="211795"/>
                  </a:lnTo>
                  <a:lnTo>
                    <a:pt x="125655" y="221918"/>
                  </a:lnTo>
                  <a:lnTo>
                    <a:pt x="129391" y="232176"/>
                  </a:lnTo>
                  <a:lnTo>
                    <a:pt x="133043" y="242522"/>
                  </a:lnTo>
                  <a:lnTo>
                    <a:pt x="136309" y="252929"/>
                  </a:lnTo>
                  <a:lnTo>
                    <a:pt x="138591" y="263376"/>
                  </a:lnTo>
                  <a:lnTo>
                    <a:pt x="139640" y="273780"/>
                  </a:lnTo>
                  <a:lnTo>
                    <a:pt x="139559" y="281646"/>
                  </a:lnTo>
                  <a:lnTo>
                    <a:pt x="139042" y="283841"/>
                  </a:lnTo>
                  <a:lnTo>
                    <a:pt x="139039" y="281331"/>
                  </a:lnTo>
                  <a:lnTo>
                    <a:pt x="139838" y="275764"/>
                  </a:lnTo>
                  <a:lnTo>
                    <a:pt x="141703" y="268486"/>
                  </a:lnTo>
                  <a:lnTo>
                    <a:pt x="145097" y="260538"/>
                  </a:lnTo>
                  <a:lnTo>
                    <a:pt x="150136" y="252499"/>
                  </a:lnTo>
                  <a:lnTo>
                    <a:pt x="156794" y="244929"/>
                  </a:lnTo>
                  <a:lnTo>
                    <a:pt x="165085" y="238503"/>
                  </a:lnTo>
                  <a:lnTo>
                    <a:pt x="174839" y="233461"/>
                  </a:lnTo>
                  <a:lnTo>
                    <a:pt x="185454" y="229374"/>
                  </a:lnTo>
                  <a:lnTo>
                    <a:pt x="196031" y="225390"/>
                  </a:lnTo>
                  <a:lnTo>
                    <a:pt x="206064" y="220996"/>
                  </a:lnTo>
                  <a:lnTo>
                    <a:pt x="215424" y="216039"/>
                  </a:lnTo>
                  <a:lnTo>
                    <a:pt x="224171" y="210552"/>
                  </a:lnTo>
                  <a:lnTo>
                    <a:pt x="232420" y="204628"/>
                  </a:lnTo>
                  <a:lnTo>
                    <a:pt x="240130" y="198208"/>
                  </a:lnTo>
                  <a:lnTo>
                    <a:pt x="247097" y="191075"/>
                  </a:lnTo>
                  <a:lnTo>
                    <a:pt x="253256" y="183172"/>
                  </a:lnTo>
                  <a:lnTo>
                    <a:pt x="258208" y="174748"/>
                  </a:lnTo>
                  <a:lnTo>
                    <a:pt x="261172" y="166249"/>
                  </a:lnTo>
                  <a:lnTo>
                    <a:pt x="261901" y="157940"/>
                  </a:lnTo>
                  <a:lnTo>
                    <a:pt x="260610" y="149904"/>
                  </a:lnTo>
                  <a:lnTo>
                    <a:pt x="257691" y="142128"/>
                  </a:lnTo>
                  <a:lnTo>
                    <a:pt x="253537" y="134578"/>
                  </a:lnTo>
                  <a:lnTo>
                    <a:pt x="248157" y="127695"/>
                  </a:lnTo>
                  <a:lnTo>
                    <a:pt x="241199" y="122357"/>
                  </a:lnTo>
                  <a:lnTo>
                    <a:pt x="232600" y="118922"/>
                  </a:lnTo>
                  <a:lnTo>
                    <a:pt x="222725" y="117429"/>
                  </a:lnTo>
                  <a:lnTo>
                    <a:pt x="212181" y="117865"/>
                  </a:lnTo>
                  <a:lnTo>
                    <a:pt x="201394" y="120015"/>
                  </a:lnTo>
                  <a:lnTo>
                    <a:pt x="190898" y="123712"/>
                  </a:lnTo>
                  <a:lnTo>
                    <a:pt x="181389" y="128926"/>
                  </a:lnTo>
                  <a:lnTo>
                    <a:pt x="173154" y="135506"/>
                  </a:lnTo>
                  <a:lnTo>
                    <a:pt x="166287" y="143362"/>
                  </a:lnTo>
                  <a:lnTo>
                    <a:pt x="160883" y="152538"/>
                  </a:lnTo>
                  <a:lnTo>
                    <a:pt x="156843" y="162928"/>
                  </a:lnTo>
                  <a:lnTo>
                    <a:pt x="154093" y="174159"/>
                  </a:lnTo>
                  <a:lnTo>
                    <a:pt x="152679" y="185690"/>
                  </a:lnTo>
                  <a:lnTo>
                    <a:pt x="152507" y="197184"/>
                  </a:lnTo>
                  <a:lnTo>
                    <a:pt x="153524" y="208511"/>
                  </a:lnTo>
                  <a:lnTo>
                    <a:pt x="155801" y="219650"/>
                  </a:lnTo>
                  <a:lnTo>
                    <a:pt x="159258" y="230619"/>
                  </a:lnTo>
                  <a:lnTo>
                    <a:pt x="163697" y="241290"/>
                  </a:lnTo>
                  <a:lnTo>
                    <a:pt x="168893" y="251391"/>
                  </a:lnTo>
                  <a:lnTo>
                    <a:pt x="174655" y="260813"/>
                  </a:lnTo>
                  <a:lnTo>
                    <a:pt x="181151" y="269446"/>
                  </a:lnTo>
                  <a:lnTo>
                    <a:pt x="188874" y="277100"/>
                  </a:lnTo>
                  <a:lnTo>
                    <a:pt x="197995" y="283757"/>
                  </a:lnTo>
                  <a:lnTo>
                    <a:pt x="208222" y="289228"/>
                  </a:lnTo>
                  <a:lnTo>
                    <a:pt x="219004" y="293080"/>
                  </a:lnTo>
                  <a:lnTo>
                    <a:pt x="229955" y="295227"/>
                  </a:lnTo>
                  <a:lnTo>
                    <a:pt x="240827" y="295839"/>
                  </a:lnTo>
                  <a:lnTo>
                    <a:pt x="252699" y="295133"/>
                  </a:lnTo>
                  <a:lnTo>
                    <a:pt x="268844" y="291927"/>
                  </a:lnTo>
                  <a:lnTo>
                    <a:pt x="294797" y="28427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26238" y="3148020"/>
              <a:ext cx="237555" cy="155092"/>
            </a:xfrm>
            <a:custGeom>
              <a:avLst/>
              <a:gdLst/>
              <a:ahLst/>
              <a:cxnLst/>
              <a:rect l="0" t="0" r="0" b="0"/>
              <a:pathLst>
                <a:path w="237555" h="155092">
                  <a:moveTo>
                    <a:pt x="16456" y="10529"/>
                  </a:moveTo>
                  <a:lnTo>
                    <a:pt x="10722" y="19397"/>
                  </a:lnTo>
                  <a:lnTo>
                    <a:pt x="6438" y="28384"/>
                  </a:lnTo>
                  <a:lnTo>
                    <a:pt x="3237" y="38375"/>
                  </a:lnTo>
                  <a:lnTo>
                    <a:pt x="1049" y="49183"/>
                  </a:lnTo>
                  <a:lnTo>
                    <a:pt x="0" y="60346"/>
                  </a:lnTo>
                  <a:lnTo>
                    <a:pt x="58" y="71551"/>
                  </a:lnTo>
                  <a:lnTo>
                    <a:pt x="1055" y="82663"/>
                  </a:lnTo>
                  <a:lnTo>
                    <a:pt x="2783" y="93648"/>
                  </a:lnTo>
                  <a:lnTo>
                    <a:pt x="5057" y="104508"/>
                  </a:lnTo>
                  <a:lnTo>
                    <a:pt x="7886" y="115106"/>
                  </a:lnTo>
                  <a:lnTo>
                    <a:pt x="11463" y="125155"/>
                  </a:lnTo>
                  <a:lnTo>
                    <a:pt x="15836" y="134533"/>
                  </a:lnTo>
                  <a:lnTo>
                    <a:pt x="21078" y="142797"/>
                  </a:lnTo>
                  <a:lnTo>
                    <a:pt x="27354" y="149138"/>
                  </a:lnTo>
                  <a:lnTo>
                    <a:pt x="34644" y="153278"/>
                  </a:lnTo>
                  <a:lnTo>
                    <a:pt x="42471" y="155091"/>
                  </a:lnTo>
                  <a:lnTo>
                    <a:pt x="50031" y="154345"/>
                  </a:lnTo>
                  <a:lnTo>
                    <a:pt x="56888" y="151177"/>
                  </a:lnTo>
                  <a:lnTo>
                    <a:pt x="62964" y="145983"/>
                  </a:lnTo>
                  <a:lnTo>
                    <a:pt x="68353" y="139227"/>
                  </a:lnTo>
                  <a:lnTo>
                    <a:pt x="73199" y="131318"/>
                  </a:lnTo>
                  <a:lnTo>
                    <a:pt x="77641" y="122590"/>
                  </a:lnTo>
                  <a:lnTo>
                    <a:pt x="81793" y="113287"/>
                  </a:lnTo>
                  <a:lnTo>
                    <a:pt x="85747" y="103660"/>
                  </a:lnTo>
                  <a:lnTo>
                    <a:pt x="89768" y="96343"/>
                  </a:lnTo>
                  <a:lnTo>
                    <a:pt x="93887" y="94549"/>
                  </a:lnTo>
                  <a:lnTo>
                    <a:pt x="97874" y="97316"/>
                  </a:lnTo>
                  <a:lnTo>
                    <a:pt x="102084" y="103031"/>
                  </a:lnTo>
                  <a:lnTo>
                    <a:pt x="106947" y="110226"/>
                  </a:lnTo>
                  <a:lnTo>
                    <a:pt x="112824" y="117579"/>
                  </a:lnTo>
                  <a:lnTo>
                    <a:pt x="119787" y="124397"/>
                  </a:lnTo>
                  <a:lnTo>
                    <a:pt x="127869" y="130160"/>
                  </a:lnTo>
                  <a:lnTo>
                    <a:pt x="137179" y="134301"/>
                  </a:lnTo>
                  <a:lnTo>
                    <a:pt x="147649" y="136681"/>
                  </a:lnTo>
                  <a:lnTo>
                    <a:pt x="158759" y="137336"/>
                  </a:lnTo>
                  <a:lnTo>
                    <a:pt x="169673" y="136273"/>
                  </a:lnTo>
                  <a:lnTo>
                    <a:pt x="179931" y="133671"/>
                  </a:lnTo>
                  <a:lnTo>
                    <a:pt x="189273" y="129657"/>
                  </a:lnTo>
                  <a:lnTo>
                    <a:pt x="197475" y="124223"/>
                  </a:lnTo>
                  <a:lnTo>
                    <a:pt x="204546" y="117492"/>
                  </a:lnTo>
                  <a:lnTo>
                    <a:pt x="210651" y="109533"/>
                  </a:lnTo>
                  <a:lnTo>
                    <a:pt x="216001" y="100289"/>
                  </a:lnTo>
                  <a:lnTo>
                    <a:pt x="220788" y="89847"/>
                  </a:lnTo>
                  <a:lnTo>
                    <a:pt x="225006" y="78412"/>
                  </a:lnTo>
                  <a:lnTo>
                    <a:pt x="228468" y="66212"/>
                  </a:lnTo>
                  <a:lnTo>
                    <a:pt x="231132" y="53469"/>
                  </a:lnTo>
                  <a:lnTo>
                    <a:pt x="233095" y="40951"/>
                  </a:lnTo>
                  <a:lnTo>
                    <a:pt x="234708" y="28745"/>
                  </a:lnTo>
                  <a:lnTo>
                    <a:pt x="236114" y="15781"/>
                  </a:lnTo>
                  <a:lnTo>
                    <a:pt x="237554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11822" y="3000621"/>
              <a:ext cx="141484" cy="263214"/>
            </a:xfrm>
            <a:custGeom>
              <a:avLst/>
              <a:gdLst/>
              <a:ahLst/>
              <a:cxnLst/>
              <a:rect l="0" t="0" r="0" b="0"/>
              <a:pathLst>
                <a:path w="141484" h="263214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6"/>
                  </a:lnTo>
                  <a:lnTo>
                    <a:pt x="1326" y="45289"/>
                  </a:lnTo>
                  <a:lnTo>
                    <a:pt x="2142" y="56339"/>
                  </a:lnTo>
                  <a:lnTo>
                    <a:pt x="2826" y="68351"/>
                  </a:lnTo>
                  <a:lnTo>
                    <a:pt x="3352" y="81470"/>
                  </a:lnTo>
                  <a:lnTo>
                    <a:pt x="3743" y="95661"/>
                  </a:lnTo>
                  <a:lnTo>
                    <a:pt x="4190" y="110596"/>
                  </a:lnTo>
                  <a:lnTo>
                    <a:pt x="5030" y="125766"/>
                  </a:lnTo>
                  <a:lnTo>
                    <a:pt x="6415" y="140857"/>
                  </a:lnTo>
                  <a:lnTo>
                    <a:pt x="8331" y="155751"/>
                  </a:lnTo>
                  <a:lnTo>
                    <a:pt x="10689" y="170438"/>
                  </a:lnTo>
                  <a:lnTo>
                    <a:pt x="13381" y="184948"/>
                  </a:lnTo>
                  <a:lnTo>
                    <a:pt x="16154" y="199319"/>
                  </a:lnTo>
                  <a:lnTo>
                    <a:pt x="18629" y="213589"/>
                  </a:lnTo>
                  <a:lnTo>
                    <a:pt x="20648" y="227721"/>
                  </a:lnTo>
                  <a:lnTo>
                    <a:pt x="23048" y="239436"/>
                  </a:lnTo>
                  <a:lnTo>
                    <a:pt x="26299" y="245113"/>
                  </a:lnTo>
                  <a:lnTo>
                    <a:pt x="29194" y="244570"/>
                  </a:lnTo>
                  <a:lnTo>
                    <a:pt x="31380" y="239409"/>
                  </a:lnTo>
                  <a:lnTo>
                    <a:pt x="33266" y="231491"/>
                  </a:lnTo>
                  <a:lnTo>
                    <a:pt x="35627" y="222515"/>
                  </a:lnTo>
                  <a:lnTo>
                    <a:pt x="38860" y="213448"/>
                  </a:lnTo>
                  <a:lnTo>
                    <a:pt x="43002" y="204681"/>
                  </a:lnTo>
                  <a:lnTo>
                    <a:pt x="47927" y="196304"/>
                  </a:lnTo>
                  <a:lnTo>
                    <a:pt x="53466" y="188298"/>
                  </a:lnTo>
                  <a:lnTo>
                    <a:pt x="59625" y="181083"/>
                  </a:lnTo>
                  <a:lnTo>
                    <a:pt x="66583" y="175509"/>
                  </a:lnTo>
                  <a:lnTo>
                    <a:pt x="74366" y="171915"/>
                  </a:lnTo>
                  <a:lnTo>
                    <a:pt x="82710" y="170483"/>
                  </a:lnTo>
                  <a:lnTo>
                    <a:pt x="91156" y="171490"/>
                  </a:lnTo>
                  <a:lnTo>
                    <a:pt x="99420" y="174843"/>
                  </a:lnTo>
                  <a:lnTo>
                    <a:pt x="107086" y="180330"/>
                  </a:lnTo>
                  <a:lnTo>
                    <a:pt x="113550" y="187817"/>
                  </a:lnTo>
                  <a:lnTo>
                    <a:pt x="118600" y="197024"/>
                  </a:lnTo>
                  <a:lnTo>
                    <a:pt x="122553" y="207370"/>
                  </a:lnTo>
                  <a:lnTo>
                    <a:pt x="126552" y="219279"/>
                  </a:lnTo>
                  <a:lnTo>
                    <a:pt x="132064" y="236028"/>
                  </a:lnTo>
                  <a:lnTo>
                    <a:pt x="141483" y="26321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93148" y="3126963"/>
              <a:ext cx="110143" cy="139556"/>
            </a:xfrm>
            <a:custGeom>
              <a:avLst/>
              <a:gdLst/>
              <a:ahLst/>
              <a:cxnLst/>
              <a:rect l="0" t="0" r="0" b="0"/>
              <a:pathLst>
                <a:path w="110143" h="139556">
                  <a:moveTo>
                    <a:pt x="65442" y="0"/>
                  </a:moveTo>
                  <a:lnTo>
                    <a:pt x="56708" y="3001"/>
                  </a:lnTo>
                  <a:lnTo>
                    <a:pt x="49002" y="6424"/>
                  </a:lnTo>
                  <a:lnTo>
                    <a:pt x="41604" y="10624"/>
                  </a:lnTo>
                  <a:lnTo>
                    <a:pt x="34516" y="15697"/>
                  </a:lnTo>
                  <a:lnTo>
                    <a:pt x="27985" y="21827"/>
                  </a:lnTo>
                  <a:lnTo>
                    <a:pt x="22113" y="29011"/>
                  </a:lnTo>
                  <a:lnTo>
                    <a:pt x="16848" y="37098"/>
                  </a:lnTo>
                  <a:lnTo>
                    <a:pt x="12078" y="45893"/>
                  </a:lnTo>
                  <a:lnTo>
                    <a:pt x="7692" y="55213"/>
                  </a:lnTo>
                  <a:lnTo>
                    <a:pt x="3916" y="64910"/>
                  </a:lnTo>
                  <a:lnTo>
                    <a:pt x="1284" y="74871"/>
                  </a:lnTo>
                  <a:lnTo>
                    <a:pt x="0" y="85011"/>
                  </a:lnTo>
                  <a:lnTo>
                    <a:pt x="122" y="95107"/>
                  </a:lnTo>
                  <a:lnTo>
                    <a:pt x="1724" y="104813"/>
                  </a:lnTo>
                  <a:lnTo>
                    <a:pt x="4701" y="113962"/>
                  </a:lnTo>
                  <a:lnTo>
                    <a:pt x="9141" y="122241"/>
                  </a:lnTo>
                  <a:lnTo>
                    <a:pt x="15395" y="129124"/>
                  </a:lnTo>
                  <a:lnTo>
                    <a:pt x="23485" y="134446"/>
                  </a:lnTo>
                  <a:lnTo>
                    <a:pt x="33002" y="138036"/>
                  </a:lnTo>
                  <a:lnTo>
                    <a:pt x="43298" y="139555"/>
                  </a:lnTo>
                  <a:lnTo>
                    <a:pt x="53919" y="139015"/>
                  </a:lnTo>
                  <a:lnTo>
                    <a:pt x="64473" y="136553"/>
                  </a:lnTo>
                  <a:lnTo>
                    <a:pt x="74551" y="132243"/>
                  </a:lnTo>
                  <a:lnTo>
                    <a:pt x="83983" y="126305"/>
                  </a:lnTo>
                  <a:lnTo>
                    <a:pt x="92467" y="118897"/>
                  </a:lnTo>
                  <a:lnTo>
                    <a:pt x="99495" y="110030"/>
                  </a:lnTo>
                  <a:lnTo>
                    <a:pt x="104917" y="99850"/>
                  </a:lnTo>
                  <a:lnTo>
                    <a:pt x="108576" y="88762"/>
                  </a:lnTo>
                  <a:lnTo>
                    <a:pt x="110142" y="77328"/>
                  </a:lnTo>
                  <a:lnTo>
                    <a:pt x="109635" y="65908"/>
                  </a:lnTo>
                  <a:lnTo>
                    <a:pt x="107195" y="54970"/>
                  </a:lnTo>
                  <a:lnTo>
                    <a:pt x="102899" y="45157"/>
                  </a:lnTo>
                  <a:lnTo>
                    <a:pt x="96980" y="36718"/>
                  </a:lnTo>
                  <a:lnTo>
                    <a:pt x="89836" y="29892"/>
                  </a:lnTo>
                  <a:lnTo>
                    <a:pt x="81036" y="24528"/>
                  </a:lnTo>
                  <a:lnTo>
                    <a:pt x="67577" y="21274"/>
                  </a:lnTo>
                  <a:lnTo>
                    <a:pt x="44385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35003" y="2926922"/>
              <a:ext cx="28873" cy="305327"/>
            </a:xfrm>
            <a:custGeom>
              <a:avLst/>
              <a:gdLst/>
              <a:ahLst/>
              <a:cxnLst/>
              <a:rect l="0" t="0" r="0" b="0"/>
              <a:pathLst>
                <a:path w="28873" h="305327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62"/>
                  </a:lnTo>
                  <a:lnTo>
                    <a:pt x="200" y="46623"/>
                  </a:lnTo>
                  <a:lnTo>
                    <a:pt x="0" y="59283"/>
                  </a:lnTo>
                  <a:lnTo>
                    <a:pt x="651" y="72344"/>
                  </a:lnTo>
                  <a:lnTo>
                    <a:pt x="1889" y="85869"/>
                  </a:lnTo>
                  <a:lnTo>
                    <a:pt x="3253" y="100082"/>
                  </a:lnTo>
                  <a:lnTo>
                    <a:pt x="4463" y="115051"/>
                  </a:lnTo>
                  <a:lnTo>
                    <a:pt x="5425" y="130695"/>
                  </a:lnTo>
                  <a:lnTo>
                    <a:pt x="6145" y="146882"/>
                  </a:lnTo>
                  <a:lnTo>
                    <a:pt x="6668" y="163467"/>
                  </a:lnTo>
                  <a:lnTo>
                    <a:pt x="7207" y="180011"/>
                  </a:lnTo>
                  <a:lnTo>
                    <a:pt x="8107" y="195812"/>
                  </a:lnTo>
                  <a:lnTo>
                    <a:pt x="9529" y="210553"/>
                  </a:lnTo>
                  <a:lnTo>
                    <a:pt x="11300" y="224416"/>
                  </a:lnTo>
                  <a:lnTo>
                    <a:pt x="13028" y="237880"/>
                  </a:lnTo>
                  <a:lnTo>
                    <a:pt x="14489" y="251257"/>
                  </a:lnTo>
                  <a:lnTo>
                    <a:pt x="15822" y="264087"/>
                  </a:lnTo>
                  <a:lnTo>
                    <a:pt x="17680" y="276480"/>
                  </a:lnTo>
                  <a:lnTo>
                    <a:pt x="21339" y="289530"/>
                  </a:lnTo>
                  <a:lnTo>
                    <a:pt x="28872" y="30532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73019" y="3073526"/>
              <a:ext cx="148785" cy="155461"/>
            </a:xfrm>
            <a:custGeom>
              <a:avLst/>
              <a:gdLst/>
              <a:ahLst/>
              <a:cxnLst/>
              <a:rect l="0" t="0" r="0" b="0"/>
              <a:pathLst>
                <a:path w="148785" h="155461">
                  <a:moveTo>
                    <a:pt x="22442" y="74494"/>
                  </a:moveTo>
                  <a:lnTo>
                    <a:pt x="31310" y="68694"/>
                  </a:lnTo>
                  <a:lnTo>
                    <a:pt x="40297" y="63769"/>
                  </a:lnTo>
                  <a:lnTo>
                    <a:pt x="50288" y="59267"/>
                  </a:lnTo>
                  <a:lnTo>
                    <a:pt x="61096" y="55046"/>
                  </a:lnTo>
                  <a:lnTo>
                    <a:pt x="72259" y="51033"/>
                  </a:lnTo>
                  <a:lnTo>
                    <a:pt x="83441" y="47162"/>
                  </a:lnTo>
                  <a:lnTo>
                    <a:pt x="93689" y="43064"/>
                  </a:lnTo>
                  <a:lnTo>
                    <a:pt x="101432" y="38092"/>
                  </a:lnTo>
                  <a:lnTo>
                    <a:pt x="106026" y="31972"/>
                  </a:lnTo>
                  <a:lnTo>
                    <a:pt x="107496" y="25081"/>
                  </a:lnTo>
                  <a:lnTo>
                    <a:pt x="106063" y="18224"/>
                  </a:lnTo>
                  <a:lnTo>
                    <a:pt x="102175" y="11884"/>
                  </a:lnTo>
                  <a:lnTo>
                    <a:pt x="96366" y="6511"/>
                  </a:lnTo>
                  <a:lnTo>
                    <a:pt x="89130" y="2668"/>
                  </a:lnTo>
                  <a:lnTo>
                    <a:pt x="80873" y="503"/>
                  </a:lnTo>
                  <a:lnTo>
                    <a:pt x="72064" y="0"/>
                  </a:lnTo>
                  <a:lnTo>
                    <a:pt x="63233" y="1168"/>
                  </a:lnTo>
                  <a:lnTo>
                    <a:pt x="54665" y="3843"/>
                  </a:lnTo>
                  <a:lnTo>
                    <a:pt x="46439" y="7907"/>
                  </a:lnTo>
                  <a:lnTo>
                    <a:pt x="38527" y="13375"/>
                  </a:lnTo>
                  <a:lnTo>
                    <a:pt x="30872" y="20124"/>
                  </a:lnTo>
                  <a:lnTo>
                    <a:pt x="23578" y="27925"/>
                  </a:lnTo>
                  <a:lnTo>
                    <a:pt x="16898" y="36531"/>
                  </a:lnTo>
                  <a:lnTo>
                    <a:pt x="10930" y="45731"/>
                  </a:lnTo>
                  <a:lnTo>
                    <a:pt x="5939" y="55518"/>
                  </a:lnTo>
                  <a:lnTo>
                    <a:pt x="2416" y="66072"/>
                  </a:lnTo>
                  <a:lnTo>
                    <a:pt x="494" y="77428"/>
                  </a:lnTo>
                  <a:lnTo>
                    <a:pt x="0" y="89326"/>
                  </a:lnTo>
                  <a:lnTo>
                    <a:pt x="649" y="101312"/>
                  </a:lnTo>
                  <a:lnTo>
                    <a:pt x="2166" y="113107"/>
                  </a:lnTo>
                  <a:lnTo>
                    <a:pt x="4640" y="124296"/>
                  </a:lnTo>
                  <a:lnTo>
                    <a:pt x="8501" y="134279"/>
                  </a:lnTo>
                  <a:lnTo>
                    <a:pt x="13876" y="142827"/>
                  </a:lnTo>
                  <a:lnTo>
                    <a:pt x="20604" y="149566"/>
                  </a:lnTo>
                  <a:lnTo>
                    <a:pt x="28416" y="153819"/>
                  </a:lnTo>
                  <a:lnTo>
                    <a:pt x="37041" y="155460"/>
                  </a:lnTo>
                  <a:lnTo>
                    <a:pt x="46256" y="154970"/>
                  </a:lnTo>
                  <a:lnTo>
                    <a:pt x="55887" y="153131"/>
                  </a:lnTo>
                  <a:lnTo>
                    <a:pt x="65806" y="150528"/>
                  </a:lnTo>
                  <a:lnTo>
                    <a:pt x="75923" y="147345"/>
                  </a:lnTo>
                  <a:lnTo>
                    <a:pt x="86174" y="143465"/>
                  </a:lnTo>
                  <a:lnTo>
                    <a:pt x="96508" y="138865"/>
                  </a:lnTo>
                  <a:lnTo>
                    <a:pt x="106631" y="133745"/>
                  </a:lnTo>
                  <a:lnTo>
                    <a:pt x="117111" y="127856"/>
                  </a:lnTo>
                  <a:lnTo>
                    <a:pt x="129983" y="119564"/>
                  </a:lnTo>
                  <a:lnTo>
                    <a:pt x="148784" y="10608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94881" y="3067100"/>
              <a:ext cx="121721" cy="112507"/>
            </a:xfrm>
            <a:custGeom>
              <a:avLst/>
              <a:gdLst/>
              <a:ahLst/>
              <a:cxnLst/>
              <a:rect l="0" t="0" r="0" b="0"/>
              <a:pathLst>
                <a:path w="121721" h="112507">
                  <a:moveTo>
                    <a:pt x="5906" y="17749"/>
                  </a:moveTo>
                  <a:lnTo>
                    <a:pt x="5973" y="32284"/>
                  </a:lnTo>
                  <a:lnTo>
                    <a:pt x="6613" y="44915"/>
                  </a:lnTo>
                  <a:lnTo>
                    <a:pt x="7905" y="56824"/>
                  </a:lnTo>
                  <a:lnTo>
                    <a:pt x="9592" y="68479"/>
                  </a:lnTo>
                  <a:lnTo>
                    <a:pt x="11261" y="80320"/>
                  </a:lnTo>
                  <a:lnTo>
                    <a:pt x="12650" y="92528"/>
                  </a:lnTo>
                  <a:lnTo>
                    <a:pt x="12881" y="103945"/>
                  </a:lnTo>
                  <a:lnTo>
                    <a:pt x="10689" y="110935"/>
                  </a:lnTo>
                  <a:lnTo>
                    <a:pt x="6934" y="111376"/>
                  </a:lnTo>
                  <a:lnTo>
                    <a:pt x="3532" y="107000"/>
                  </a:lnTo>
                  <a:lnTo>
                    <a:pt x="1151" y="99429"/>
                  </a:lnTo>
                  <a:lnTo>
                    <a:pt x="0" y="89723"/>
                  </a:lnTo>
                  <a:lnTo>
                    <a:pt x="18" y="78591"/>
                  </a:lnTo>
                  <a:lnTo>
                    <a:pt x="1003" y="66667"/>
                  </a:lnTo>
                  <a:lnTo>
                    <a:pt x="2733" y="54575"/>
                  </a:lnTo>
                  <a:lnTo>
                    <a:pt x="5016" y="42665"/>
                  </a:lnTo>
                  <a:lnTo>
                    <a:pt x="8024" y="31378"/>
                  </a:lnTo>
                  <a:lnTo>
                    <a:pt x="12254" y="21319"/>
                  </a:lnTo>
                  <a:lnTo>
                    <a:pt x="17880" y="12715"/>
                  </a:lnTo>
                  <a:lnTo>
                    <a:pt x="24778" y="5936"/>
                  </a:lnTo>
                  <a:lnTo>
                    <a:pt x="32704" y="1656"/>
                  </a:lnTo>
                  <a:lnTo>
                    <a:pt x="41403" y="0"/>
                  </a:lnTo>
                  <a:lnTo>
                    <a:pt x="50496" y="649"/>
                  </a:lnTo>
                  <a:lnTo>
                    <a:pt x="59513" y="3128"/>
                  </a:lnTo>
                  <a:lnTo>
                    <a:pt x="68198" y="6979"/>
                  </a:lnTo>
                  <a:lnTo>
                    <a:pt x="76331" y="11983"/>
                  </a:lnTo>
                  <a:lnTo>
                    <a:pt x="83649" y="18157"/>
                  </a:lnTo>
                  <a:lnTo>
                    <a:pt x="90089" y="25415"/>
                  </a:lnTo>
                  <a:lnTo>
                    <a:pt x="95754" y="33576"/>
                  </a:lnTo>
                  <a:lnTo>
                    <a:pt x="100801" y="42430"/>
                  </a:lnTo>
                  <a:lnTo>
                    <a:pt x="105380" y="51792"/>
                  </a:lnTo>
                  <a:lnTo>
                    <a:pt x="109472" y="61443"/>
                  </a:lnTo>
                  <a:lnTo>
                    <a:pt x="113285" y="72289"/>
                  </a:lnTo>
                  <a:lnTo>
                    <a:pt x="117158" y="87516"/>
                  </a:lnTo>
                  <a:lnTo>
                    <a:pt x="121720" y="11250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61428" y="3032207"/>
              <a:ext cx="102572" cy="144626"/>
            </a:xfrm>
            <a:custGeom>
              <a:avLst/>
              <a:gdLst/>
              <a:ahLst/>
              <a:cxnLst/>
              <a:rect l="0" t="0" r="0" b="0"/>
              <a:pathLst>
                <a:path w="102572" h="144626">
                  <a:moveTo>
                    <a:pt x="7815" y="31585"/>
                  </a:moveTo>
                  <a:lnTo>
                    <a:pt x="4948" y="40454"/>
                  </a:lnTo>
                  <a:lnTo>
                    <a:pt x="2807" y="49441"/>
                  </a:lnTo>
                  <a:lnTo>
                    <a:pt x="1208" y="59432"/>
                  </a:lnTo>
                  <a:lnTo>
                    <a:pt x="200" y="70239"/>
                  </a:lnTo>
                  <a:lnTo>
                    <a:pt x="0" y="81402"/>
                  </a:lnTo>
                  <a:lnTo>
                    <a:pt x="660" y="92603"/>
                  </a:lnTo>
                  <a:lnTo>
                    <a:pt x="2244" y="103542"/>
                  </a:lnTo>
                  <a:lnTo>
                    <a:pt x="4905" y="113879"/>
                  </a:lnTo>
                  <a:lnTo>
                    <a:pt x="8625" y="123477"/>
                  </a:lnTo>
                  <a:lnTo>
                    <a:pt x="13411" y="131903"/>
                  </a:lnTo>
                  <a:lnTo>
                    <a:pt x="19372" y="138359"/>
                  </a:lnTo>
                  <a:lnTo>
                    <a:pt x="26452" y="142584"/>
                  </a:lnTo>
                  <a:lnTo>
                    <a:pt x="34306" y="144625"/>
                  </a:lnTo>
                  <a:lnTo>
                    <a:pt x="42416" y="144565"/>
                  </a:lnTo>
                  <a:lnTo>
                    <a:pt x="50456" y="142670"/>
                  </a:lnTo>
                  <a:lnTo>
                    <a:pt x="58140" y="139146"/>
                  </a:lnTo>
                  <a:lnTo>
                    <a:pt x="65148" y="134049"/>
                  </a:lnTo>
                  <a:lnTo>
                    <a:pt x="71377" y="127552"/>
                  </a:lnTo>
                  <a:lnTo>
                    <a:pt x="76898" y="119921"/>
                  </a:lnTo>
                  <a:lnTo>
                    <a:pt x="81848" y="111430"/>
                  </a:lnTo>
                  <a:lnTo>
                    <a:pt x="86364" y="102307"/>
                  </a:lnTo>
                  <a:lnTo>
                    <a:pt x="90398" y="92572"/>
                  </a:lnTo>
                  <a:lnTo>
                    <a:pt x="93737" y="82052"/>
                  </a:lnTo>
                  <a:lnTo>
                    <a:pt x="96317" y="70723"/>
                  </a:lnTo>
                  <a:lnTo>
                    <a:pt x="98224" y="58911"/>
                  </a:lnTo>
                  <a:lnTo>
                    <a:pt x="99794" y="45841"/>
                  </a:lnTo>
                  <a:lnTo>
                    <a:pt x="101164" y="28127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137699" y="3049367"/>
              <a:ext cx="231628" cy="119711"/>
            </a:xfrm>
            <a:custGeom>
              <a:avLst/>
              <a:gdLst/>
              <a:ahLst/>
              <a:cxnLst/>
              <a:rect l="0" t="0" r="0" b="0"/>
              <a:pathLst>
                <a:path w="231628" h="119711">
                  <a:moveTo>
                    <a:pt x="0" y="35482"/>
                  </a:moveTo>
                  <a:lnTo>
                    <a:pt x="2867" y="47217"/>
                  </a:lnTo>
                  <a:lnTo>
                    <a:pt x="5008" y="58346"/>
                  </a:lnTo>
                  <a:lnTo>
                    <a:pt x="6610" y="69842"/>
                  </a:lnTo>
                  <a:lnTo>
                    <a:pt x="7714" y="78197"/>
                  </a:lnTo>
                  <a:lnTo>
                    <a:pt x="8094" y="79206"/>
                  </a:lnTo>
                  <a:lnTo>
                    <a:pt x="7523" y="74662"/>
                  </a:lnTo>
                  <a:lnTo>
                    <a:pt x="6439" y="66795"/>
                  </a:lnTo>
                  <a:lnTo>
                    <a:pt x="5664" y="57235"/>
                  </a:lnTo>
                  <a:lnTo>
                    <a:pt x="5647" y="46922"/>
                  </a:lnTo>
                  <a:lnTo>
                    <a:pt x="6626" y="36484"/>
                  </a:lnTo>
                  <a:lnTo>
                    <a:pt x="8807" y="26438"/>
                  </a:lnTo>
                  <a:lnTo>
                    <a:pt x="12168" y="17015"/>
                  </a:lnTo>
                  <a:lnTo>
                    <a:pt x="16696" y="8866"/>
                  </a:lnTo>
                  <a:lnTo>
                    <a:pt x="22476" y="3122"/>
                  </a:lnTo>
                  <a:lnTo>
                    <a:pt x="29430" y="190"/>
                  </a:lnTo>
                  <a:lnTo>
                    <a:pt x="37198" y="0"/>
                  </a:lnTo>
                  <a:lnTo>
                    <a:pt x="45250" y="2373"/>
                  </a:lnTo>
                  <a:lnTo>
                    <a:pt x="53251" y="6929"/>
                  </a:lnTo>
                  <a:lnTo>
                    <a:pt x="60908" y="13205"/>
                  </a:lnTo>
                  <a:lnTo>
                    <a:pt x="67898" y="20763"/>
                  </a:lnTo>
                  <a:lnTo>
                    <a:pt x="74130" y="29211"/>
                  </a:lnTo>
                  <a:lnTo>
                    <a:pt x="80234" y="37058"/>
                  </a:lnTo>
                  <a:lnTo>
                    <a:pt x="87113" y="40930"/>
                  </a:lnTo>
                  <a:lnTo>
                    <a:pt x="94354" y="39494"/>
                  </a:lnTo>
                  <a:lnTo>
                    <a:pt x="101204" y="34733"/>
                  </a:lnTo>
                  <a:lnTo>
                    <a:pt x="108082" y="28490"/>
                  </a:lnTo>
                  <a:lnTo>
                    <a:pt x="115840" y="22408"/>
                  </a:lnTo>
                  <a:lnTo>
                    <a:pt x="124858" y="17318"/>
                  </a:lnTo>
                  <a:lnTo>
                    <a:pt x="134785" y="13727"/>
                  </a:lnTo>
                  <a:lnTo>
                    <a:pt x="144803" y="12129"/>
                  </a:lnTo>
                  <a:lnTo>
                    <a:pt x="154413" y="12573"/>
                  </a:lnTo>
                  <a:lnTo>
                    <a:pt x="163466" y="14782"/>
                  </a:lnTo>
                  <a:lnTo>
                    <a:pt x="171996" y="18381"/>
                  </a:lnTo>
                  <a:lnTo>
                    <a:pt x="180095" y="23020"/>
                  </a:lnTo>
                  <a:lnTo>
                    <a:pt x="187702" y="28569"/>
                  </a:lnTo>
                  <a:lnTo>
                    <a:pt x="194599" y="35115"/>
                  </a:lnTo>
                  <a:lnTo>
                    <a:pt x="200725" y="42627"/>
                  </a:lnTo>
                  <a:lnTo>
                    <a:pt x="206163" y="50959"/>
                  </a:lnTo>
                  <a:lnTo>
                    <a:pt x="211051" y="59930"/>
                  </a:lnTo>
                  <a:lnTo>
                    <a:pt x="215521" y="69364"/>
                  </a:lnTo>
                  <a:lnTo>
                    <a:pt x="219536" y="78865"/>
                  </a:lnTo>
                  <a:lnTo>
                    <a:pt x="223290" y="88850"/>
                  </a:lnTo>
                  <a:lnTo>
                    <a:pt x="227113" y="101312"/>
                  </a:lnTo>
                  <a:lnTo>
                    <a:pt x="231627" y="11971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11440" y="2905865"/>
              <a:ext cx="162593" cy="251051"/>
            </a:xfrm>
            <a:custGeom>
              <a:avLst/>
              <a:gdLst/>
              <a:ahLst/>
              <a:cxnLst/>
              <a:rect l="0" t="0" r="0" b="0"/>
              <a:pathLst>
                <a:path w="162593" h="251051">
                  <a:moveTo>
                    <a:pt x="0" y="0"/>
                  </a:moveTo>
                  <a:lnTo>
                    <a:pt x="2933" y="11802"/>
                  </a:lnTo>
                  <a:lnTo>
                    <a:pt x="5715" y="23571"/>
                  </a:lnTo>
                  <a:lnTo>
                    <a:pt x="8615" y="36462"/>
                  </a:lnTo>
                  <a:lnTo>
                    <a:pt x="11656" y="50310"/>
                  </a:lnTo>
                  <a:lnTo>
                    <a:pt x="14821" y="64638"/>
                  </a:lnTo>
                  <a:lnTo>
                    <a:pt x="18080" y="79107"/>
                  </a:lnTo>
                  <a:lnTo>
                    <a:pt x="21245" y="93557"/>
                  </a:lnTo>
                  <a:lnTo>
                    <a:pt x="23988" y="107933"/>
                  </a:lnTo>
                  <a:lnTo>
                    <a:pt x="26168" y="122223"/>
                  </a:lnTo>
                  <a:lnTo>
                    <a:pt x="27970" y="136275"/>
                  </a:lnTo>
                  <a:lnTo>
                    <a:pt x="29795" y="149796"/>
                  </a:lnTo>
                  <a:lnTo>
                    <a:pt x="31889" y="162643"/>
                  </a:lnTo>
                  <a:lnTo>
                    <a:pt x="34752" y="173747"/>
                  </a:lnTo>
                  <a:lnTo>
                    <a:pt x="38921" y="180079"/>
                  </a:lnTo>
                  <a:lnTo>
                    <a:pt x="43724" y="180345"/>
                  </a:lnTo>
                  <a:lnTo>
                    <a:pt x="48187" y="176629"/>
                  </a:lnTo>
                  <a:lnTo>
                    <a:pt x="52222" y="170496"/>
                  </a:lnTo>
                  <a:lnTo>
                    <a:pt x="55987" y="162843"/>
                  </a:lnTo>
                  <a:lnTo>
                    <a:pt x="59615" y="154211"/>
                  </a:lnTo>
                  <a:lnTo>
                    <a:pt x="63345" y="145105"/>
                  </a:lnTo>
                  <a:lnTo>
                    <a:pt x="67518" y="136054"/>
                  </a:lnTo>
                  <a:lnTo>
                    <a:pt x="72289" y="127333"/>
                  </a:lnTo>
                  <a:lnTo>
                    <a:pt x="77795" y="119168"/>
                  </a:lnTo>
                  <a:lnTo>
                    <a:pt x="84246" y="111827"/>
                  </a:lnTo>
                  <a:lnTo>
                    <a:pt x="91658" y="105384"/>
                  </a:lnTo>
                  <a:lnTo>
                    <a:pt x="99736" y="100225"/>
                  </a:lnTo>
                  <a:lnTo>
                    <a:pt x="107996" y="97114"/>
                  </a:lnTo>
                  <a:lnTo>
                    <a:pt x="116142" y="96283"/>
                  </a:lnTo>
                  <a:lnTo>
                    <a:pt x="124066" y="97505"/>
                  </a:lnTo>
                  <a:lnTo>
                    <a:pt x="131767" y="100376"/>
                  </a:lnTo>
                  <a:lnTo>
                    <a:pt x="139270" y="104498"/>
                  </a:lnTo>
                  <a:lnTo>
                    <a:pt x="146292" y="109855"/>
                  </a:lnTo>
                  <a:lnTo>
                    <a:pt x="152256" y="116799"/>
                  </a:lnTo>
                  <a:lnTo>
                    <a:pt x="156929" y="125388"/>
                  </a:lnTo>
                  <a:lnTo>
                    <a:pt x="160237" y="135256"/>
                  </a:lnTo>
                  <a:lnTo>
                    <a:pt x="162091" y="145796"/>
                  </a:lnTo>
                  <a:lnTo>
                    <a:pt x="162592" y="156590"/>
                  </a:lnTo>
                  <a:lnTo>
                    <a:pt x="161810" y="167429"/>
                  </a:lnTo>
                  <a:lnTo>
                    <a:pt x="159699" y="178233"/>
                  </a:lnTo>
                  <a:lnTo>
                    <a:pt x="156355" y="188974"/>
                  </a:lnTo>
                  <a:lnTo>
                    <a:pt x="151994" y="199492"/>
                  </a:lnTo>
                  <a:lnTo>
                    <a:pt x="146851" y="209488"/>
                  </a:lnTo>
                  <a:lnTo>
                    <a:pt x="141130" y="218840"/>
                  </a:lnTo>
                  <a:lnTo>
                    <a:pt x="134832" y="227427"/>
                  </a:lnTo>
                  <a:lnTo>
                    <a:pt x="127773" y="235049"/>
                  </a:lnTo>
                  <a:lnTo>
                    <a:pt x="119917" y="241680"/>
                  </a:lnTo>
                  <a:lnTo>
                    <a:pt x="111523" y="246964"/>
                  </a:lnTo>
                  <a:lnTo>
                    <a:pt x="103042" y="250159"/>
                  </a:lnTo>
                  <a:lnTo>
                    <a:pt x="94750" y="251050"/>
                  </a:lnTo>
                  <a:lnTo>
                    <a:pt x="86838" y="249997"/>
                  </a:lnTo>
                  <a:lnTo>
                    <a:pt x="78624" y="247461"/>
                  </a:lnTo>
                  <a:lnTo>
                    <a:pt x="68272" y="242098"/>
                  </a:lnTo>
                  <a:lnTo>
                    <a:pt x="52642" y="2316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11482" y="2965798"/>
              <a:ext cx="115814" cy="153075"/>
            </a:xfrm>
            <a:custGeom>
              <a:avLst/>
              <a:gdLst/>
              <a:ahLst/>
              <a:cxnLst/>
              <a:rect l="0" t="0" r="0" b="0"/>
              <a:pathLst>
                <a:path w="115814" h="153075">
                  <a:moveTo>
                    <a:pt x="0" y="55880"/>
                  </a:moveTo>
                  <a:lnTo>
                    <a:pt x="11735" y="55880"/>
                  </a:lnTo>
                  <a:lnTo>
                    <a:pt x="22864" y="55880"/>
                  </a:lnTo>
                  <a:lnTo>
                    <a:pt x="34458" y="55876"/>
                  </a:lnTo>
                  <a:lnTo>
                    <a:pt x="46446" y="55703"/>
                  </a:lnTo>
                  <a:lnTo>
                    <a:pt x="58457" y="55055"/>
                  </a:lnTo>
                  <a:lnTo>
                    <a:pt x="70251" y="53792"/>
                  </a:lnTo>
                  <a:lnTo>
                    <a:pt x="81432" y="51621"/>
                  </a:lnTo>
                  <a:lnTo>
                    <a:pt x="91404" y="48028"/>
                  </a:lnTo>
                  <a:lnTo>
                    <a:pt x="99943" y="42870"/>
                  </a:lnTo>
                  <a:lnTo>
                    <a:pt x="106674" y="36473"/>
                  </a:lnTo>
                  <a:lnTo>
                    <a:pt x="110922" y="29424"/>
                  </a:lnTo>
                  <a:lnTo>
                    <a:pt x="112545" y="22140"/>
                  </a:lnTo>
                  <a:lnTo>
                    <a:pt x="111534" y="15152"/>
                  </a:lnTo>
                  <a:lnTo>
                    <a:pt x="107748" y="9152"/>
                  </a:lnTo>
                  <a:lnTo>
                    <a:pt x="101393" y="4430"/>
                  </a:lnTo>
                  <a:lnTo>
                    <a:pt x="93078" y="1246"/>
                  </a:lnTo>
                  <a:lnTo>
                    <a:pt x="83605" y="0"/>
                  </a:lnTo>
                  <a:lnTo>
                    <a:pt x="73543" y="723"/>
                  </a:lnTo>
                  <a:lnTo>
                    <a:pt x="63369" y="3308"/>
                  </a:lnTo>
                  <a:lnTo>
                    <a:pt x="53545" y="7701"/>
                  </a:lnTo>
                  <a:lnTo>
                    <a:pt x="44284" y="13694"/>
                  </a:lnTo>
                  <a:lnTo>
                    <a:pt x="35914" y="21138"/>
                  </a:lnTo>
                  <a:lnTo>
                    <a:pt x="28963" y="30029"/>
                  </a:lnTo>
                  <a:lnTo>
                    <a:pt x="23583" y="40230"/>
                  </a:lnTo>
                  <a:lnTo>
                    <a:pt x="19613" y="51502"/>
                  </a:lnTo>
                  <a:lnTo>
                    <a:pt x="16773" y="63592"/>
                  </a:lnTo>
                  <a:lnTo>
                    <a:pt x="14793" y="76275"/>
                  </a:lnTo>
                  <a:lnTo>
                    <a:pt x="13766" y="89214"/>
                  </a:lnTo>
                  <a:lnTo>
                    <a:pt x="14124" y="101974"/>
                  </a:lnTo>
                  <a:lnTo>
                    <a:pt x="16003" y="114319"/>
                  </a:lnTo>
                  <a:lnTo>
                    <a:pt x="19569" y="125726"/>
                  </a:lnTo>
                  <a:lnTo>
                    <a:pt x="25169" y="135330"/>
                  </a:lnTo>
                  <a:lnTo>
                    <a:pt x="32788" y="142818"/>
                  </a:lnTo>
                  <a:lnTo>
                    <a:pt x="41973" y="148202"/>
                  </a:lnTo>
                  <a:lnTo>
                    <a:pt x="52039" y="151540"/>
                  </a:lnTo>
                  <a:lnTo>
                    <a:pt x="62498" y="153074"/>
                  </a:lnTo>
                  <a:lnTo>
                    <a:pt x="72772" y="152837"/>
                  </a:lnTo>
                  <a:lnTo>
                    <a:pt x="82129" y="150567"/>
                  </a:lnTo>
                  <a:lnTo>
                    <a:pt x="90264" y="146318"/>
                  </a:lnTo>
                  <a:lnTo>
                    <a:pt x="97082" y="140847"/>
                  </a:lnTo>
                  <a:lnTo>
                    <a:pt x="103184" y="134915"/>
                  </a:lnTo>
                  <a:lnTo>
                    <a:pt x="109103" y="128002"/>
                  </a:lnTo>
                  <a:lnTo>
                    <a:pt x="115813" y="11905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758880" y="2937450"/>
              <a:ext cx="157929" cy="156834"/>
            </a:xfrm>
            <a:custGeom>
              <a:avLst/>
              <a:gdLst/>
              <a:ahLst/>
              <a:cxnLst/>
              <a:rect l="0" t="0" r="0" b="0"/>
              <a:pathLst>
                <a:path w="157929" h="156834">
                  <a:moveTo>
                    <a:pt x="0" y="94757"/>
                  </a:moveTo>
                  <a:lnTo>
                    <a:pt x="5801" y="100758"/>
                  </a:lnTo>
                  <a:lnTo>
                    <a:pt x="10725" y="107603"/>
                  </a:lnTo>
                  <a:lnTo>
                    <a:pt x="15228" y="115991"/>
                  </a:lnTo>
                  <a:lnTo>
                    <a:pt x="19449" y="125618"/>
                  </a:lnTo>
                  <a:lnTo>
                    <a:pt x="23462" y="135933"/>
                  </a:lnTo>
                  <a:lnTo>
                    <a:pt x="27308" y="146471"/>
                  </a:lnTo>
                  <a:lnTo>
                    <a:pt x="30464" y="154565"/>
                  </a:lnTo>
                  <a:lnTo>
                    <a:pt x="32053" y="156833"/>
                  </a:lnTo>
                  <a:lnTo>
                    <a:pt x="32027" y="153856"/>
                  </a:lnTo>
                  <a:lnTo>
                    <a:pt x="30799" y="147152"/>
                  </a:lnTo>
                  <a:lnTo>
                    <a:pt x="28771" y="138120"/>
                  </a:lnTo>
                  <a:lnTo>
                    <a:pt x="26226" y="127919"/>
                  </a:lnTo>
                  <a:lnTo>
                    <a:pt x="23361" y="117242"/>
                  </a:lnTo>
                  <a:lnTo>
                    <a:pt x="20783" y="106426"/>
                  </a:lnTo>
                  <a:lnTo>
                    <a:pt x="19491" y="95610"/>
                  </a:lnTo>
                  <a:lnTo>
                    <a:pt x="19925" y="84847"/>
                  </a:lnTo>
                  <a:lnTo>
                    <a:pt x="22184" y="74309"/>
                  </a:lnTo>
                  <a:lnTo>
                    <a:pt x="26291" y="64296"/>
                  </a:lnTo>
                  <a:lnTo>
                    <a:pt x="32060" y="54931"/>
                  </a:lnTo>
                  <a:lnTo>
                    <a:pt x="39339" y="46336"/>
                  </a:lnTo>
                  <a:lnTo>
                    <a:pt x="48111" y="38707"/>
                  </a:lnTo>
                  <a:lnTo>
                    <a:pt x="58228" y="32061"/>
                  </a:lnTo>
                  <a:lnTo>
                    <a:pt x="69443" y="26429"/>
                  </a:lnTo>
                  <a:lnTo>
                    <a:pt x="81493" y="21936"/>
                  </a:lnTo>
                  <a:lnTo>
                    <a:pt x="94141" y="18536"/>
                  </a:lnTo>
                  <a:lnTo>
                    <a:pt x="106792" y="15862"/>
                  </a:lnTo>
                  <a:lnTo>
                    <a:pt x="119847" y="12941"/>
                  </a:lnTo>
                  <a:lnTo>
                    <a:pt x="135567" y="839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874693" y="2926922"/>
              <a:ext cx="207544" cy="242156"/>
            </a:xfrm>
            <a:custGeom>
              <a:avLst/>
              <a:gdLst/>
              <a:ahLst/>
              <a:cxnLst/>
              <a:rect l="0" t="0" r="0" b="0"/>
              <a:pathLst>
                <a:path w="207544" h="242156">
                  <a:moveTo>
                    <a:pt x="147400" y="0"/>
                  </a:moveTo>
                  <a:lnTo>
                    <a:pt x="135732" y="3001"/>
                  </a:lnTo>
                  <a:lnTo>
                    <a:pt x="125243" y="6423"/>
                  </a:lnTo>
                  <a:lnTo>
                    <a:pt x="114946" y="10619"/>
                  </a:lnTo>
                  <a:lnTo>
                    <a:pt x="104817" y="15519"/>
                  </a:lnTo>
                  <a:lnTo>
                    <a:pt x="95122" y="21001"/>
                  </a:lnTo>
                  <a:lnTo>
                    <a:pt x="85991" y="26936"/>
                  </a:lnTo>
                  <a:lnTo>
                    <a:pt x="77560" y="33371"/>
                  </a:lnTo>
                  <a:lnTo>
                    <a:pt x="70047" y="40517"/>
                  </a:lnTo>
                  <a:lnTo>
                    <a:pt x="63490" y="48430"/>
                  </a:lnTo>
                  <a:lnTo>
                    <a:pt x="58257" y="56861"/>
                  </a:lnTo>
                  <a:lnTo>
                    <a:pt x="55097" y="65366"/>
                  </a:lnTo>
                  <a:lnTo>
                    <a:pt x="54244" y="73670"/>
                  </a:lnTo>
                  <a:lnTo>
                    <a:pt x="55789" y="81363"/>
                  </a:lnTo>
                  <a:lnTo>
                    <a:pt x="59942" y="87844"/>
                  </a:lnTo>
                  <a:lnTo>
                    <a:pt x="66552" y="92907"/>
                  </a:lnTo>
                  <a:lnTo>
                    <a:pt x="75209" y="96831"/>
                  </a:lnTo>
                  <a:lnTo>
                    <a:pt x="85444" y="100170"/>
                  </a:lnTo>
                  <a:lnTo>
                    <a:pt x="96837" y="103316"/>
                  </a:lnTo>
                  <a:lnTo>
                    <a:pt x="108888" y="106619"/>
                  </a:lnTo>
                  <a:lnTo>
                    <a:pt x="121043" y="110458"/>
                  </a:lnTo>
                  <a:lnTo>
                    <a:pt x="132992" y="114974"/>
                  </a:lnTo>
                  <a:lnTo>
                    <a:pt x="144641" y="120128"/>
                  </a:lnTo>
                  <a:lnTo>
                    <a:pt x="156003" y="125806"/>
                  </a:lnTo>
                  <a:lnTo>
                    <a:pt x="167122" y="131885"/>
                  </a:lnTo>
                  <a:lnTo>
                    <a:pt x="177726" y="138424"/>
                  </a:lnTo>
                  <a:lnTo>
                    <a:pt x="187249" y="145644"/>
                  </a:lnTo>
                  <a:lnTo>
                    <a:pt x="195457" y="153612"/>
                  </a:lnTo>
                  <a:lnTo>
                    <a:pt x="201952" y="162251"/>
                  </a:lnTo>
                  <a:lnTo>
                    <a:pt x="206033" y="171428"/>
                  </a:lnTo>
                  <a:lnTo>
                    <a:pt x="207543" y="180997"/>
                  </a:lnTo>
                  <a:lnTo>
                    <a:pt x="206453" y="190353"/>
                  </a:lnTo>
                  <a:lnTo>
                    <a:pt x="202614" y="198490"/>
                  </a:lnTo>
                  <a:lnTo>
                    <a:pt x="196214" y="204960"/>
                  </a:lnTo>
                  <a:lnTo>
                    <a:pt x="187530" y="209980"/>
                  </a:lnTo>
                  <a:lnTo>
                    <a:pt x="176744" y="214129"/>
                  </a:lnTo>
                  <a:lnTo>
                    <a:pt x="164160" y="217846"/>
                  </a:lnTo>
                  <a:lnTo>
                    <a:pt x="150154" y="221210"/>
                  </a:lnTo>
                  <a:lnTo>
                    <a:pt x="135084" y="224032"/>
                  </a:lnTo>
                  <a:lnTo>
                    <a:pt x="119250" y="226238"/>
                  </a:lnTo>
                  <a:lnTo>
                    <a:pt x="103044" y="228043"/>
                  </a:lnTo>
                  <a:lnTo>
                    <a:pt x="86937" y="229863"/>
                  </a:lnTo>
                  <a:lnTo>
                    <a:pt x="71192" y="231935"/>
                  </a:lnTo>
                  <a:lnTo>
                    <a:pt x="56268" y="234166"/>
                  </a:lnTo>
                  <a:lnTo>
                    <a:pt x="41351" y="236445"/>
                  </a:lnTo>
                  <a:lnTo>
                    <a:pt x="24014" y="23897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00267" y="3013709"/>
              <a:ext cx="132438" cy="148911"/>
            </a:xfrm>
            <a:custGeom>
              <a:avLst/>
              <a:gdLst/>
              <a:ahLst/>
              <a:cxnLst/>
              <a:rect l="0" t="0" r="0" b="0"/>
              <a:pathLst>
                <a:path w="132438" h="148911">
                  <a:moveTo>
                    <a:pt x="79795" y="50083"/>
                  </a:moveTo>
                  <a:lnTo>
                    <a:pt x="79660" y="38482"/>
                  </a:lnTo>
                  <a:lnTo>
                    <a:pt x="78380" y="28634"/>
                  </a:lnTo>
                  <a:lnTo>
                    <a:pt x="75783" y="19642"/>
                  </a:lnTo>
                  <a:lnTo>
                    <a:pt x="71890" y="11719"/>
                  </a:lnTo>
                  <a:lnTo>
                    <a:pt x="66609" y="5637"/>
                  </a:lnTo>
                  <a:lnTo>
                    <a:pt x="60032" y="1683"/>
                  </a:lnTo>
                  <a:lnTo>
                    <a:pt x="52705" y="0"/>
                  </a:lnTo>
                  <a:lnTo>
                    <a:pt x="45491" y="836"/>
                  </a:lnTo>
                  <a:lnTo>
                    <a:pt x="38871" y="4066"/>
                  </a:lnTo>
                  <a:lnTo>
                    <a:pt x="32955" y="9300"/>
                  </a:lnTo>
                  <a:lnTo>
                    <a:pt x="27676" y="16086"/>
                  </a:lnTo>
                  <a:lnTo>
                    <a:pt x="22902" y="24012"/>
                  </a:lnTo>
                  <a:lnTo>
                    <a:pt x="18509" y="32754"/>
                  </a:lnTo>
                  <a:lnTo>
                    <a:pt x="14391" y="42065"/>
                  </a:lnTo>
                  <a:lnTo>
                    <a:pt x="10470" y="51774"/>
                  </a:lnTo>
                  <a:lnTo>
                    <a:pt x="6851" y="61919"/>
                  </a:lnTo>
                  <a:lnTo>
                    <a:pt x="3799" y="72722"/>
                  </a:lnTo>
                  <a:lnTo>
                    <a:pt x="1424" y="84249"/>
                  </a:lnTo>
                  <a:lnTo>
                    <a:pt x="0" y="96262"/>
                  </a:lnTo>
                  <a:lnTo>
                    <a:pt x="26" y="108326"/>
                  </a:lnTo>
                  <a:lnTo>
                    <a:pt x="1645" y="120165"/>
                  </a:lnTo>
                  <a:lnTo>
                    <a:pt x="4852" y="131045"/>
                  </a:lnTo>
                  <a:lnTo>
                    <a:pt x="9671" y="139754"/>
                  </a:lnTo>
                  <a:lnTo>
                    <a:pt x="15941" y="145812"/>
                  </a:lnTo>
                  <a:lnTo>
                    <a:pt x="23063" y="148910"/>
                  </a:lnTo>
                  <a:lnTo>
                    <a:pt x="30141" y="148577"/>
                  </a:lnTo>
                  <a:lnTo>
                    <a:pt x="36671" y="144911"/>
                  </a:lnTo>
                  <a:lnTo>
                    <a:pt x="42526" y="138588"/>
                  </a:lnTo>
                  <a:lnTo>
                    <a:pt x="47766" y="130542"/>
                  </a:lnTo>
                  <a:lnTo>
                    <a:pt x="52508" y="121471"/>
                  </a:lnTo>
                  <a:lnTo>
                    <a:pt x="56710" y="111642"/>
                  </a:lnTo>
                  <a:lnTo>
                    <a:pt x="60168" y="100995"/>
                  </a:lnTo>
                  <a:lnTo>
                    <a:pt x="62847" y="89573"/>
                  </a:lnTo>
                  <a:lnTo>
                    <a:pt x="65348" y="78681"/>
                  </a:lnTo>
                  <a:lnTo>
                    <a:pt x="68818" y="71724"/>
                  </a:lnTo>
                  <a:lnTo>
                    <a:pt x="73417" y="70239"/>
                  </a:lnTo>
                  <a:lnTo>
                    <a:pt x="78525" y="72253"/>
                  </a:lnTo>
                  <a:lnTo>
                    <a:pt x="84267" y="75939"/>
                  </a:lnTo>
                  <a:lnTo>
                    <a:pt x="92040" y="80203"/>
                  </a:lnTo>
                  <a:lnTo>
                    <a:pt x="105883" y="85375"/>
                  </a:lnTo>
                  <a:lnTo>
                    <a:pt x="132437" y="9219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53761" y="2969036"/>
              <a:ext cx="73701" cy="162100"/>
            </a:xfrm>
            <a:custGeom>
              <a:avLst/>
              <a:gdLst/>
              <a:ahLst/>
              <a:cxnLst/>
              <a:rect l="0" t="0" r="0" b="0"/>
              <a:pathLst>
                <a:path w="73701" h="162100">
                  <a:moveTo>
                    <a:pt x="0" y="73699"/>
                  </a:moveTo>
                  <a:lnTo>
                    <a:pt x="2934" y="82501"/>
                  </a:lnTo>
                  <a:lnTo>
                    <a:pt x="5716" y="90847"/>
                  </a:lnTo>
                  <a:lnTo>
                    <a:pt x="8616" y="99546"/>
                  </a:lnTo>
                  <a:lnTo>
                    <a:pt x="11656" y="108667"/>
                  </a:lnTo>
                  <a:lnTo>
                    <a:pt x="14821" y="118162"/>
                  </a:lnTo>
                  <a:lnTo>
                    <a:pt x="18090" y="127949"/>
                  </a:lnTo>
                  <a:lnTo>
                    <a:pt x="21601" y="137791"/>
                  </a:lnTo>
                  <a:lnTo>
                    <a:pt x="25640" y="147316"/>
                  </a:lnTo>
                  <a:lnTo>
                    <a:pt x="30287" y="156276"/>
                  </a:lnTo>
                  <a:lnTo>
                    <a:pt x="34242" y="162099"/>
                  </a:lnTo>
                  <a:lnTo>
                    <a:pt x="35754" y="162066"/>
                  </a:lnTo>
                  <a:lnTo>
                    <a:pt x="35138" y="157887"/>
                  </a:lnTo>
                  <a:lnTo>
                    <a:pt x="33204" y="151236"/>
                  </a:lnTo>
                  <a:lnTo>
                    <a:pt x="30541" y="143114"/>
                  </a:lnTo>
                  <a:lnTo>
                    <a:pt x="27488" y="134100"/>
                  </a:lnTo>
                  <a:lnTo>
                    <a:pt x="24228" y="124538"/>
                  </a:lnTo>
                  <a:lnTo>
                    <a:pt x="20858" y="114631"/>
                  </a:lnTo>
                  <a:lnTo>
                    <a:pt x="17428" y="104507"/>
                  </a:lnTo>
                  <a:lnTo>
                    <a:pt x="13974" y="94243"/>
                  </a:lnTo>
                  <a:lnTo>
                    <a:pt x="10838" y="83888"/>
                  </a:lnTo>
                  <a:lnTo>
                    <a:pt x="8642" y="73474"/>
                  </a:lnTo>
                  <a:lnTo>
                    <a:pt x="7658" y="63030"/>
                  </a:lnTo>
                  <a:lnTo>
                    <a:pt x="8152" y="52897"/>
                  </a:lnTo>
                  <a:lnTo>
                    <a:pt x="10537" y="43699"/>
                  </a:lnTo>
                  <a:lnTo>
                    <a:pt x="14849" y="35699"/>
                  </a:lnTo>
                  <a:lnTo>
                    <a:pt x="20828" y="28837"/>
                  </a:lnTo>
                  <a:lnTo>
                    <a:pt x="28122" y="22911"/>
                  </a:lnTo>
                  <a:lnTo>
                    <a:pt x="36380" y="17705"/>
                  </a:lnTo>
                  <a:lnTo>
                    <a:pt x="44870" y="13176"/>
                  </a:lnTo>
                  <a:lnTo>
                    <a:pt x="53312" y="9015"/>
                  </a:lnTo>
                  <a:lnTo>
                    <a:pt x="62444" y="485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69456" y="3001951"/>
              <a:ext cx="115934" cy="140771"/>
            </a:xfrm>
            <a:custGeom>
              <a:avLst/>
              <a:gdLst/>
              <a:ahLst/>
              <a:cxnLst/>
              <a:rect l="0" t="0" r="0" b="0"/>
              <a:pathLst>
                <a:path w="115934" h="140771">
                  <a:moveTo>
                    <a:pt x="119" y="51313"/>
                  </a:moveTo>
                  <a:lnTo>
                    <a:pt x="8987" y="57046"/>
                  </a:lnTo>
                  <a:lnTo>
                    <a:pt x="17975" y="61331"/>
                  </a:lnTo>
                  <a:lnTo>
                    <a:pt x="27965" y="64528"/>
                  </a:lnTo>
                  <a:lnTo>
                    <a:pt x="38772" y="66543"/>
                  </a:lnTo>
                  <a:lnTo>
                    <a:pt x="49936" y="66943"/>
                  </a:lnTo>
                  <a:lnTo>
                    <a:pt x="61132" y="65627"/>
                  </a:lnTo>
                  <a:lnTo>
                    <a:pt x="71898" y="62632"/>
                  </a:lnTo>
                  <a:lnTo>
                    <a:pt x="81586" y="57959"/>
                  </a:lnTo>
                  <a:lnTo>
                    <a:pt x="89932" y="51785"/>
                  </a:lnTo>
                  <a:lnTo>
                    <a:pt x="96532" y="44557"/>
                  </a:lnTo>
                  <a:lnTo>
                    <a:pt x="100692" y="36877"/>
                  </a:lnTo>
                  <a:lnTo>
                    <a:pt x="102260" y="29129"/>
                  </a:lnTo>
                  <a:lnTo>
                    <a:pt x="101382" y="21642"/>
                  </a:lnTo>
                  <a:lnTo>
                    <a:pt x="98218" y="14767"/>
                  </a:lnTo>
                  <a:lnTo>
                    <a:pt x="93094" y="8641"/>
                  </a:lnTo>
                  <a:lnTo>
                    <a:pt x="86420" y="3698"/>
                  </a:lnTo>
                  <a:lnTo>
                    <a:pt x="78587" y="733"/>
                  </a:lnTo>
                  <a:lnTo>
                    <a:pt x="69918" y="0"/>
                  </a:lnTo>
                  <a:lnTo>
                    <a:pt x="60660" y="1287"/>
                  </a:lnTo>
                  <a:lnTo>
                    <a:pt x="50993" y="4201"/>
                  </a:lnTo>
                  <a:lnTo>
                    <a:pt x="41056" y="8348"/>
                  </a:lnTo>
                  <a:lnTo>
                    <a:pt x="31265" y="13553"/>
                  </a:lnTo>
                  <a:lnTo>
                    <a:pt x="22296" y="19861"/>
                  </a:lnTo>
                  <a:lnTo>
                    <a:pt x="14460" y="27215"/>
                  </a:lnTo>
                  <a:lnTo>
                    <a:pt x="8045" y="35609"/>
                  </a:lnTo>
                  <a:lnTo>
                    <a:pt x="3486" y="45153"/>
                  </a:lnTo>
                  <a:lnTo>
                    <a:pt x="833" y="55795"/>
                  </a:lnTo>
                  <a:lnTo>
                    <a:pt x="0" y="67196"/>
                  </a:lnTo>
                  <a:lnTo>
                    <a:pt x="946" y="78841"/>
                  </a:lnTo>
                  <a:lnTo>
                    <a:pt x="3470" y="90404"/>
                  </a:lnTo>
                  <a:lnTo>
                    <a:pt x="7434" y="101437"/>
                  </a:lnTo>
                  <a:lnTo>
                    <a:pt x="12835" y="111313"/>
                  </a:lnTo>
                  <a:lnTo>
                    <a:pt x="19543" y="119799"/>
                  </a:lnTo>
                  <a:lnTo>
                    <a:pt x="27487" y="126835"/>
                  </a:lnTo>
                  <a:lnTo>
                    <a:pt x="36721" y="132353"/>
                  </a:lnTo>
                  <a:lnTo>
                    <a:pt x="47147" y="136470"/>
                  </a:lnTo>
                  <a:lnTo>
                    <a:pt x="58333" y="139248"/>
                  </a:lnTo>
                  <a:lnTo>
                    <a:pt x="70908" y="140770"/>
                  </a:lnTo>
                  <a:lnTo>
                    <a:pt x="88209" y="140055"/>
                  </a:lnTo>
                  <a:lnTo>
                    <a:pt x="115933" y="13554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06486" y="2863751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200"/>
                  </a:lnTo>
                  <a:lnTo>
                    <a:pt x="5" y="50467"/>
                  </a:lnTo>
                  <a:lnTo>
                    <a:pt x="178" y="66625"/>
                  </a:lnTo>
                  <a:lnTo>
                    <a:pt x="827" y="83755"/>
                  </a:lnTo>
                  <a:lnTo>
                    <a:pt x="2075" y="101828"/>
                  </a:lnTo>
                  <a:lnTo>
                    <a:pt x="3728" y="120539"/>
                  </a:lnTo>
                  <a:lnTo>
                    <a:pt x="5376" y="139405"/>
                  </a:lnTo>
                  <a:lnTo>
                    <a:pt x="6784" y="158125"/>
                  </a:lnTo>
                  <a:lnTo>
                    <a:pt x="8049" y="176271"/>
                  </a:lnTo>
                  <a:lnTo>
                    <a:pt x="9505" y="193231"/>
                  </a:lnTo>
                  <a:lnTo>
                    <a:pt x="11336" y="208783"/>
                  </a:lnTo>
                  <a:lnTo>
                    <a:pt x="13567" y="223040"/>
                  </a:lnTo>
                  <a:lnTo>
                    <a:pt x="16143" y="236245"/>
                  </a:lnTo>
                  <a:lnTo>
                    <a:pt x="18986" y="248638"/>
                  </a:lnTo>
                  <a:lnTo>
                    <a:pt x="21872" y="259985"/>
                  </a:lnTo>
                  <a:lnTo>
                    <a:pt x="24729" y="270692"/>
                  </a:lnTo>
                  <a:lnTo>
                    <a:pt x="27805" y="281703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11730" y="297956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845" y="67"/>
                  </a:lnTo>
                  <a:lnTo>
                    <a:pt x="167356" y="707"/>
                  </a:lnTo>
                  <a:lnTo>
                    <a:pt x="157050" y="2004"/>
                  </a:lnTo>
                  <a:lnTo>
                    <a:pt x="146576" y="3864"/>
                  </a:lnTo>
                  <a:lnTo>
                    <a:pt x="135584" y="6180"/>
                  </a:lnTo>
                  <a:lnTo>
                    <a:pt x="123937" y="8847"/>
                  </a:lnTo>
                  <a:lnTo>
                    <a:pt x="111510" y="11771"/>
                  </a:lnTo>
                  <a:lnTo>
                    <a:pt x="98106" y="14878"/>
                  </a:lnTo>
                  <a:lnTo>
                    <a:pt x="83731" y="18113"/>
                  </a:lnTo>
                  <a:lnTo>
                    <a:pt x="68897" y="21478"/>
                  </a:lnTo>
                  <a:lnTo>
                    <a:pt x="52863" y="25458"/>
                  </a:lnTo>
                  <a:lnTo>
                    <a:pt x="31989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59129" y="2821637"/>
              <a:ext cx="326384" cy="337906"/>
            </a:xfrm>
            <a:custGeom>
              <a:avLst/>
              <a:gdLst/>
              <a:ahLst/>
              <a:cxnLst/>
              <a:rect l="0" t="0" r="0" b="0"/>
              <a:pathLst>
                <a:path w="326384" h="337906">
                  <a:moveTo>
                    <a:pt x="0" y="0"/>
                  </a:moveTo>
                  <a:lnTo>
                    <a:pt x="8600" y="11735"/>
                  </a:lnTo>
                  <a:lnTo>
                    <a:pt x="15027" y="22864"/>
                  </a:lnTo>
                  <a:lnTo>
                    <a:pt x="19840" y="34467"/>
                  </a:lnTo>
                  <a:lnTo>
                    <a:pt x="23554" y="46801"/>
                  </a:lnTo>
                  <a:lnTo>
                    <a:pt x="26749" y="60109"/>
                  </a:lnTo>
                  <a:lnTo>
                    <a:pt x="29794" y="74414"/>
                  </a:lnTo>
                  <a:lnTo>
                    <a:pt x="32863" y="89419"/>
                  </a:lnTo>
                  <a:lnTo>
                    <a:pt x="36012" y="104632"/>
                  </a:lnTo>
                  <a:lnTo>
                    <a:pt x="39248" y="119754"/>
                  </a:lnTo>
                  <a:lnTo>
                    <a:pt x="42558" y="134839"/>
                  </a:lnTo>
                  <a:lnTo>
                    <a:pt x="45927" y="150186"/>
                  </a:lnTo>
                  <a:lnTo>
                    <a:pt x="49335" y="165951"/>
                  </a:lnTo>
                  <a:lnTo>
                    <a:pt x="52605" y="181980"/>
                  </a:lnTo>
                  <a:lnTo>
                    <a:pt x="55420" y="197901"/>
                  </a:lnTo>
                  <a:lnTo>
                    <a:pt x="57645" y="213503"/>
                  </a:lnTo>
                  <a:lnTo>
                    <a:pt x="59308" y="228743"/>
                  </a:lnTo>
                  <a:lnTo>
                    <a:pt x="60507" y="243663"/>
                  </a:lnTo>
                  <a:lnTo>
                    <a:pt x="61357" y="258237"/>
                  </a:lnTo>
                  <a:lnTo>
                    <a:pt x="62155" y="269273"/>
                  </a:lnTo>
                  <a:lnTo>
                    <a:pt x="63280" y="272971"/>
                  </a:lnTo>
                  <a:lnTo>
                    <a:pt x="64837" y="271011"/>
                  </a:lnTo>
                  <a:lnTo>
                    <a:pt x="66839" y="265413"/>
                  </a:lnTo>
                  <a:lnTo>
                    <a:pt x="69235" y="257300"/>
                  </a:lnTo>
                  <a:lnTo>
                    <a:pt x="71961" y="247410"/>
                  </a:lnTo>
                  <a:lnTo>
                    <a:pt x="75429" y="237078"/>
                  </a:lnTo>
                  <a:lnTo>
                    <a:pt x="80498" y="228224"/>
                  </a:lnTo>
                  <a:lnTo>
                    <a:pt x="87494" y="221779"/>
                  </a:lnTo>
                  <a:lnTo>
                    <a:pt x="95955" y="218104"/>
                  </a:lnTo>
                  <a:lnTo>
                    <a:pt x="104936" y="217445"/>
                  </a:lnTo>
                  <a:lnTo>
                    <a:pt x="113821" y="219595"/>
                  </a:lnTo>
                  <a:lnTo>
                    <a:pt x="122207" y="224070"/>
                  </a:lnTo>
                  <a:lnTo>
                    <a:pt x="129752" y="230328"/>
                  </a:lnTo>
                  <a:lnTo>
                    <a:pt x="136374" y="237893"/>
                  </a:lnTo>
                  <a:lnTo>
                    <a:pt x="142175" y="246388"/>
                  </a:lnTo>
                  <a:lnTo>
                    <a:pt x="147319" y="255533"/>
                  </a:lnTo>
                  <a:lnTo>
                    <a:pt x="151978" y="265102"/>
                  </a:lnTo>
                  <a:lnTo>
                    <a:pt x="156473" y="274128"/>
                  </a:lnTo>
                  <a:lnTo>
                    <a:pt x="162033" y="280714"/>
                  </a:lnTo>
                  <a:lnTo>
                    <a:pt x="169100" y="283854"/>
                  </a:lnTo>
                  <a:lnTo>
                    <a:pt x="176308" y="283903"/>
                  </a:lnTo>
                  <a:lnTo>
                    <a:pt x="183325" y="281669"/>
                  </a:lnTo>
                  <a:lnTo>
                    <a:pt x="190391" y="278026"/>
                  </a:lnTo>
                  <a:lnTo>
                    <a:pt x="197902" y="273795"/>
                  </a:lnTo>
                  <a:lnTo>
                    <a:pt x="206036" y="269456"/>
                  </a:lnTo>
                  <a:lnTo>
                    <a:pt x="214939" y="265214"/>
                  </a:lnTo>
                  <a:lnTo>
                    <a:pt x="224816" y="261126"/>
                  </a:lnTo>
                  <a:lnTo>
                    <a:pt x="235678" y="257181"/>
                  </a:lnTo>
                  <a:lnTo>
                    <a:pt x="247224" y="253190"/>
                  </a:lnTo>
                  <a:lnTo>
                    <a:pt x="258965" y="248815"/>
                  </a:lnTo>
                  <a:lnTo>
                    <a:pt x="270591" y="243897"/>
                  </a:lnTo>
                  <a:lnTo>
                    <a:pt x="281666" y="238287"/>
                  </a:lnTo>
                  <a:lnTo>
                    <a:pt x="291571" y="231763"/>
                  </a:lnTo>
                  <a:lnTo>
                    <a:pt x="300071" y="224297"/>
                  </a:lnTo>
                  <a:lnTo>
                    <a:pt x="306947" y="216011"/>
                  </a:lnTo>
                  <a:lnTo>
                    <a:pt x="311825" y="207080"/>
                  </a:lnTo>
                  <a:lnTo>
                    <a:pt x="314690" y="197670"/>
                  </a:lnTo>
                  <a:lnTo>
                    <a:pt x="315496" y="188082"/>
                  </a:lnTo>
                  <a:lnTo>
                    <a:pt x="314001" y="178726"/>
                  </a:lnTo>
                  <a:lnTo>
                    <a:pt x="310294" y="169820"/>
                  </a:lnTo>
                  <a:lnTo>
                    <a:pt x="304723" y="161876"/>
                  </a:lnTo>
                  <a:lnTo>
                    <a:pt x="297704" y="155750"/>
                  </a:lnTo>
                  <a:lnTo>
                    <a:pt x="289617" y="151750"/>
                  </a:lnTo>
                  <a:lnTo>
                    <a:pt x="280766" y="149862"/>
                  </a:lnTo>
                  <a:lnTo>
                    <a:pt x="271381" y="150024"/>
                  </a:lnTo>
                  <a:lnTo>
                    <a:pt x="261637" y="151988"/>
                  </a:lnTo>
                  <a:lnTo>
                    <a:pt x="251977" y="155558"/>
                  </a:lnTo>
                  <a:lnTo>
                    <a:pt x="243096" y="160686"/>
                  </a:lnTo>
                  <a:lnTo>
                    <a:pt x="235309" y="167209"/>
                  </a:lnTo>
                  <a:lnTo>
                    <a:pt x="228590" y="175026"/>
                  </a:lnTo>
                  <a:lnTo>
                    <a:pt x="222760" y="184175"/>
                  </a:lnTo>
                  <a:lnTo>
                    <a:pt x="217619" y="194553"/>
                  </a:lnTo>
                  <a:lnTo>
                    <a:pt x="213147" y="205945"/>
                  </a:lnTo>
                  <a:lnTo>
                    <a:pt x="209506" y="218116"/>
                  </a:lnTo>
                  <a:lnTo>
                    <a:pt x="206725" y="230854"/>
                  </a:lnTo>
                  <a:lnTo>
                    <a:pt x="204855" y="243830"/>
                  </a:lnTo>
                  <a:lnTo>
                    <a:pt x="204049" y="256614"/>
                  </a:lnTo>
                  <a:lnTo>
                    <a:pt x="204291" y="268985"/>
                  </a:lnTo>
                  <a:lnTo>
                    <a:pt x="205590" y="280749"/>
                  </a:lnTo>
                  <a:lnTo>
                    <a:pt x="208056" y="291656"/>
                  </a:lnTo>
                  <a:lnTo>
                    <a:pt x="211646" y="301656"/>
                  </a:lnTo>
                  <a:lnTo>
                    <a:pt x="216344" y="310694"/>
                  </a:lnTo>
                  <a:lnTo>
                    <a:pt x="222246" y="318627"/>
                  </a:lnTo>
                  <a:lnTo>
                    <a:pt x="229290" y="325475"/>
                  </a:lnTo>
                  <a:lnTo>
                    <a:pt x="237292" y="331075"/>
                  </a:lnTo>
                  <a:lnTo>
                    <a:pt x="246032" y="335015"/>
                  </a:lnTo>
                  <a:lnTo>
                    <a:pt x="255318" y="337220"/>
                  </a:lnTo>
                  <a:lnTo>
                    <a:pt x="264993" y="337905"/>
                  </a:lnTo>
                  <a:lnTo>
                    <a:pt x="274939" y="337385"/>
                  </a:lnTo>
                  <a:lnTo>
                    <a:pt x="285060" y="335969"/>
                  </a:lnTo>
                  <a:lnTo>
                    <a:pt x="294841" y="334062"/>
                  </a:lnTo>
                  <a:lnTo>
                    <a:pt x="304308" y="331979"/>
                  </a:lnTo>
                  <a:lnTo>
                    <a:pt x="314291" y="329542"/>
                  </a:lnTo>
                  <a:lnTo>
                    <a:pt x="326383" y="32638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49403" y="2905865"/>
              <a:ext cx="202564" cy="206068"/>
            </a:xfrm>
            <a:custGeom>
              <a:avLst/>
              <a:gdLst/>
              <a:ahLst/>
              <a:cxnLst/>
              <a:rect l="0" t="0" r="0" b="0"/>
              <a:pathLst>
                <a:path w="202564" h="206068">
                  <a:moveTo>
                    <a:pt x="88793" y="0"/>
                  </a:moveTo>
                  <a:lnTo>
                    <a:pt x="79992" y="3001"/>
                  </a:lnTo>
                  <a:lnTo>
                    <a:pt x="71645" y="6423"/>
                  </a:lnTo>
                  <a:lnTo>
                    <a:pt x="62951" y="10619"/>
                  </a:lnTo>
                  <a:lnTo>
                    <a:pt x="54003" y="15519"/>
                  </a:lnTo>
                  <a:lnTo>
                    <a:pt x="45156" y="21001"/>
                  </a:lnTo>
                  <a:lnTo>
                    <a:pt x="36622" y="26936"/>
                  </a:lnTo>
                  <a:lnTo>
                    <a:pt x="28607" y="33370"/>
                  </a:lnTo>
                  <a:lnTo>
                    <a:pt x="21377" y="40517"/>
                  </a:lnTo>
                  <a:lnTo>
                    <a:pt x="15005" y="48439"/>
                  </a:lnTo>
                  <a:lnTo>
                    <a:pt x="9557" y="57216"/>
                  </a:lnTo>
                  <a:lnTo>
                    <a:pt x="5189" y="67018"/>
                  </a:lnTo>
                  <a:lnTo>
                    <a:pt x="1893" y="77823"/>
                  </a:lnTo>
                  <a:lnTo>
                    <a:pt x="0" y="88994"/>
                  </a:lnTo>
                  <a:lnTo>
                    <a:pt x="234" y="99421"/>
                  </a:lnTo>
                  <a:lnTo>
                    <a:pt x="2812" y="108533"/>
                  </a:lnTo>
                  <a:lnTo>
                    <a:pt x="7816" y="116122"/>
                  </a:lnTo>
                  <a:lnTo>
                    <a:pt x="15444" y="122077"/>
                  </a:lnTo>
                  <a:lnTo>
                    <a:pt x="25530" y="126520"/>
                  </a:lnTo>
                  <a:lnTo>
                    <a:pt x="37336" y="129555"/>
                  </a:lnTo>
                  <a:lnTo>
                    <a:pt x="49775" y="131167"/>
                  </a:lnTo>
                  <a:lnTo>
                    <a:pt x="62166" y="131481"/>
                  </a:lnTo>
                  <a:lnTo>
                    <a:pt x="74245" y="130730"/>
                  </a:lnTo>
                  <a:lnTo>
                    <a:pt x="85962" y="129165"/>
                  </a:lnTo>
                  <a:lnTo>
                    <a:pt x="97363" y="127012"/>
                  </a:lnTo>
                  <a:lnTo>
                    <a:pt x="108683" y="124773"/>
                  </a:lnTo>
                  <a:lnTo>
                    <a:pt x="120290" y="123189"/>
                  </a:lnTo>
                  <a:lnTo>
                    <a:pt x="132358" y="122616"/>
                  </a:lnTo>
                  <a:lnTo>
                    <a:pt x="144569" y="123217"/>
                  </a:lnTo>
                  <a:lnTo>
                    <a:pt x="156234" y="125142"/>
                  </a:lnTo>
                  <a:lnTo>
                    <a:pt x="166999" y="128331"/>
                  </a:lnTo>
                  <a:lnTo>
                    <a:pt x="176684" y="132743"/>
                  </a:lnTo>
                  <a:lnTo>
                    <a:pt x="185117" y="138446"/>
                  </a:lnTo>
                  <a:lnTo>
                    <a:pt x="192329" y="145347"/>
                  </a:lnTo>
                  <a:lnTo>
                    <a:pt x="198019" y="153082"/>
                  </a:lnTo>
                  <a:lnTo>
                    <a:pt x="201494" y="161110"/>
                  </a:lnTo>
                  <a:lnTo>
                    <a:pt x="202563" y="169095"/>
                  </a:lnTo>
                  <a:lnTo>
                    <a:pt x="201161" y="176742"/>
                  </a:lnTo>
                  <a:lnTo>
                    <a:pt x="197107" y="183725"/>
                  </a:lnTo>
                  <a:lnTo>
                    <a:pt x="190563" y="189933"/>
                  </a:lnTo>
                  <a:lnTo>
                    <a:pt x="181951" y="195270"/>
                  </a:lnTo>
                  <a:lnTo>
                    <a:pt x="171746" y="199565"/>
                  </a:lnTo>
                  <a:lnTo>
                    <a:pt x="160364" y="202822"/>
                  </a:lnTo>
                  <a:lnTo>
                    <a:pt x="147980" y="205028"/>
                  </a:lnTo>
                  <a:lnTo>
                    <a:pt x="134537" y="206067"/>
                  </a:lnTo>
                  <a:lnTo>
                    <a:pt x="120101" y="205990"/>
                  </a:lnTo>
                  <a:lnTo>
                    <a:pt x="105209" y="204938"/>
                  </a:lnTo>
                  <a:lnTo>
                    <a:pt x="89125" y="202851"/>
                  </a:lnTo>
                  <a:lnTo>
                    <a:pt x="68199" y="198429"/>
                  </a:lnTo>
                  <a:lnTo>
                    <a:pt x="36151" y="18951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94345" y="3004640"/>
              <a:ext cx="191293" cy="140537"/>
            </a:xfrm>
            <a:custGeom>
              <a:avLst/>
              <a:gdLst/>
              <a:ahLst/>
              <a:cxnLst/>
              <a:rect l="0" t="0" r="0" b="0"/>
              <a:pathLst>
                <a:path w="191293" h="140537">
                  <a:moveTo>
                    <a:pt x="75478" y="101266"/>
                  </a:moveTo>
                  <a:lnTo>
                    <a:pt x="78412" y="92465"/>
                  </a:lnTo>
                  <a:lnTo>
                    <a:pt x="81194" y="84118"/>
                  </a:lnTo>
                  <a:lnTo>
                    <a:pt x="84084" y="75415"/>
                  </a:lnTo>
                  <a:lnTo>
                    <a:pt x="86780" y="66121"/>
                  </a:lnTo>
                  <a:lnTo>
                    <a:pt x="88648" y="55978"/>
                  </a:lnTo>
                  <a:lnTo>
                    <a:pt x="89396" y="44946"/>
                  </a:lnTo>
                  <a:lnTo>
                    <a:pt x="88737" y="33625"/>
                  </a:lnTo>
                  <a:lnTo>
                    <a:pt x="86240" y="23100"/>
                  </a:lnTo>
                  <a:lnTo>
                    <a:pt x="81846" y="13931"/>
                  </a:lnTo>
                  <a:lnTo>
                    <a:pt x="75640" y="6643"/>
                  </a:lnTo>
                  <a:lnTo>
                    <a:pt x="67662" y="1956"/>
                  </a:lnTo>
                  <a:lnTo>
                    <a:pt x="58127" y="0"/>
                  </a:lnTo>
                  <a:lnTo>
                    <a:pt x="47829" y="603"/>
                  </a:lnTo>
                  <a:lnTo>
                    <a:pt x="37999" y="3575"/>
                  </a:lnTo>
                  <a:lnTo>
                    <a:pt x="29287" y="8567"/>
                  </a:lnTo>
                  <a:lnTo>
                    <a:pt x="21797" y="15151"/>
                  </a:lnTo>
                  <a:lnTo>
                    <a:pt x="15377" y="22923"/>
                  </a:lnTo>
                  <a:lnTo>
                    <a:pt x="9808" y="31551"/>
                  </a:lnTo>
                  <a:lnTo>
                    <a:pt x="5202" y="40782"/>
                  </a:lnTo>
                  <a:lnTo>
                    <a:pt x="1997" y="50429"/>
                  </a:lnTo>
                  <a:lnTo>
                    <a:pt x="316" y="60363"/>
                  </a:lnTo>
                  <a:lnTo>
                    <a:pt x="0" y="70492"/>
                  </a:lnTo>
                  <a:lnTo>
                    <a:pt x="773" y="80752"/>
                  </a:lnTo>
                  <a:lnTo>
                    <a:pt x="2376" y="91091"/>
                  </a:lnTo>
                  <a:lnTo>
                    <a:pt x="4910" y="101154"/>
                  </a:lnTo>
                  <a:lnTo>
                    <a:pt x="8812" y="110305"/>
                  </a:lnTo>
                  <a:lnTo>
                    <a:pt x="14210" y="118259"/>
                  </a:lnTo>
                  <a:lnTo>
                    <a:pt x="20783" y="124582"/>
                  </a:lnTo>
                  <a:lnTo>
                    <a:pt x="27958" y="128549"/>
                  </a:lnTo>
                  <a:lnTo>
                    <a:pt x="35340" y="129990"/>
                  </a:lnTo>
                  <a:lnTo>
                    <a:pt x="42735" y="129194"/>
                  </a:lnTo>
                  <a:lnTo>
                    <a:pt x="50073" y="126617"/>
                  </a:lnTo>
                  <a:lnTo>
                    <a:pt x="57330" y="122696"/>
                  </a:lnTo>
                  <a:lnTo>
                    <a:pt x="64185" y="117474"/>
                  </a:lnTo>
                  <a:lnTo>
                    <a:pt x="70035" y="110622"/>
                  </a:lnTo>
                  <a:lnTo>
                    <a:pt x="74667" y="102125"/>
                  </a:lnTo>
                  <a:lnTo>
                    <a:pt x="79129" y="93444"/>
                  </a:lnTo>
                  <a:lnTo>
                    <a:pt x="84496" y="87505"/>
                  </a:lnTo>
                  <a:lnTo>
                    <a:pt x="90051" y="85752"/>
                  </a:lnTo>
                  <a:lnTo>
                    <a:pt x="95331" y="87673"/>
                  </a:lnTo>
                  <a:lnTo>
                    <a:pt x="100224" y="92310"/>
                  </a:lnTo>
                  <a:lnTo>
                    <a:pt x="104924" y="98681"/>
                  </a:lnTo>
                  <a:lnTo>
                    <a:pt x="109808" y="105878"/>
                  </a:lnTo>
                  <a:lnTo>
                    <a:pt x="115082" y="113348"/>
                  </a:lnTo>
                  <a:lnTo>
                    <a:pt x="120941" y="120671"/>
                  </a:lnTo>
                  <a:lnTo>
                    <a:pt x="127634" y="127448"/>
                  </a:lnTo>
                  <a:lnTo>
                    <a:pt x="135210" y="133509"/>
                  </a:lnTo>
                  <a:lnTo>
                    <a:pt x="143400" y="138242"/>
                  </a:lnTo>
                  <a:lnTo>
                    <a:pt x="151736" y="140536"/>
                  </a:lnTo>
                  <a:lnTo>
                    <a:pt x="159923" y="140010"/>
                  </a:lnTo>
                  <a:lnTo>
                    <a:pt x="167562" y="137183"/>
                  </a:lnTo>
                  <a:lnTo>
                    <a:pt x="174820" y="132732"/>
                  </a:lnTo>
                  <a:lnTo>
                    <a:pt x="182329" y="125145"/>
                  </a:lnTo>
                  <a:lnTo>
                    <a:pt x="191292" y="11179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64580" y="2985907"/>
              <a:ext cx="326385" cy="173505"/>
            </a:xfrm>
            <a:custGeom>
              <a:avLst/>
              <a:gdLst/>
              <a:ahLst/>
              <a:cxnLst/>
              <a:rect l="0" t="0" r="0" b="0"/>
              <a:pathLst>
                <a:path w="326385" h="173505">
                  <a:moveTo>
                    <a:pt x="0" y="56828"/>
                  </a:moveTo>
                  <a:lnTo>
                    <a:pt x="67" y="71363"/>
                  </a:lnTo>
                  <a:lnTo>
                    <a:pt x="707" y="83994"/>
                  </a:lnTo>
                  <a:lnTo>
                    <a:pt x="2000" y="95903"/>
                  </a:lnTo>
                  <a:lnTo>
                    <a:pt x="3686" y="107558"/>
                  </a:lnTo>
                  <a:lnTo>
                    <a:pt x="5354" y="119399"/>
                  </a:lnTo>
                  <a:lnTo>
                    <a:pt x="6742" y="131561"/>
                  </a:lnTo>
                  <a:lnTo>
                    <a:pt x="6910" y="141323"/>
                  </a:lnTo>
                  <a:lnTo>
                    <a:pt x="5496" y="144554"/>
                  </a:lnTo>
                  <a:lnTo>
                    <a:pt x="3924" y="141293"/>
                  </a:lnTo>
                  <a:lnTo>
                    <a:pt x="2697" y="133398"/>
                  </a:lnTo>
                  <a:lnTo>
                    <a:pt x="1828" y="122736"/>
                  </a:lnTo>
                  <a:lnTo>
                    <a:pt x="1234" y="110545"/>
                  </a:lnTo>
                  <a:lnTo>
                    <a:pt x="1003" y="97528"/>
                  </a:lnTo>
                  <a:lnTo>
                    <a:pt x="1378" y="84066"/>
                  </a:lnTo>
                  <a:lnTo>
                    <a:pt x="2458" y="70386"/>
                  </a:lnTo>
                  <a:lnTo>
                    <a:pt x="4506" y="57579"/>
                  </a:lnTo>
                  <a:lnTo>
                    <a:pt x="8017" y="47548"/>
                  </a:lnTo>
                  <a:lnTo>
                    <a:pt x="13120" y="41106"/>
                  </a:lnTo>
                  <a:lnTo>
                    <a:pt x="19479" y="38238"/>
                  </a:lnTo>
                  <a:lnTo>
                    <a:pt x="26504" y="38656"/>
                  </a:lnTo>
                  <a:lnTo>
                    <a:pt x="33781" y="41821"/>
                  </a:lnTo>
                  <a:lnTo>
                    <a:pt x="41104" y="46958"/>
                  </a:lnTo>
                  <a:lnTo>
                    <a:pt x="48394" y="53202"/>
                  </a:lnTo>
                  <a:lnTo>
                    <a:pt x="55630" y="59919"/>
                  </a:lnTo>
                  <a:lnTo>
                    <a:pt x="62904" y="64768"/>
                  </a:lnTo>
                  <a:lnTo>
                    <a:pt x="69581" y="64759"/>
                  </a:lnTo>
                  <a:lnTo>
                    <a:pt x="74870" y="60496"/>
                  </a:lnTo>
                  <a:lnTo>
                    <a:pt x="79501" y="53906"/>
                  </a:lnTo>
                  <a:lnTo>
                    <a:pt x="84202" y="46372"/>
                  </a:lnTo>
                  <a:lnTo>
                    <a:pt x="89456" y="38757"/>
                  </a:lnTo>
                  <a:lnTo>
                    <a:pt x="95637" y="31661"/>
                  </a:lnTo>
                  <a:lnTo>
                    <a:pt x="102812" y="25319"/>
                  </a:lnTo>
                  <a:lnTo>
                    <a:pt x="110708" y="20197"/>
                  </a:lnTo>
                  <a:lnTo>
                    <a:pt x="118833" y="17096"/>
                  </a:lnTo>
                  <a:lnTo>
                    <a:pt x="126877" y="16273"/>
                  </a:lnTo>
                  <a:lnTo>
                    <a:pt x="134561" y="17836"/>
                  </a:lnTo>
                  <a:lnTo>
                    <a:pt x="141567" y="21999"/>
                  </a:lnTo>
                  <a:lnTo>
                    <a:pt x="147795" y="28610"/>
                  </a:lnTo>
                  <a:lnTo>
                    <a:pt x="153315" y="37098"/>
                  </a:lnTo>
                  <a:lnTo>
                    <a:pt x="158264" y="46687"/>
                  </a:lnTo>
                  <a:lnTo>
                    <a:pt x="162784" y="56832"/>
                  </a:lnTo>
                  <a:lnTo>
                    <a:pt x="166990" y="67231"/>
                  </a:lnTo>
                  <a:lnTo>
                    <a:pt x="170977" y="77738"/>
                  </a:lnTo>
                  <a:lnTo>
                    <a:pt x="174811" y="88285"/>
                  </a:lnTo>
                  <a:lnTo>
                    <a:pt x="178539" y="98841"/>
                  </a:lnTo>
                  <a:lnTo>
                    <a:pt x="182195" y="109396"/>
                  </a:lnTo>
                  <a:lnTo>
                    <a:pt x="185818" y="119902"/>
                  </a:lnTo>
                  <a:lnTo>
                    <a:pt x="189891" y="128782"/>
                  </a:lnTo>
                  <a:lnTo>
                    <a:pt x="194543" y="133302"/>
                  </a:lnTo>
                  <a:lnTo>
                    <a:pt x="199119" y="133165"/>
                  </a:lnTo>
                  <a:lnTo>
                    <a:pt x="203804" y="129885"/>
                  </a:lnTo>
                  <a:lnTo>
                    <a:pt x="208858" y="124833"/>
                  </a:lnTo>
                  <a:lnTo>
                    <a:pt x="214682" y="119009"/>
                  </a:lnTo>
                  <a:lnTo>
                    <a:pt x="221857" y="113173"/>
                  </a:lnTo>
                  <a:lnTo>
                    <a:pt x="230556" y="107685"/>
                  </a:lnTo>
                  <a:lnTo>
                    <a:pt x="240308" y="102471"/>
                  </a:lnTo>
                  <a:lnTo>
                    <a:pt x="250228" y="97184"/>
                  </a:lnTo>
                  <a:lnTo>
                    <a:pt x="259786" y="91615"/>
                  </a:lnTo>
                  <a:lnTo>
                    <a:pt x="268980" y="85715"/>
                  </a:lnTo>
                  <a:lnTo>
                    <a:pt x="278139" y="79520"/>
                  </a:lnTo>
                  <a:lnTo>
                    <a:pt x="287470" y="73079"/>
                  </a:lnTo>
                  <a:lnTo>
                    <a:pt x="296551" y="66125"/>
                  </a:lnTo>
                  <a:lnTo>
                    <a:pt x="304442" y="58093"/>
                  </a:lnTo>
                  <a:lnTo>
                    <a:pt x="310702" y="48775"/>
                  </a:lnTo>
                  <a:lnTo>
                    <a:pt x="314887" y="38754"/>
                  </a:lnTo>
                  <a:lnTo>
                    <a:pt x="316340" y="29176"/>
                  </a:lnTo>
                  <a:lnTo>
                    <a:pt x="314970" y="20669"/>
                  </a:lnTo>
                  <a:lnTo>
                    <a:pt x="310982" y="13502"/>
                  </a:lnTo>
                  <a:lnTo>
                    <a:pt x="304584" y="7839"/>
                  </a:lnTo>
                  <a:lnTo>
                    <a:pt x="296147" y="3600"/>
                  </a:lnTo>
                  <a:lnTo>
                    <a:pt x="286437" y="873"/>
                  </a:lnTo>
                  <a:lnTo>
                    <a:pt x="276477" y="0"/>
                  </a:lnTo>
                  <a:lnTo>
                    <a:pt x="266867" y="1006"/>
                  </a:lnTo>
                  <a:lnTo>
                    <a:pt x="257962" y="3796"/>
                  </a:lnTo>
                  <a:lnTo>
                    <a:pt x="250053" y="8334"/>
                  </a:lnTo>
                  <a:lnTo>
                    <a:pt x="243184" y="14428"/>
                  </a:lnTo>
                  <a:lnTo>
                    <a:pt x="237385" y="21942"/>
                  </a:lnTo>
                  <a:lnTo>
                    <a:pt x="232771" y="30880"/>
                  </a:lnTo>
                  <a:lnTo>
                    <a:pt x="229296" y="41108"/>
                  </a:lnTo>
                  <a:lnTo>
                    <a:pt x="226943" y="52229"/>
                  </a:lnTo>
                  <a:lnTo>
                    <a:pt x="225805" y="63685"/>
                  </a:lnTo>
                  <a:lnTo>
                    <a:pt x="225819" y="75129"/>
                  </a:lnTo>
                  <a:lnTo>
                    <a:pt x="226964" y="86422"/>
                  </a:lnTo>
                  <a:lnTo>
                    <a:pt x="229326" y="97539"/>
                  </a:lnTo>
                  <a:lnTo>
                    <a:pt x="232841" y="108493"/>
                  </a:lnTo>
                  <a:lnTo>
                    <a:pt x="237319" y="119155"/>
                  </a:lnTo>
                  <a:lnTo>
                    <a:pt x="242541" y="129248"/>
                  </a:lnTo>
                  <a:lnTo>
                    <a:pt x="248316" y="138666"/>
                  </a:lnTo>
                  <a:lnTo>
                    <a:pt x="254650" y="147296"/>
                  </a:lnTo>
                  <a:lnTo>
                    <a:pt x="261733" y="154947"/>
                  </a:lnTo>
                  <a:lnTo>
                    <a:pt x="269606" y="161603"/>
                  </a:lnTo>
                  <a:lnTo>
                    <a:pt x="278101" y="167061"/>
                  </a:lnTo>
                  <a:lnTo>
                    <a:pt x="287972" y="171277"/>
                  </a:lnTo>
                  <a:lnTo>
                    <a:pt x="302322" y="173504"/>
                  </a:lnTo>
                  <a:lnTo>
                    <a:pt x="326384" y="1726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64663" y="3169077"/>
              <a:ext cx="32274" cy="126343"/>
            </a:xfrm>
            <a:custGeom>
              <a:avLst/>
              <a:gdLst/>
              <a:ahLst/>
              <a:cxnLst/>
              <a:rect l="0" t="0" r="0" b="0"/>
              <a:pathLst>
                <a:path w="32274" h="126343">
                  <a:moveTo>
                    <a:pt x="0" y="0"/>
                  </a:moveTo>
                  <a:lnTo>
                    <a:pt x="5800" y="8802"/>
                  </a:lnTo>
                  <a:lnTo>
                    <a:pt x="10724" y="17148"/>
                  </a:lnTo>
                  <a:lnTo>
                    <a:pt x="15227" y="25847"/>
                  </a:lnTo>
                  <a:lnTo>
                    <a:pt x="19448" y="34968"/>
                  </a:lnTo>
                  <a:lnTo>
                    <a:pt x="23462" y="44463"/>
                  </a:lnTo>
                  <a:lnTo>
                    <a:pt x="27310" y="54250"/>
                  </a:lnTo>
                  <a:lnTo>
                    <a:pt x="30544" y="64092"/>
                  </a:lnTo>
                  <a:lnTo>
                    <a:pt x="32273" y="73617"/>
                  </a:lnTo>
                  <a:lnTo>
                    <a:pt x="32140" y="82646"/>
                  </a:lnTo>
                  <a:lnTo>
                    <a:pt x="30380" y="91068"/>
                  </a:lnTo>
                  <a:lnTo>
                    <a:pt x="27283" y="99689"/>
                  </a:lnTo>
                  <a:lnTo>
                    <a:pt x="21455" y="110380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552106" y="2969667"/>
              <a:ext cx="123169" cy="144675"/>
            </a:xfrm>
            <a:custGeom>
              <a:avLst/>
              <a:gdLst/>
              <a:ahLst/>
              <a:cxnLst/>
              <a:rect l="0" t="0" r="0" b="0"/>
              <a:pathLst>
                <a:path w="123169" h="144675">
                  <a:moveTo>
                    <a:pt x="102111" y="30954"/>
                  </a:moveTo>
                  <a:lnTo>
                    <a:pt x="96176" y="25087"/>
                  </a:lnTo>
                  <a:lnTo>
                    <a:pt x="89972" y="19522"/>
                  </a:lnTo>
                  <a:lnTo>
                    <a:pt x="82876" y="13737"/>
                  </a:lnTo>
                  <a:lnTo>
                    <a:pt x="74936" y="8175"/>
                  </a:lnTo>
                  <a:lnTo>
                    <a:pt x="66290" y="3790"/>
                  </a:lnTo>
                  <a:lnTo>
                    <a:pt x="57100" y="1026"/>
                  </a:lnTo>
                  <a:lnTo>
                    <a:pt x="47673" y="0"/>
                  </a:lnTo>
                  <a:lnTo>
                    <a:pt x="38431" y="755"/>
                  </a:lnTo>
                  <a:lnTo>
                    <a:pt x="29600" y="3128"/>
                  </a:lnTo>
                  <a:lnTo>
                    <a:pt x="21537" y="7144"/>
                  </a:lnTo>
                  <a:lnTo>
                    <a:pt x="14801" y="13106"/>
                  </a:lnTo>
                  <a:lnTo>
                    <a:pt x="9570" y="21001"/>
                  </a:lnTo>
                  <a:lnTo>
                    <a:pt x="5700" y="30555"/>
                  </a:lnTo>
                  <a:lnTo>
                    <a:pt x="2929" y="41408"/>
                  </a:lnTo>
                  <a:lnTo>
                    <a:pt x="996" y="53221"/>
                  </a:lnTo>
                  <a:lnTo>
                    <a:pt x="0" y="65558"/>
                  </a:lnTo>
                  <a:lnTo>
                    <a:pt x="380" y="77905"/>
                  </a:lnTo>
                  <a:lnTo>
                    <a:pt x="2263" y="89979"/>
                  </a:lnTo>
                  <a:lnTo>
                    <a:pt x="5493" y="101542"/>
                  </a:lnTo>
                  <a:lnTo>
                    <a:pt x="9802" y="112314"/>
                  </a:lnTo>
                  <a:lnTo>
                    <a:pt x="14929" y="122214"/>
                  </a:lnTo>
                  <a:lnTo>
                    <a:pt x="20810" y="130846"/>
                  </a:lnTo>
                  <a:lnTo>
                    <a:pt x="27583" y="137441"/>
                  </a:lnTo>
                  <a:lnTo>
                    <a:pt x="35247" y="141765"/>
                  </a:lnTo>
                  <a:lnTo>
                    <a:pt x="43681" y="144042"/>
                  </a:lnTo>
                  <a:lnTo>
                    <a:pt x="52720" y="144674"/>
                  </a:lnTo>
                  <a:lnTo>
                    <a:pt x="62205" y="144065"/>
                  </a:lnTo>
                  <a:lnTo>
                    <a:pt x="71938" y="142521"/>
                  </a:lnTo>
                  <a:lnTo>
                    <a:pt x="82849" y="139985"/>
                  </a:lnTo>
                  <a:lnTo>
                    <a:pt x="98129" y="135124"/>
                  </a:lnTo>
                  <a:lnTo>
                    <a:pt x="123168" y="12571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16549" y="3007555"/>
              <a:ext cx="110509" cy="121569"/>
            </a:xfrm>
            <a:custGeom>
              <a:avLst/>
              <a:gdLst/>
              <a:ahLst/>
              <a:cxnLst/>
              <a:rect l="0" t="0" r="0" b="0"/>
              <a:pathLst>
                <a:path w="110509" h="121569">
                  <a:moveTo>
                    <a:pt x="85067" y="3595"/>
                  </a:moveTo>
                  <a:lnTo>
                    <a:pt x="76266" y="862"/>
                  </a:lnTo>
                  <a:lnTo>
                    <a:pt x="67919" y="0"/>
                  </a:lnTo>
                  <a:lnTo>
                    <a:pt x="59225" y="991"/>
                  </a:lnTo>
                  <a:lnTo>
                    <a:pt x="50276" y="3530"/>
                  </a:lnTo>
                  <a:lnTo>
                    <a:pt x="41430" y="7314"/>
                  </a:lnTo>
                  <a:lnTo>
                    <a:pt x="32897" y="12054"/>
                  </a:lnTo>
                  <a:lnTo>
                    <a:pt x="24881" y="17660"/>
                  </a:lnTo>
                  <a:lnTo>
                    <a:pt x="17651" y="24238"/>
                  </a:lnTo>
                  <a:lnTo>
                    <a:pt x="11283" y="31773"/>
                  </a:lnTo>
                  <a:lnTo>
                    <a:pt x="6009" y="40289"/>
                  </a:lnTo>
                  <a:lnTo>
                    <a:pt x="2289" y="49914"/>
                  </a:lnTo>
                  <a:lnTo>
                    <a:pt x="241" y="60606"/>
                  </a:lnTo>
                  <a:lnTo>
                    <a:pt x="0" y="71871"/>
                  </a:lnTo>
                  <a:lnTo>
                    <a:pt x="1883" y="82892"/>
                  </a:lnTo>
                  <a:lnTo>
                    <a:pt x="5860" y="93217"/>
                  </a:lnTo>
                  <a:lnTo>
                    <a:pt x="11783" y="102435"/>
                  </a:lnTo>
                  <a:lnTo>
                    <a:pt x="19571" y="110022"/>
                  </a:lnTo>
                  <a:lnTo>
                    <a:pt x="28988" y="115852"/>
                  </a:lnTo>
                  <a:lnTo>
                    <a:pt x="39545" y="119801"/>
                  </a:lnTo>
                  <a:lnTo>
                    <a:pt x="50614" y="121568"/>
                  </a:lnTo>
                  <a:lnTo>
                    <a:pt x="61785" y="121199"/>
                  </a:lnTo>
                  <a:lnTo>
                    <a:pt x="72556" y="118852"/>
                  </a:lnTo>
                  <a:lnTo>
                    <a:pt x="82255" y="114620"/>
                  </a:lnTo>
                  <a:lnTo>
                    <a:pt x="90624" y="108735"/>
                  </a:lnTo>
                  <a:lnTo>
                    <a:pt x="97581" y="101362"/>
                  </a:lnTo>
                  <a:lnTo>
                    <a:pt x="103044" y="92520"/>
                  </a:lnTo>
                  <a:lnTo>
                    <a:pt x="107120" y="82356"/>
                  </a:lnTo>
                  <a:lnTo>
                    <a:pt x="109725" y="71278"/>
                  </a:lnTo>
                  <a:lnTo>
                    <a:pt x="110508" y="59851"/>
                  </a:lnTo>
                  <a:lnTo>
                    <a:pt x="109440" y="48435"/>
                  </a:lnTo>
                  <a:lnTo>
                    <a:pt x="106606" y="37501"/>
                  </a:lnTo>
                  <a:lnTo>
                    <a:pt x="102038" y="27690"/>
                  </a:lnTo>
                  <a:lnTo>
                    <a:pt x="95938" y="19253"/>
                  </a:lnTo>
                  <a:lnTo>
                    <a:pt x="88869" y="12427"/>
                  </a:lnTo>
                  <a:lnTo>
                    <a:pt x="80871" y="7064"/>
                  </a:lnTo>
                  <a:lnTo>
                    <a:pt x="70129" y="3810"/>
                  </a:lnTo>
                  <a:lnTo>
                    <a:pt x="53482" y="359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87494" y="3023875"/>
              <a:ext cx="187864" cy="119746"/>
            </a:xfrm>
            <a:custGeom>
              <a:avLst/>
              <a:gdLst/>
              <a:ahLst/>
              <a:cxnLst/>
              <a:rect l="0" t="0" r="0" b="0"/>
              <a:pathLst>
                <a:path w="187864" h="119746">
                  <a:moveTo>
                    <a:pt x="8879" y="71503"/>
                  </a:moveTo>
                  <a:lnTo>
                    <a:pt x="8945" y="83171"/>
                  </a:lnTo>
                  <a:lnTo>
                    <a:pt x="9586" y="93660"/>
                  </a:lnTo>
                  <a:lnTo>
                    <a:pt x="10842" y="103934"/>
                  </a:lnTo>
                  <a:lnTo>
                    <a:pt x="11193" y="113178"/>
                  </a:lnTo>
                  <a:lnTo>
                    <a:pt x="9397" y="118951"/>
                  </a:lnTo>
                  <a:lnTo>
                    <a:pt x="6922" y="119745"/>
                  </a:lnTo>
                  <a:lnTo>
                    <a:pt x="4652" y="116148"/>
                  </a:lnTo>
                  <a:lnTo>
                    <a:pt x="2837" y="109113"/>
                  </a:lnTo>
                  <a:lnTo>
                    <a:pt x="1481" y="99300"/>
                  </a:lnTo>
                  <a:lnTo>
                    <a:pt x="512" y="87303"/>
                  </a:lnTo>
                  <a:lnTo>
                    <a:pt x="0" y="73825"/>
                  </a:lnTo>
                  <a:lnTo>
                    <a:pt x="174" y="59623"/>
                  </a:lnTo>
                  <a:lnTo>
                    <a:pt x="1116" y="45194"/>
                  </a:lnTo>
                  <a:lnTo>
                    <a:pt x="3241" y="31420"/>
                  </a:lnTo>
                  <a:lnTo>
                    <a:pt x="7333" y="19611"/>
                  </a:lnTo>
                  <a:lnTo>
                    <a:pt x="13639" y="10319"/>
                  </a:lnTo>
                  <a:lnTo>
                    <a:pt x="21620" y="3895"/>
                  </a:lnTo>
                  <a:lnTo>
                    <a:pt x="30273" y="840"/>
                  </a:lnTo>
                  <a:lnTo>
                    <a:pt x="38934" y="1083"/>
                  </a:lnTo>
                  <a:lnTo>
                    <a:pt x="47168" y="4124"/>
                  </a:lnTo>
                  <a:lnTo>
                    <a:pt x="54611" y="9345"/>
                  </a:lnTo>
                  <a:lnTo>
                    <a:pt x="61154" y="16179"/>
                  </a:lnTo>
                  <a:lnTo>
                    <a:pt x="66563" y="24167"/>
                  </a:lnTo>
                  <a:lnTo>
                    <a:pt x="70381" y="32963"/>
                  </a:lnTo>
                  <a:lnTo>
                    <a:pt x="72510" y="42247"/>
                  </a:lnTo>
                  <a:lnTo>
                    <a:pt x="73214" y="49320"/>
                  </a:lnTo>
                  <a:lnTo>
                    <a:pt x="73282" y="50935"/>
                  </a:lnTo>
                  <a:lnTo>
                    <a:pt x="73656" y="48054"/>
                  </a:lnTo>
                  <a:lnTo>
                    <a:pt x="74676" y="42267"/>
                  </a:lnTo>
                  <a:lnTo>
                    <a:pt x="76501" y="34860"/>
                  </a:lnTo>
                  <a:lnTo>
                    <a:pt x="79325" y="26835"/>
                  </a:lnTo>
                  <a:lnTo>
                    <a:pt x="83157" y="18755"/>
                  </a:lnTo>
                  <a:lnTo>
                    <a:pt x="88019" y="11330"/>
                  </a:lnTo>
                  <a:lnTo>
                    <a:pt x="94031" y="5536"/>
                  </a:lnTo>
                  <a:lnTo>
                    <a:pt x="101150" y="1750"/>
                  </a:lnTo>
                  <a:lnTo>
                    <a:pt x="109200" y="0"/>
                  </a:lnTo>
                  <a:lnTo>
                    <a:pt x="117974" y="253"/>
                  </a:lnTo>
                  <a:lnTo>
                    <a:pt x="127278" y="2281"/>
                  </a:lnTo>
                  <a:lnTo>
                    <a:pt x="136794" y="6063"/>
                  </a:lnTo>
                  <a:lnTo>
                    <a:pt x="146103" y="11865"/>
                  </a:lnTo>
                  <a:lnTo>
                    <a:pt x="154980" y="19654"/>
                  </a:lnTo>
                  <a:lnTo>
                    <a:pt x="163078" y="29135"/>
                  </a:lnTo>
                  <a:lnTo>
                    <a:pt x="169838" y="39940"/>
                  </a:lnTo>
                  <a:lnTo>
                    <a:pt x="175085" y="51711"/>
                  </a:lnTo>
                  <a:lnTo>
                    <a:pt x="178974" y="63756"/>
                  </a:lnTo>
                  <a:lnTo>
                    <a:pt x="182178" y="76330"/>
                  </a:lnTo>
                  <a:lnTo>
                    <a:pt x="184981" y="91648"/>
                  </a:lnTo>
                  <a:lnTo>
                    <a:pt x="187863" y="11361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38528" y="2967298"/>
              <a:ext cx="138124" cy="299733"/>
            </a:xfrm>
            <a:custGeom>
              <a:avLst/>
              <a:gdLst/>
              <a:ahLst/>
              <a:cxnLst/>
              <a:rect l="0" t="0" r="0" b="0"/>
              <a:pathLst>
                <a:path w="138124" h="299733">
                  <a:moveTo>
                    <a:pt x="0" y="107023"/>
                  </a:moveTo>
                  <a:lnTo>
                    <a:pt x="2867" y="115891"/>
                  </a:lnTo>
                  <a:lnTo>
                    <a:pt x="5010" y="124878"/>
                  </a:lnTo>
                  <a:lnTo>
                    <a:pt x="6618" y="134874"/>
                  </a:lnTo>
                  <a:lnTo>
                    <a:pt x="7971" y="145854"/>
                  </a:lnTo>
                  <a:lnTo>
                    <a:pt x="9468" y="157666"/>
                  </a:lnTo>
                  <a:lnTo>
                    <a:pt x="11318" y="170124"/>
                  </a:lnTo>
                  <a:lnTo>
                    <a:pt x="13558" y="183062"/>
                  </a:lnTo>
                  <a:lnTo>
                    <a:pt x="16138" y="196343"/>
                  </a:lnTo>
                  <a:lnTo>
                    <a:pt x="18983" y="209865"/>
                  </a:lnTo>
                  <a:lnTo>
                    <a:pt x="21859" y="223553"/>
                  </a:lnTo>
                  <a:lnTo>
                    <a:pt x="24403" y="237355"/>
                  </a:lnTo>
                  <a:lnTo>
                    <a:pt x="26449" y="251229"/>
                  </a:lnTo>
                  <a:lnTo>
                    <a:pt x="28158" y="264988"/>
                  </a:lnTo>
                  <a:lnTo>
                    <a:pt x="29921" y="278306"/>
                  </a:lnTo>
                  <a:lnTo>
                    <a:pt x="31933" y="290941"/>
                  </a:lnTo>
                  <a:lnTo>
                    <a:pt x="33296" y="299324"/>
                  </a:lnTo>
                  <a:lnTo>
                    <a:pt x="32946" y="299732"/>
                  </a:lnTo>
                  <a:lnTo>
                    <a:pt x="31409" y="294614"/>
                  </a:lnTo>
                  <a:lnTo>
                    <a:pt x="29165" y="286018"/>
                  </a:lnTo>
                  <a:lnTo>
                    <a:pt x="26479" y="274921"/>
                  </a:lnTo>
                  <a:lnTo>
                    <a:pt x="23514" y="261950"/>
                  </a:lnTo>
                  <a:lnTo>
                    <a:pt x="20533" y="247597"/>
                  </a:lnTo>
                  <a:lnTo>
                    <a:pt x="17908" y="232253"/>
                  </a:lnTo>
                  <a:lnTo>
                    <a:pt x="15802" y="216210"/>
                  </a:lnTo>
                  <a:lnTo>
                    <a:pt x="14050" y="199684"/>
                  </a:lnTo>
                  <a:lnTo>
                    <a:pt x="12257" y="182826"/>
                  </a:lnTo>
                  <a:lnTo>
                    <a:pt x="10202" y="165748"/>
                  </a:lnTo>
                  <a:lnTo>
                    <a:pt x="7987" y="148685"/>
                  </a:lnTo>
                  <a:lnTo>
                    <a:pt x="5954" y="131995"/>
                  </a:lnTo>
                  <a:lnTo>
                    <a:pt x="4294" y="115840"/>
                  </a:lnTo>
                  <a:lnTo>
                    <a:pt x="3196" y="100211"/>
                  </a:lnTo>
                  <a:lnTo>
                    <a:pt x="2918" y="85023"/>
                  </a:lnTo>
                  <a:lnTo>
                    <a:pt x="3518" y="70182"/>
                  </a:lnTo>
                  <a:lnTo>
                    <a:pt x="5058" y="55926"/>
                  </a:lnTo>
                  <a:lnTo>
                    <a:pt x="7687" y="42799"/>
                  </a:lnTo>
                  <a:lnTo>
                    <a:pt x="11391" y="31013"/>
                  </a:lnTo>
                  <a:lnTo>
                    <a:pt x="16334" y="20794"/>
                  </a:lnTo>
                  <a:lnTo>
                    <a:pt x="22933" y="12526"/>
                  </a:lnTo>
                  <a:lnTo>
                    <a:pt x="31254" y="6235"/>
                  </a:lnTo>
                  <a:lnTo>
                    <a:pt x="40757" y="1976"/>
                  </a:lnTo>
                  <a:lnTo>
                    <a:pt x="50512" y="0"/>
                  </a:lnTo>
                  <a:lnTo>
                    <a:pt x="59956" y="229"/>
                  </a:lnTo>
                  <a:lnTo>
                    <a:pt x="68905" y="2482"/>
                  </a:lnTo>
                  <a:lnTo>
                    <a:pt x="77368" y="6652"/>
                  </a:lnTo>
                  <a:lnTo>
                    <a:pt x="85428" y="12491"/>
                  </a:lnTo>
                  <a:lnTo>
                    <a:pt x="93179" y="19662"/>
                  </a:lnTo>
                  <a:lnTo>
                    <a:pt x="100706" y="27838"/>
                  </a:lnTo>
                  <a:lnTo>
                    <a:pt x="108068" y="36741"/>
                  </a:lnTo>
                  <a:lnTo>
                    <a:pt x="115151" y="46158"/>
                  </a:lnTo>
                  <a:lnTo>
                    <a:pt x="121682" y="55931"/>
                  </a:lnTo>
                  <a:lnTo>
                    <a:pt x="127545" y="65954"/>
                  </a:lnTo>
                  <a:lnTo>
                    <a:pt x="132466" y="76312"/>
                  </a:lnTo>
                  <a:lnTo>
                    <a:pt x="135940" y="87258"/>
                  </a:lnTo>
                  <a:lnTo>
                    <a:pt x="137824" y="98876"/>
                  </a:lnTo>
                  <a:lnTo>
                    <a:pt x="138123" y="110780"/>
                  </a:lnTo>
                  <a:lnTo>
                    <a:pt x="136810" y="122240"/>
                  </a:lnTo>
                  <a:lnTo>
                    <a:pt x="134030" y="132867"/>
                  </a:lnTo>
                  <a:lnTo>
                    <a:pt x="129724" y="142460"/>
                  </a:lnTo>
                  <a:lnTo>
                    <a:pt x="123562" y="150831"/>
                  </a:lnTo>
                  <a:lnTo>
                    <a:pt x="115528" y="158009"/>
                  </a:lnTo>
                  <a:lnTo>
                    <a:pt x="105881" y="164017"/>
                  </a:lnTo>
                  <a:lnTo>
                    <a:pt x="94964" y="168770"/>
                  </a:lnTo>
                  <a:lnTo>
                    <a:pt x="83107" y="172337"/>
                  </a:lnTo>
                  <a:lnTo>
                    <a:pt x="70740" y="174753"/>
                  </a:lnTo>
                  <a:lnTo>
                    <a:pt x="58373" y="175934"/>
                  </a:lnTo>
                  <a:lnTo>
                    <a:pt x="46295" y="175956"/>
                  </a:lnTo>
                  <a:lnTo>
                    <a:pt x="35031" y="175169"/>
                  </a:lnTo>
                  <a:lnTo>
                    <a:pt x="24324" y="174033"/>
                  </a:lnTo>
                  <a:lnTo>
                    <a:pt x="13241" y="172450"/>
                  </a:lnTo>
                  <a:lnTo>
                    <a:pt x="0" y="17019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301202" y="3021678"/>
              <a:ext cx="279524" cy="146016"/>
            </a:xfrm>
            <a:custGeom>
              <a:avLst/>
              <a:gdLst/>
              <a:ahLst/>
              <a:cxnLst/>
              <a:rect l="0" t="0" r="0" b="0"/>
              <a:pathLst>
                <a:path w="279524" h="146016">
                  <a:moveTo>
                    <a:pt x="68953" y="126342"/>
                  </a:moveTo>
                  <a:lnTo>
                    <a:pt x="71820" y="117474"/>
                  </a:lnTo>
                  <a:lnTo>
                    <a:pt x="73962" y="108487"/>
                  </a:lnTo>
                  <a:lnTo>
                    <a:pt x="75561" y="98496"/>
                  </a:lnTo>
                  <a:lnTo>
                    <a:pt x="76568" y="87688"/>
                  </a:lnTo>
                  <a:lnTo>
                    <a:pt x="76768" y="76526"/>
                  </a:lnTo>
                  <a:lnTo>
                    <a:pt x="76109" y="65325"/>
                  </a:lnTo>
                  <a:lnTo>
                    <a:pt x="74524" y="54385"/>
                  </a:lnTo>
                  <a:lnTo>
                    <a:pt x="71864" y="44049"/>
                  </a:lnTo>
                  <a:lnTo>
                    <a:pt x="68142" y="34455"/>
                  </a:lnTo>
                  <a:lnTo>
                    <a:pt x="63357" y="26202"/>
                  </a:lnTo>
                  <a:lnTo>
                    <a:pt x="57395" y="20394"/>
                  </a:lnTo>
                  <a:lnTo>
                    <a:pt x="50320" y="17423"/>
                  </a:lnTo>
                  <a:lnTo>
                    <a:pt x="42639" y="17208"/>
                  </a:lnTo>
                  <a:lnTo>
                    <a:pt x="35178" y="19564"/>
                  </a:lnTo>
                  <a:lnTo>
                    <a:pt x="28387" y="24111"/>
                  </a:lnTo>
                  <a:lnTo>
                    <a:pt x="22355" y="30379"/>
                  </a:lnTo>
                  <a:lnTo>
                    <a:pt x="16995" y="37933"/>
                  </a:lnTo>
                  <a:lnTo>
                    <a:pt x="12173" y="46416"/>
                  </a:lnTo>
                  <a:lnTo>
                    <a:pt x="7917" y="55717"/>
                  </a:lnTo>
                  <a:lnTo>
                    <a:pt x="4424" y="65944"/>
                  </a:lnTo>
                  <a:lnTo>
                    <a:pt x="1745" y="77080"/>
                  </a:lnTo>
                  <a:lnTo>
                    <a:pt x="114" y="88830"/>
                  </a:lnTo>
                  <a:lnTo>
                    <a:pt x="0" y="100717"/>
                  </a:lnTo>
                  <a:lnTo>
                    <a:pt x="1529" y="112440"/>
                  </a:lnTo>
                  <a:lnTo>
                    <a:pt x="4844" y="123414"/>
                  </a:lnTo>
                  <a:lnTo>
                    <a:pt x="10268" y="132718"/>
                  </a:lnTo>
                  <a:lnTo>
                    <a:pt x="17763" y="139989"/>
                  </a:lnTo>
                  <a:lnTo>
                    <a:pt x="26692" y="144716"/>
                  </a:lnTo>
                  <a:lnTo>
                    <a:pt x="36054" y="146015"/>
                  </a:lnTo>
                  <a:lnTo>
                    <a:pt x="45228" y="143737"/>
                  </a:lnTo>
                  <a:lnTo>
                    <a:pt x="53822" y="138326"/>
                  </a:lnTo>
                  <a:lnTo>
                    <a:pt x="61515" y="130435"/>
                  </a:lnTo>
                  <a:lnTo>
                    <a:pt x="68239" y="120723"/>
                  </a:lnTo>
                  <a:lnTo>
                    <a:pt x="74126" y="110869"/>
                  </a:lnTo>
                  <a:lnTo>
                    <a:pt x="79878" y="103917"/>
                  </a:lnTo>
                  <a:lnTo>
                    <a:pt x="85937" y="101326"/>
                  </a:lnTo>
                  <a:lnTo>
                    <a:pt x="91815" y="102180"/>
                  </a:lnTo>
                  <a:lnTo>
                    <a:pt x="97636" y="105285"/>
                  </a:lnTo>
                  <a:lnTo>
                    <a:pt x="103926" y="109309"/>
                  </a:lnTo>
                  <a:lnTo>
                    <a:pt x="111379" y="112798"/>
                  </a:lnTo>
                  <a:lnTo>
                    <a:pt x="120240" y="115025"/>
                  </a:lnTo>
                  <a:lnTo>
                    <a:pt x="129921" y="115556"/>
                  </a:lnTo>
                  <a:lnTo>
                    <a:pt x="139256" y="113954"/>
                  </a:lnTo>
                  <a:lnTo>
                    <a:pt x="147597" y="110212"/>
                  </a:lnTo>
                  <a:lnTo>
                    <a:pt x="154819" y="104636"/>
                  </a:lnTo>
                  <a:lnTo>
                    <a:pt x="161049" y="97624"/>
                  </a:lnTo>
                  <a:lnTo>
                    <a:pt x="166511" y="89579"/>
                  </a:lnTo>
                  <a:lnTo>
                    <a:pt x="171928" y="82035"/>
                  </a:lnTo>
                  <a:lnTo>
                    <a:pt x="178057" y="78561"/>
                  </a:lnTo>
                  <a:lnTo>
                    <a:pt x="184229" y="80801"/>
                  </a:lnTo>
                  <a:lnTo>
                    <a:pt x="189495" y="86845"/>
                  </a:lnTo>
                  <a:lnTo>
                    <a:pt x="192109" y="92503"/>
                  </a:lnTo>
                  <a:lnTo>
                    <a:pt x="190950" y="93224"/>
                  </a:lnTo>
                  <a:lnTo>
                    <a:pt x="188175" y="89222"/>
                  </a:lnTo>
                  <a:lnTo>
                    <a:pt x="185217" y="82002"/>
                  </a:lnTo>
                  <a:lnTo>
                    <a:pt x="183044" y="72991"/>
                  </a:lnTo>
                  <a:lnTo>
                    <a:pt x="182037" y="63098"/>
                  </a:lnTo>
                  <a:lnTo>
                    <a:pt x="182499" y="52965"/>
                  </a:lnTo>
                  <a:lnTo>
                    <a:pt x="184855" y="43134"/>
                  </a:lnTo>
                  <a:lnTo>
                    <a:pt x="189147" y="33851"/>
                  </a:lnTo>
                  <a:lnTo>
                    <a:pt x="195284" y="25459"/>
                  </a:lnTo>
                  <a:lnTo>
                    <a:pt x="203213" y="18487"/>
                  </a:lnTo>
                  <a:lnTo>
                    <a:pt x="212720" y="13091"/>
                  </a:lnTo>
                  <a:lnTo>
                    <a:pt x="223268" y="9101"/>
                  </a:lnTo>
                  <a:lnTo>
                    <a:pt x="235336" y="5816"/>
                  </a:lnTo>
                  <a:lnTo>
                    <a:pt x="252215" y="2948"/>
                  </a:lnTo>
                  <a:lnTo>
                    <a:pt x="279523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578506" y="3040465"/>
              <a:ext cx="149619" cy="165292"/>
            </a:xfrm>
            <a:custGeom>
              <a:avLst/>
              <a:gdLst/>
              <a:ahLst/>
              <a:cxnLst/>
              <a:rect l="0" t="0" r="0" b="0"/>
              <a:pathLst>
                <a:path w="149619" h="165292">
                  <a:moveTo>
                    <a:pt x="33805" y="54913"/>
                  </a:moveTo>
                  <a:lnTo>
                    <a:pt x="39740" y="63580"/>
                  </a:lnTo>
                  <a:lnTo>
                    <a:pt x="45943" y="70647"/>
                  </a:lnTo>
                  <a:lnTo>
                    <a:pt x="53040" y="76743"/>
                  </a:lnTo>
                  <a:lnTo>
                    <a:pt x="60980" y="81799"/>
                  </a:lnTo>
                  <a:lnTo>
                    <a:pt x="69627" y="85364"/>
                  </a:lnTo>
                  <a:lnTo>
                    <a:pt x="78812" y="87308"/>
                  </a:lnTo>
                  <a:lnTo>
                    <a:pt x="88065" y="87477"/>
                  </a:lnTo>
                  <a:lnTo>
                    <a:pt x="96659" y="85548"/>
                  </a:lnTo>
                  <a:lnTo>
                    <a:pt x="104240" y="81540"/>
                  </a:lnTo>
                  <a:lnTo>
                    <a:pt x="110650" y="75596"/>
                  </a:lnTo>
                  <a:lnTo>
                    <a:pt x="115738" y="67794"/>
                  </a:lnTo>
                  <a:lnTo>
                    <a:pt x="119554" y="58373"/>
                  </a:lnTo>
                  <a:lnTo>
                    <a:pt x="121812" y="47982"/>
                  </a:lnTo>
                  <a:lnTo>
                    <a:pt x="121830" y="37557"/>
                  </a:lnTo>
                  <a:lnTo>
                    <a:pt x="119430" y="27636"/>
                  </a:lnTo>
                  <a:lnTo>
                    <a:pt x="114716" y="18690"/>
                  </a:lnTo>
                  <a:lnTo>
                    <a:pt x="107818" y="11286"/>
                  </a:lnTo>
                  <a:lnTo>
                    <a:pt x="99037" y="5578"/>
                  </a:lnTo>
                  <a:lnTo>
                    <a:pt x="89094" y="1712"/>
                  </a:lnTo>
                  <a:lnTo>
                    <a:pt x="78977" y="0"/>
                  </a:lnTo>
                  <a:lnTo>
                    <a:pt x="69256" y="406"/>
                  </a:lnTo>
                  <a:lnTo>
                    <a:pt x="60106" y="2777"/>
                  </a:lnTo>
                  <a:lnTo>
                    <a:pt x="51502" y="7025"/>
                  </a:lnTo>
                  <a:lnTo>
                    <a:pt x="43348" y="12917"/>
                  </a:lnTo>
                  <a:lnTo>
                    <a:pt x="35701" y="20124"/>
                  </a:lnTo>
                  <a:lnTo>
                    <a:pt x="28777" y="28323"/>
                  </a:lnTo>
                  <a:lnTo>
                    <a:pt x="22631" y="37242"/>
                  </a:lnTo>
                  <a:lnTo>
                    <a:pt x="17181" y="46669"/>
                  </a:lnTo>
                  <a:lnTo>
                    <a:pt x="12285" y="56449"/>
                  </a:lnTo>
                  <a:lnTo>
                    <a:pt x="7813" y="66472"/>
                  </a:lnTo>
                  <a:lnTo>
                    <a:pt x="3979" y="76660"/>
                  </a:lnTo>
                  <a:lnTo>
                    <a:pt x="1309" y="86960"/>
                  </a:lnTo>
                  <a:lnTo>
                    <a:pt x="0" y="97331"/>
                  </a:lnTo>
                  <a:lnTo>
                    <a:pt x="105" y="107584"/>
                  </a:lnTo>
                  <a:lnTo>
                    <a:pt x="1695" y="117396"/>
                  </a:lnTo>
                  <a:lnTo>
                    <a:pt x="4660" y="126621"/>
                  </a:lnTo>
                  <a:lnTo>
                    <a:pt x="8923" y="135120"/>
                  </a:lnTo>
                  <a:lnTo>
                    <a:pt x="14525" y="142684"/>
                  </a:lnTo>
                  <a:lnTo>
                    <a:pt x="21369" y="149285"/>
                  </a:lnTo>
                  <a:lnTo>
                    <a:pt x="29403" y="154888"/>
                  </a:lnTo>
                  <a:lnTo>
                    <a:pt x="38699" y="159361"/>
                  </a:lnTo>
                  <a:lnTo>
                    <a:pt x="49165" y="162733"/>
                  </a:lnTo>
                  <a:lnTo>
                    <a:pt x="60278" y="164845"/>
                  </a:lnTo>
                  <a:lnTo>
                    <a:pt x="71197" y="165291"/>
                  </a:lnTo>
                  <a:lnTo>
                    <a:pt x="81466" y="164001"/>
                  </a:lnTo>
                  <a:lnTo>
                    <a:pt x="91156" y="161356"/>
                  </a:lnTo>
                  <a:lnTo>
                    <a:pt x="100658" y="157979"/>
                  </a:lnTo>
                  <a:lnTo>
                    <a:pt x="110222" y="154309"/>
                  </a:lnTo>
                  <a:lnTo>
                    <a:pt x="119495" y="150717"/>
                  </a:lnTo>
                  <a:lnTo>
                    <a:pt x="128500" y="147237"/>
                  </a:lnTo>
                  <a:lnTo>
                    <a:pt x="138034" y="143571"/>
                  </a:lnTo>
                  <a:lnTo>
                    <a:pt x="149618" y="13914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986725" y="2895336"/>
              <a:ext cx="46726" cy="336913"/>
            </a:xfrm>
            <a:custGeom>
              <a:avLst/>
              <a:gdLst/>
              <a:ahLst/>
              <a:cxnLst/>
              <a:rect l="0" t="0" r="0" b="0"/>
              <a:pathLst>
                <a:path w="46726" h="336913">
                  <a:moveTo>
                    <a:pt x="4612" y="0"/>
                  </a:moveTo>
                  <a:lnTo>
                    <a:pt x="1811" y="14669"/>
                  </a:lnTo>
                  <a:lnTo>
                    <a:pt x="310" y="28581"/>
                  </a:lnTo>
                  <a:lnTo>
                    <a:pt x="0" y="43083"/>
                  </a:lnTo>
                  <a:lnTo>
                    <a:pt x="507" y="58457"/>
                  </a:lnTo>
                  <a:lnTo>
                    <a:pt x="1325" y="74931"/>
                  </a:lnTo>
                  <a:lnTo>
                    <a:pt x="2145" y="92490"/>
                  </a:lnTo>
                  <a:lnTo>
                    <a:pt x="3002" y="110487"/>
                  </a:lnTo>
                  <a:lnTo>
                    <a:pt x="4177" y="127795"/>
                  </a:lnTo>
                  <a:lnTo>
                    <a:pt x="5816" y="143849"/>
                  </a:lnTo>
                  <a:lnTo>
                    <a:pt x="7917" y="159083"/>
                  </a:lnTo>
                  <a:lnTo>
                    <a:pt x="10404" y="174606"/>
                  </a:lnTo>
                  <a:lnTo>
                    <a:pt x="13192" y="191045"/>
                  </a:lnTo>
                  <a:lnTo>
                    <a:pt x="16200" y="208209"/>
                  </a:lnTo>
                  <a:lnTo>
                    <a:pt x="19366" y="225364"/>
                  </a:lnTo>
                  <a:lnTo>
                    <a:pt x="22641" y="242054"/>
                  </a:lnTo>
                  <a:lnTo>
                    <a:pt x="25992" y="257991"/>
                  </a:lnTo>
                  <a:lnTo>
                    <a:pt x="29395" y="272913"/>
                  </a:lnTo>
                  <a:lnTo>
                    <a:pt x="32828" y="286781"/>
                  </a:lnTo>
                  <a:lnTo>
                    <a:pt x="36130" y="299286"/>
                  </a:lnTo>
                  <a:lnTo>
                    <a:pt x="39316" y="310974"/>
                  </a:lnTo>
                  <a:lnTo>
                    <a:pt x="42670" y="322874"/>
                  </a:lnTo>
                  <a:lnTo>
                    <a:pt x="46725" y="3369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854466" y="3032207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209363" y="0"/>
                  </a:lnTo>
                  <a:lnTo>
                    <a:pt x="198234" y="0"/>
                  </a:lnTo>
                  <a:lnTo>
                    <a:pt x="186636" y="0"/>
                  </a:lnTo>
                  <a:lnTo>
                    <a:pt x="174475" y="0"/>
                  </a:lnTo>
                  <a:lnTo>
                    <a:pt x="161815" y="0"/>
                  </a:lnTo>
                  <a:lnTo>
                    <a:pt x="148754" y="0"/>
                  </a:lnTo>
                  <a:lnTo>
                    <a:pt x="135230" y="0"/>
                  </a:lnTo>
                  <a:lnTo>
                    <a:pt x="121016" y="0"/>
                  </a:lnTo>
                  <a:lnTo>
                    <a:pt x="106056" y="5"/>
                  </a:lnTo>
                  <a:lnTo>
                    <a:pt x="90758" y="177"/>
                  </a:lnTo>
                  <a:lnTo>
                    <a:pt x="75869" y="826"/>
                  </a:lnTo>
                  <a:lnTo>
                    <a:pt x="61790" y="2074"/>
                  </a:lnTo>
                  <a:lnTo>
                    <a:pt x="48825" y="3735"/>
                  </a:lnTo>
                  <a:lnTo>
                    <a:pt x="35975" y="5562"/>
                  </a:lnTo>
                  <a:lnTo>
                    <a:pt x="20997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075565" y="2874279"/>
              <a:ext cx="400083" cy="359316"/>
            </a:xfrm>
            <a:custGeom>
              <a:avLst/>
              <a:gdLst/>
              <a:ahLst/>
              <a:cxnLst/>
              <a:rect l="0" t="0" r="0" b="0"/>
              <a:pathLst>
                <a:path w="400083" h="359316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7"/>
                  </a:lnTo>
                  <a:lnTo>
                    <a:pt x="177" y="50488"/>
                  </a:lnTo>
                  <a:lnTo>
                    <a:pt x="825" y="65464"/>
                  </a:lnTo>
                  <a:lnTo>
                    <a:pt x="2079" y="81191"/>
                  </a:lnTo>
                  <a:lnTo>
                    <a:pt x="3904" y="97639"/>
                  </a:lnTo>
                  <a:lnTo>
                    <a:pt x="6201" y="114960"/>
                  </a:lnTo>
                  <a:lnTo>
                    <a:pt x="8858" y="133159"/>
                  </a:lnTo>
                  <a:lnTo>
                    <a:pt x="11776" y="151955"/>
                  </a:lnTo>
                  <a:lnTo>
                    <a:pt x="14880" y="170877"/>
                  </a:lnTo>
                  <a:lnTo>
                    <a:pt x="18109" y="189640"/>
                  </a:lnTo>
                  <a:lnTo>
                    <a:pt x="21260" y="207984"/>
                  </a:lnTo>
                  <a:lnTo>
                    <a:pt x="23995" y="225609"/>
                  </a:lnTo>
                  <a:lnTo>
                    <a:pt x="26167" y="242426"/>
                  </a:lnTo>
                  <a:lnTo>
                    <a:pt x="27794" y="258516"/>
                  </a:lnTo>
                  <a:lnTo>
                    <a:pt x="28969" y="274022"/>
                  </a:lnTo>
                  <a:lnTo>
                    <a:pt x="29786" y="289058"/>
                  </a:lnTo>
                  <a:lnTo>
                    <a:pt x="29923" y="302633"/>
                  </a:lnTo>
                  <a:lnTo>
                    <a:pt x="28806" y="311288"/>
                  </a:lnTo>
                  <a:lnTo>
                    <a:pt x="26899" y="312893"/>
                  </a:lnTo>
                  <a:lnTo>
                    <a:pt x="25174" y="309245"/>
                  </a:lnTo>
                  <a:lnTo>
                    <a:pt x="23882" y="302109"/>
                  </a:lnTo>
                  <a:lnTo>
                    <a:pt x="22973" y="292661"/>
                  </a:lnTo>
                  <a:lnTo>
                    <a:pt x="22354" y="281684"/>
                  </a:lnTo>
                  <a:lnTo>
                    <a:pt x="22103" y="269854"/>
                  </a:lnTo>
                  <a:lnTo>
                    <a:pt x="22465" y="257820"/>
                  </a:lnTo>
                  <a:lnTo>
                    <a:pt x="23535" y="245948"/>
                  </a:lnTo>
                  <a:lnTo>
                    <a:pt x="25577" y="234683"/>
                  </a:lnTo>
                  <a:lnTo>
                    <a:pt x="29083" y="224640"/>
                  </a:lnTo>
                  <a:lnTo>
                    <a:pt x="34188" y="216041"/>
                  </a:lnTo>
                  <a:lnTo>
                    <a:pt x="40718" y="209096"/>
                  </a:lnTo>
                  <a:lnTo>
                    <a:pt x="48390" y="204171"/>
                  </a:lnTo>
                  <a:lnTo>
                    <a:pt x="56910" y="201274"/>
                  </a:lnTo>
                  <a:lnTo>
                    <a:pt x="65712" y="200446"/>
                  </a:lnTo>
                  <a:lnTo>
                    <a:pt x="74001" y="201926"/>
                  </a:lnTo>
                  <a:lnTo>
                    <a:pt x="81383" y="205623"/>
                  </a:lnTo>
                  <a:lnTo>
                    <a:pt x="87828" y="211188"/>
                  </a:lnTo>
                  <a:lnTo>
                    <a:pt x="93473" y="218202"/>
                  </a:lnTo>
                  <a:lnTo>
                    <a:pt x="98493" y="226286"/>
                  </a:lnTo>
                  <a:lnTo>
                    <a:pt x="103053" y="235134"/>
                  </a:lnTo>
                  <a:lnTo>
                    <a:pt x="107286" y="244518"/>
                  </a:lnTo>
                  <a:lnTo>
                    <a:pt x="111283" y="254275"/>
                  </a:lnTo>
                  <a:lnTo>
                    <a:pt x="114953" y="264454"/>
                  </a:lnTo>
                  <a:lnTo>
                    <a:pt x="118039" y="275279"/>
                  </a:lnTo>
                  <a:lnTo>
                    <a:pt x="120462" y="286792"/>
                  </a:lnTo>
                  <a:lnTo>
                    <a:pt x="122777" y="297727"/>
                  </a:lnTo>
                  <a:lnTo>
                    <a:pt x="125942" y="304537"/>
                  </a:lnTo>
                  <a:lnTo>
                    <a:pt x="129804" y="305387"/>
                  </a:lnTo>
                  <a:lnTo>
                    <a:pt x="133603" y="302117"/>
                  </a:lnTo>
                  <a:lnTo>
                    <a:pt x="137379" y="296285"/>
                  </a:lnTo>
                  <a:lnTo>
                    <a:pt x="141521" y="288825"/>
                  </a:lnTo>
                  <a:lnTo>
                    <a:pt x="146237" y="280323"/>
                  </a:lnTo>
                  <a:lnTo>
                    <a:pt x="151854" y="271472"/>
                  </a:lnTo>
                  <a:lnTo>
                    <a:pt x="158903" y="263121"/>
                  </a:lnTo>
                  <a:lnTo>
                    <a:pt x="167529" y="255683"/>
                  </a:lnTo>
                  <a:lnTo>
                    <a:pt x="177405" y="249193"/>
                  </a:lnTo>
                  <a:lnTo>
                    <a:pt x="187941" y="243516"/>
                  </a:lnTo>
                  <a:lnTo>
                    <a:pt x="198727" y="238471"/>
                  </a:lnTo>
                  <a:lnTo>
                    <a:pt x="209561" y="233893"/>
                  </a:lnTo>
                  <a:lnTo>
                    <a:pt x="220361" y="229650"/>
                  </a:lnTo>
                  <a:lnTo>
                    <a:pt x="231093" y="225631"/>
                  </a:lnTo>
                  <a:lnTo>
                    <a:pt x="241434" y="221437"/>
                  </a:lnTo>
                  <a:lnTo>
                    <a:pt x="250781" y="216402"/>
                  </a:lnTo>
                  <a:lnTo>
                    <a:pt x="258869" y="210237"/>
                  </a:lnTo>
                  <a:lnTo>
                    <a:pt x="265284" y="203146"/>
                  </a:lnTo>
                  <a:lnTo>
                    <a:pt x="269312" y="195623"/>
                  </a:lnTo>
                  <a:lnTo>
                    <a:pt x="270790" y="188014"/>
                  </a:lnTo>
                  <a:lnTo>
                    <a:pt x="269849" y="180635"/>
                  </a:lnTo>
                  <a:lnTo>
                    <a:pt x="266643" y="173841"/>
                  </a:lnTo>
                  <a:lnTo>
                    <a:pt x="261489" y="167768"/>
                  </a:lnTo>
                  <a:lnTo>
                    <a:pt x="254797" y="162692"/>
                  </a:lnTo>
                  <a:lnTo>
                    <a:pt x="246950" y="159106"/>
                  </a:lnTo>
                  <a:lnTo>
                    <a:pt x="238272" y="157148"/>
                  </a:lnTo>
                  <a:lnTo>
                    <a:pt x="229008" y="156967"/>
                  </a:lnTo>
                  <a:lnTo>
                    <a:pt x="219338" y="158891"/>
                  </a:lnTo>
                  <a:lnTo>
                    <a:pt x="209398" y="162894"/>
                  </a:lnTo>
                  <a:lnTo>
                    <a:pt x="199606" y="168836"/>
                  </a:lnTo>
                  <a:lnTo>
                    <a:pt x="190635" y="176635"/>
                  </a:lnTo>
                  <a:lnTo>
                    <a:pt x="182793" y="186065"/>
                  </a:lnTo>
                  <a:lnTo>
                    <a:pt x="176206" y="196800"/>
                  </a:lnTo>
                  <a:lnTo>
                    <a:pt x="170997" y="208522"/>
                  </a:lnTo>
                  <a:lnTo>
                    <a:pt x="167090" y="220954"/>
                  </a:lnTo>
                  <a:lnTo>
                    <a:pt x="164433" y="233723"/>
                  </a:lnTo>
                  <a:lnTo>
                    <a:pt x="163081" y="246369"/>
                  </a:lnTo>
                  <a:lnTo>
                    <a:pt x="162950" y="258650"/>
                  </a:lnTo>
                  <a:lnTo>
                    <a:pt x="163995" y="270524"/>
                  </a:lnTo>
                  <a:lnTo>
                    <a:pt x="166291" y="282038"/>
                  </a:lnTo>
                  <a:lnTo>
                    <a:pt x="169766" y="293263"/>
                  </a:lnTo>
                  <a:lnTo>
                    <a:pt x="174386" y="304108"/>
                  </a:lnTo>
                  <a:lnTo>
                    <a:pt x="180236" y="314325"/>
                  </a:lnTo>
                  <a:lnTo>
                    <a:pt x="187246" y="323825"/>
                  </a:lnTo>
                  <a:lnTo>
                    <a:pt x="195224" y="332511"/>
                  </a:lnTo>
                  <a:lnTo>
                    <a:pt x="203949" y="340200"/>
                  </a:lnTo>
                  <a:lnTo>
                    <a:pt x="213224" y="346881"/>
                  </a:lnTo>
                  <a:lnTo>
                    <a:pt x="222892" y="352368"/>
                  </a:lnTo>
                  <a:lnTo>
                    <a:pt x="232835" y="356230"/>
                  </a:lnTo>
                  <a:lnTo>
                    <a:pt x="242975" y="358388"/>
                  </a:lnTo>
                  <a:lnTo>
                    <a:pt x="253582" y="359211"/>
                  </a:lnTo>
                  <a:lnTo>
                    <a:pt x="265227" y="359315"/>
                  </a:lnTo>
                  <a:lnTo>
                    <a:pt x="278143" y="359132"/>
                  </a:lnTo>
                  <a:lnTo>
                    <a:pt x="292241" y="358877"/>
                  </a:lnTo>
                  <a:lnTo>
                    <a:pt x="307309" y="358641"/>
                  </a:lnTo>
                  <a:lnTo>
                    <a:pt x="323095" y="358449"/>
                  </a:lnTo>
                  <a:lnTo>
                    <a:pt x="338832" y="358305"/>
                  </a:lnTo>
                  <a:lnTo>
                    <a:pt x="354899" y="358185"/>
                  </a:lnTo>
                  <a:lnTo>
                    <a:pt x="373821" y="358079"/>
                  </a:lnTo>
                  <a:lnTo>
                    <a:pt x="400082" y="35796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382693" y="3711642"/>
              <a:ext cx="112354" cy="383944"/>
            </a:xfrm>
            <a:custGeom>
              <a:avLst/>
              <a:gdLst/>
              <a:ahLst/>
              <a:cxnLst/>
              <a:rect l="0" t="0" r="0" b="0"/>
              <a:pathLst>
                <a:path w="112354" h="383944">
                  <a:moveTo>
                    <a:pt x="59711" y="383943"/>
                  </a:moveTo>
                  <a:lnTo>
                    <a:pt x="53977" y="375008"/>
                  </a:lnTo>
                  <a:lnTo>
                    <a:pt x="49693" y="365381"/>
                  </a:lnTo>
                  <a:lnTo>
                    <a:pt x="46483" y="354093"/>
                  </a:lnTo>
                  <a:lnTo>
                    <a:pt x="43949" y="341426"/>
                  </a:lnTo>
                  <a:lnTo>
                    <a:pt x="41603" y="327947"/>
                  </a:lnTo>
                  <a:lnTo>
                    <a:pt x="39159" y="314075"/>
                  </a:lnTo>
                  <a:lnTo>
                    <a:pt x="36678" y="300039"/>
                  </a:lnTo>
                  <a:lnTo>
                    <a:pt x="34461" y="285947"/>
                  </a:lnTo>
                  <a:lnTo>
                    <a:pt x="32667" y="271846"/>
                  </a:lnTo>
                  <a:lnTo>
                    <a:pt x="31140" y="257752"/>
                  </a:lnTo>
                  <a:lnTo>
                    <a:pt x="29507" y="243671"/>
                  </a:lnTo>
                  <a:lnTo>
                    <a:pt x="27558" y="229600"/>
                  </a:lnTo>
                  <a:lnTo>
                    <a:pt x="25248" y="215539"/>
                  </a:lnTo>
                  <a:lnTo>
                    <a:pt x="22618" y="201485"/>
                  </a:lnTo>
                  <a:lnTo>
                    <a:pt x="19736" y="187435"/>
                  </a:lnTo>
                  <a:lnTo>
                    <a:pt x="16664" y="173389"/>
                  </a:lnTo>
                  <a:lnTo>
                    <a:pt x="13456" y="159346"/>
                  </a:lnTo>
                  <a:lnTo>
                    <a:pt x="10157" y="145305"/>
                  </a:lnTo>
                  <a:lnTo>
                    <a:pt x="6960" y="131264"/>
                  </a:lnTo>
                  <a:lnTo>
                    <a:pt x="4193" y="117225"/>
                  </a:lnTo>
                  <a:lnTo>
                    <a:pt x="2004" y="103185"/>
                  </a:lnTo>
                  <a:lnTo>
                    <a:pt x="536" y="89147"/>
                  </a:lnTo>
                  <a:lnTo>
                    <a:pt x="0" y="75108"/>
                  </a:lnTo>
                  <a:lnTo>
                    <a:pt x="428" y="61084"/>
                  </a:lnTo>
                  <a:lnTo>
                    <a:pt x="2020" y="47564"/>
                  </a:lnTo>
                  <a:lnTo>
                    <a:pt x="5217" y="35471"/>
                  </a:lnTo>
                  <a:lnTo>
                    <a:pt x="10114" y="25197"/>
                  </a:lnTo>
                  <a:lnTo>
                    <a:pt x="16674" y="16808"/>
                  </a:lnTo>
                  <a:lnTo>
                    <a:pt x="24897" y="10308"/>
                  </a:lnTo>
                  <a:lnTo>
                    <a:pt x="34609" y="5496"/>
                  </a:lnTo>
                  <a:lnTo>
                    <a:pt x="45366" y="2211"/>
                  </a:lnTo>
                  <a:lnTo>
                    <a:pt x="56570" y="431"/>
                  </a:lnTo>
                  <a:lnTo>
                    <a:pt x="67828" y="0"/>
                  </a:lnTo>
                  <a:lnTo>
                    <a:pt x="78524" y="510"/>
                  </a:lnTo>
                  <a:lnTo>
                    <a:pt x="88778" y="1429"/>
                  </a:lnTo>
                  <a:lnTo>
                    <a:pt x="99484" y="2833"/>
                  </a:lnTo>
                  <a:lnTo>
                    <a:pt x="112353" y="491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326590" y="3906072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98" y="2934"/>
                  </a:lnTo>
                  <a:lnTo>
                    <a:pt x="130251" y="5717"/>
                  </a:lnTo>
                  <a:lnTo>
                    <a:pt x="121552" y="8616"/>
                  </a:lnTo>
                  <a:lnTo>
                    <a:pt x="112431" y="11656"/>
                  </a:lnTo>
                  <a:lnTo>
                    <a:pt x="102936" y="14821"/>
                  </a:lnTo>
                  <a:lnTo>
                    <a:pt x="93140" y="18085"/>
                  </a:lnTo>
                  <a:lnTo>
                    <a:pt x="82953" y="21423"/>
                  </a:lnTo>
                  <a:lnTo>
                    <a:pt x="72131" y="24814"/>
                  </a:lnTo>
                  <a:lnTo>
                    <a:pt x="60605" y="28239"/>
                  </a:lnTo>
                  <a:lnTo>
                    <a:pt x="48860" y="31533"/>
                  </a:lnTo>
                  <a:lnTo>
                    <a:pt x="36586" y="34714"/>
                  </a:lnTo>
                  <a:lnTo>
                    <a:pt x="21586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534714" y="3874487"/>
              <a:ext cx="107732" cy="189083"/>
            </a:xfrm>
            <a:custGeom>
              <a:avLst/>
              <a:gdLst/>
              <a:ahLst/>
              <a:cxnLst/>
              <a:rect l="0" t="0" r="0" b="0"/>
              <a:pathLst>
                <a:path w="107732" h="189083">
                  <a:moveTo>
                    <a:pt x="2446" y="84228"/>
                  </a:moveTo>
                  <a:lnTo>
                    <a:pt x="2513" y="95896"/>
                  </a:lnTo>
                  <a:lnTo>
                    <a:pt x="3154" y="106384"/>
                  </a:lnTo>
                  <a:lnTo>
                    <a:pt x="4450" y="116686"/>
                  </a:lnTo>
                  <a:lnTo>
                    <a:pt x="6310" y="126988"/>
                  </a:lnTo>
                  <a:lnTo>
                    <a:pt x="8626" y="137332"/>
                  </a:lnTo>
                  <a:lnTo>
                    <a:pt x="11293" y="147721"/>
                  </a:lnTo>
                  <a:lnTo>
                    <a:pt x="14217" y="158149"/>
                  </a:lnTo>
                  <a:lnTo>
                    <a:pt x="17324" y="168607"/>
                  </a:lnTo>
                  <a:lnTo>
                    <a:pt x="20542" y="179016"/>
                  </a:lnTo>
                  <a:lnTo>
                    <a:pt x="23243" y="186886"/>
                  </a:lnTo>
                  <a:lnTo>
                    <a:pt x="24326" y="189082"/>
                  </a:lnTo>
                  <a:lnTo>
                    <a:pt x="23436" y="186573"/>
                  </a:lnTo>
                  <a:lnTo>
                    <a:pt x="20837" y="180998"/>
                  </a:lnTo>
                  <a:lnTo>
                    <a:pt x="17255" y="173374"/>
                  </a:lnTo>
                  <a:lnTo>
                    <a:pt x="13665" y="164129"/>
                  </a:lnTo>
                  <a:lnTo>
                    <a:pt x="10605" y="153574"/>
                  </a:lnTo>
                  <a:lnTo>
                    <a:pt x="8052" y="142008"/>
                  </a:lnTo>
                  <a:lnTo>
                    <a:pt x="5645" y="129693"/>
                  </a:lnTo>
                  <a:lnTo>
                    <a:pt x="3147" y="116846"/>
                  </a:lnTo>
                  <a:lnTo>
                    <a:pt x="959" y="103789"/>
                  </a:lnTo>
                  <a:lnTo>
                    <a:pt x="0" y="90948"/>
                  </a:lnTo>
                  <a:lnTo>
                    <a:pt x="697" y="78539"/>
                  </a:lnTo>
                  <a:lnTo>
                    <a:pt x="3318" y="66748"/>
                  </a:lnTo>
                  <a:lnTo>
                    <a:pt x="8209" y="55822"/>
                  </a:lnTo>
                  <a:lnTo>
                    <a:pt x="15317" y="45810"/>
                  </a:lnTo>
                  <a:lnTo>
                    <a:pt x="24141" y="36763"/>
                  </a:lnTo>
                  <a:lnTo>
                    <a:pt x="33957" y="28824"/>
                  </a:lnTo>
                  <a:lnTo>
                    <a:pt x="44250" y="21968"/>
                  </a:lnTo>
                  <a:lnTo>
                    <a:pt x="54674" y="16175"/>
                  </a:lnTo>
                  <a:lnTo>
                    <a:pt x="66196" y="10953"/>
                  </a:lnTo>
                  <a:lnTo>
                    <a:pt x="82054" y="5842"/>
                  </a:lnTo>
                  <a:lnTo>
                    <a:pt x="107731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656037" y="3909390"/>
              <a:ext cx="165394" cy="148772"/>
            </a:xfrm>
            <a:custGeom>
              <a:avLst/>
              <a:gdLst/>
              <a:ahLst/>
              <a:cxnLst/>
              <a:rect l="0" t="0" r="0" b="0"/>
              <a:pathLst>
                <a:path w="165394" h="148772">
                  <a:moveTo>
                    <a:pt x="70636" y="80910"/>
                  </a:moveTo>
                  <a:lnTo>
                    <a:pt x="73436" y="72042"/>
                  </a:lnTo>
                  <a:lnTo>
                    <a:pt x="74938" y="63055"/>
                  </a:lnTo>
                  <a:lnTo>
                    <a:pt x="75240" y="53069"/>
                  </a:lnTo>
                  <a:lnTo>
                    <a:pt x="74387" y="42434"/>
                  </a:lnTo>
                  <a:lnTo>
                    <a:pt x="72271" y="31919"/>
                  </a:lnTo>
                  <a:lnTo>
                    <a:pt x="68945" y="21981"/>
                  </a:lnTo>
                  <a:lnTo>
                    <a:pt x="64437" y="13213"/>
                  </a:lnTo>
                  <a:lnTo>
                    <a:pt x="58669" y="6470"/>
                  </a:lnTo>
                  <a:lnTo>
                    <a:pt x="51722" y="2029"/>
                  </a:lnTo>
                  <a:lnTo>
                    <a:pt x="43958" y="0"/>
                  </a:lnTo>
                  <a:lnTo>
                    <a:pt x="35910" y="593"/>
                  </a:lnTo>
                  <a:lnTo>
                    <a:pt x="27916" y="3661"/>
                  </a:lnTo>
                  <a:lnTo>
                    <a:pt x="20432" y="8954"/>
                  </a:lnTo>
                  <a:lnTo>
                    <a:pt x="14091" y="16311"/>
                  </a:lnTo>
                  <a:lnTo>
                    <a:pt x="9128" y="25443"/>
                  </a:lnTo>
                  <a:lnTo>
                    <a:pt x="5441" y="36147"/>
                  </a:lnTo>
                  <a:lnTo>
                    <a:pt x="2792" y="48380"/>
                  </a:lnTo>
                  <a:lnTo>
                    <a:pt x="941" y="61969"/>
                  </a:lnTo>
                  <a:lnTo>
                    <a:pt x="0" y="76329"/>
                  </a:lnTo>
                  <a:lnTo>
                    <a:pt x="416" y="90582"/>
                  </a:lnTo>
                  <a:lnTo>
                    <a:pt x="2329" y="104230"/>
                  </a:lnTo>
                  <a:lnTo>
                    <a:pt x="5748" y="116832"/>
                  </a:lnTo>
                  <a:lnTo>
                    <a:pt x="10717" y="127845"/>
                  </a:lnTo>
                  <a:lnTo>
                    <a:pt x="17090" y="137119"/>
                  </a:lnTo>
                  <a:lnTo>
                    <a:pt x="24284" y="144193"/>
                  </a:lnTo>
                  <a:lnTo>
                    <a:pt x="31411" y="148149"/>
                  </a:lnTo>
                  <a:lnTo>
                    <a:pt x="37974" y="148771"/>
                  </a:lnTo>
                  <a:lnTo>
                    <a:pt x="43851" y="146445"/>
                  </a:lnTo>
                  <a:lnTo>
                    <a:pt x="49106" y="141770"/>
                  </a:lnTo>
                  <a:lnTo>
                    <a:pt x="53862" y="135335"/>
                  </a:lnTo>
                  <a:lnTo>
                    <a:pt x="58244" y="127631"/>
                  </a:lnTo>
                  <a:lnTo>
                    <a:pt x="62355" y="119031"/>
                  </a:lnTo>
                  <a:lnTo>
                    <a:pt x="66271" y="109807"/>
                  </a:lnTo>
                  <a:lnTo>
                    <a:pt x="69887" y="99989"/>
                  </a:lnTo>
                  <a:lnTo>
                    <a:pt x="72936" y="89407"/>
                  </a:lnTo>
                  <a:lnTo>
                    <a:pt x="75344" y="78115"/>
                  </a:lnTo>
                  <a:lnTo>
                    <a:pt x="78030" y="69378"/>
                  </a:lnTo>
                  <a:lnTo>
                    <a:pt x="81829" y="67204"/>
                  </a:lnTo>
                  <a:lnTo>
                    <a:pt x="86150" y="70266"/>
                  </a:lnTo>
                  <a:lnTo>
                    <a:pt x="90915" y="76512"/>
                  </a:lnTo>
                  <a:lnTo>
                    <a:pt x="96324" y="84240"/>
                  </a:lnTo>
                  <a:lnTo>
                    <a:pt x="102656" y="92039"/>
                  </a:lnTo>
                  <a:lnTo>
                    <a:pt x="109959" y="99195"/>
                  </a:lnTo>
                  <a:lnTo>
                    <a:pt x="117949" y="105038"/>
                  </a:lnTo>
                  <a:lnTo>
                    <a:pt x="126144" y="108710"/>
                  </a:lnTo>
                  <a:lnTo>
                    <a:pt x="134272" y="109958"/>
                  </a:lnTo>
                  <a:lnTo>
                    <a:pt x="142693" y="109544"/>
                  </a:lnTo>
                  <a:lnTo>
                    <a:pt x="152468" y="107075"/>
                  </a:lnTo>
                  <a:lnTo>
                    <a:pt x="165393" y="10196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829945" y="3861860"/>
              <a:ext cx="149413" cy="158292"/>
            </a:xfrm>
            <a:custGeom>
              <a:avLst/>
              <a:gdLst/>
              <a:ahLst/>
              <a:cxnLst/>
              <a:rect l="0" t="0" r="0" b="0"/>
              <a:pathLst>
                <a:path w="149413" h="158292">
                  <a:moveTo>
                    <a:pt x="96770" y="23155"/>
                  </a:moveTo>
                  <a:lnTo>
                    <a:pt x="90835" y="17355"/>
                  </a:lnTo>
                  <a:lnTo>
                    <a:pt x="84630" y="12431"/>
                  </a:lnTo>
                  <a:lnTo>
                    <a:pt x="77534" y="7937"/>
                  </a:lnTo>
                  <a:lnTo>
                    <a:pt x="69594" y="4062"/>
                  </a:lnTo>
                  <a:lnTo>
                    <a:pt x="60948" y="1345"/>
                  </a:lnTo>
                  <a:lnTo>
                    <a:pt x="51763" y="0"/>
                  </a:lnTo>
                  <a:lnTo>
                    <a:pt x="42509" y="243"/>
                  </a:lnTo>
                  <a:lnTo>
                    <a:pt x="33915" y="2458"/>
                  </a:lnTo>
                  <a:lnTo>
                    <a:pt x="26329" y="6654"/>
                  </a:lnTo>
                  <a:lnTo>
                    <a:pt x="19746" y="12556"/>
                  </a:lnTo>
                  <a:lnTo>
                    <a:pt x="14010" y="19798"/>
                  </a:lnTo>
                  <a:lnTo>
                    <a:pt x="8937" y="28034"/>
                  </a:lnTo>
                  <a:lnTo>
                    <a:pt x="4680" y="36984"/>
                  </a:lnTo>
                  <a:lnTo>
                    <a:pt x="1718" y="46436"/>
                  </a:lnTo>
                  <a:lnTo>
                    <a:pt x="204" y="56235"/>
                  </a:lnTo>
                  <a:lnTo>
                    <a:pt x="0" y="66271"/>
                  </a:lnTo>
                  <a:lnTo>
                    <a:pt x="851" y="76468"/>
                  </a:lnTo>
                  <a:lnTo>
                    <a:pt x="2501" y="86770"/>
                  </a:lnTo>
                  <a:lnTo>
                    <a:pt x="4896" y="96977"/>
                  </a:lnTo>
                  <a:lnTo>
                    <a:pt x="8174" y="106757"/>
                  </a:lnTo>
                  <a:lnTo>
                    <a:pt x="12343" y="115966"/>
                  </a:lnTo>
                  <a:lnTo>
                    <a:pt x="17447" y="124625"/>
                  </a:lnTo>
                  <a:lnTo>
                    <a:pt x="23629" y="132827"/>
                  </a:lnTo>
                  <a:lnTo>
                    <a:pt x="30866" y="140666"/>
                  </a:lnTo>
                  <a:lnTo>
                    <a:pt x="38996" y="147745"/>
                  </a:lnTo>
                  <a:lnTo>
                    <a:pt x="47825" y="153215"/>
                  </a:lnTo>
                  <a:lnTo>
                    <a:pt x="57170" y="156739"/>
                  </a:lnTo>
                  <a:lnTo>
                    <a:pt x="66884" y="158291"/>
                  </a:lnTo>
                  <a:lnTo>
                    <a:pt x="76858" y="157895"/>
                  </a:lnTo>
                  <a:lnTo>
                    <a:pt x="87006" y="155775"/>
                  </a:lnTo>
                  <a:lnTo>
                    <a:pt x="97108" y="152269"/>
                  </a:lnTo>
                  <a:lnTo>
                    <a:pt x="106818" y="147716"/>
                  </a:lnTo>
                  <a:lnTo>
                    <a:pt x="115969" y="142405"/>
                  </a:lnTo>
                  <a:lnTo>
                    <a:pt x="124278" y="136674"/>
                  </a:lnTo>
                  <a:lnTo>
                    <a:pt x="132066" y="130244"/>
                  </a:lnTo>
                  <a:lnTo>
                    <a:pt x="140016" y="121437"/>
                  </a:lnTo>
                  <a:lnTo>
                    <a:pt x="149412" y="10738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037916" y="3716559"/>
              <a:ext cx="36199" cy="315856"/>
            </a:xfrm>
            <a:custGeom>
              <a:avLst/>
              <a:gdLst/>
              <a:ahLst/>
              <a:cxnLst/>
              <a:rect l="0" t="0" r="0" b="0"/>
              <a:pathLst>
                <a:path w="36199" h="315856">
                  <a:moveTo>
                    <a:pt x="4612" y="0"/>
                  </a:moveTo>
                  <a:lnTo>
                    <a:pt x="1812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6" y="50665"/>
                  </a:lnTo>
                  <a:lnTo>
                    <a:pt x="1325" y="66289"/>
                  </a:lnTo>
                  <a:lnTo>
                    <a:pt x="2146" y="83265"/>
                  </a:lnTo>
                  <a:lnTo>
                    <a:pt x="3002" y="101366"/>
                  </a:lnTo>
                  <a:lnTo>
                    <a:pt x="4177" y="120335"/>
                  </a:lnTo>
                  <a:lnTo>
                    <a:pt x="5812" y="139933"/>
                  </a:lnTo>
                  <a:lnTo>
                    <a:pt x="7739" y="159648"/>
                  </a:lnTo>
                  <a:lnTo>
                    <a:pt x="9579" y="178730"/>
                  </a:lnTo>
                  <a:lnTo>
                    <a:pt x="11119" y="196818"/>
                  </a:lnTo>
                  <a:lnTo>
                    <a:pt x="12474" y="213741"/>
                  </a:lnTo>
                  <a:lnTo>
                    <a:pt x="13991" y="229349"/>
                  </a:lnTo>
                  <a:lnTo>
                    <a:pt x="15864" y="243697"/>
                  </a:lnTo>
                  <a:lnTo>
                    <a:pt x="18161" y="256925"/>
                  </a:lnTo>
                  <a:lnTo>
                    <a:pt x="21235" y="270669"/>
                  </a:lnTo>
                  <a:lnTo>
                    <a:pt x="26477" y="288372"/>
                  </a:lnTo>
                  <a:lnTo>
                    <a:pt x="36198" y="31585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926715" y="3801841"/>
              <a:ext cx="189513" cy="9476"/>
            </a:xfrm>
            <a:custGeom>
              <a:avLst/>
              <a:gdLst/>
              <a:ahLst/>
              <a:cxnLst/>
              <a:rect l="0" t="0" r="0" b="0"/>
              <a:pathLst>
                <a:path w="189513" h="9476">
                  <a:moveTo>
                    <a:pt x="189512" y="9475"/>
                  </a:moveTo>
                  <a:lnTo>
                    <a:pt x="177711" y="6608"/>
                  </a:lnTo>
                  <a:lnTo>
                    <a:pt x="165941" y="4466"/>
                  </a:lnTo>
                  <a:lnTo>
                    <a:pt x="153046" y="2863"/>
                  </a:lnTo>
                  <a:lnTo>
                    <a:pt x="139025" y="1683"/>
                  </a:lnTo>
                  <a:lnTo>
                    <a:pt x="124049" y="834"/>
                  </a:lnTo>
                  <a:lnTo>
                    <a:pt x="108336" y="241"/>
                  </a:lnTo>
                  <a:lnTo>
                    <a:pt x="92406" y="0"/>
                  </a:lnTo>
                  <a:lnTo>
                    <a:pt x="77030" y="364"/>
                  </a:lnTo>
                  <a:lnTo>
                    <a:pt x="62595" y="1419"/>
                  </a:lnTo>
                  <a:lnTo>
                    <a:pt x="49377" y="2949"/>
                  </a:lnTo>
                  <a:lnTo>
                    <a:pt x="36322" y="4673"/>
                  </a:lnTo>
                  <a:lnTo>
                    <a:pt x="21170" y="6743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171583" y="3874487"/>
              <a:ext cx="7817" cy="126343"/>
            </a:xfrm>
            <a:custGeom>
              <a:avLst/>
              <a:gdLst/>
              <a:ahLst/>
              <a:cxnLst/>
              <a:rect l="0" t="0" r="0" b="0"/>
              <a:pathLst>
                <a:path w="7817" h="126343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3"/>
                  </a:lnTo>
                  <a:lnTo>
                    <a:pt x="0" y="49817"/>
                  </a:lnTo>
                  <a:lnTo>
                    <a:pt x="652" y="61017"/>
                  </a:lnTo>
                  <a:lnTo>
                    <a:pt x="1898" y="72052"/>
                  </a:lnTo>
                  <a:lnTo>
                    <a:pt x="3395" y="84050"/>
                  </a:lnTo>
                  <a:lnTo>
                    <a:pt x="5274" y="100295"/>
                  </a:lnTo>
                  <a:lnTo>
                    <a:pt x="7816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189927" y="3779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68840" y="3853430"/>
              <a:ext cx="101037" cy="152383"/>
            </a:xfrm>
            <a:custGeom>
              <a:avLst/>
              <a:gdLst/>
              <a:ahLst/>
              <a:cxnLst/>
              <a:rect l="0" t="0" r="0" b="0"/>
              <a:pathLst>
                <a:path w="101037" h="152383">
                  <a:moveTo>
                    <a:pt x="57958" y="0"/>
                  </a:moveTo>
                  <a:lnTo>
                    <a:pt x="49223" y="3001"/>
                  </a:lnTo>
                  <a:lnTo>
                    <a:pt x="41517" y="6423"/>
                  </a:lnTo>
                  <a:lnTo>
                    <a:pt x="34119" y="10624"/>
                  </a:lnTo>
                  <a:lnTo>
                    <a:pt x="27031" y="15697"/>
                  </a:lnTo>
                  <a:lnTo>
                    <a:pt x="20501" y="21826"/>
                  </a:lnTo>
                  <a:lnTo>
                    <a:pt x="14633" y="29014"/>
                  </a:lnTo>
                  <a:lnTo>
                    <a:pt x="9541" y="37274"/>
                  </a:lnTo>
                  <a:lnTo>
                    <a:pt x="5419" y="46717"/>
                  </a:lnTo>
                  <a:lnTo>
                    <a:pt x="2286" y="57286"/>
                  </a:lnTo>
                  <a:lnTo>
                    <a:pt x="335" y="68637"/>
                  </a:lnTo>
                  <a:lnTo>
                    <a:pt x="0" y="80246"/>
                  </a:lnTo>
                  <a:lnTo>
                    <a:pt x="1368" y="91793"/>
                  </a:lnTo>
                  <a:lnTo>
                    <a:pt x="4235" y="103155"/>
                  </a:lnTo>
                  <a:lnTo>
                    <a:pt x="8294" y="114317"/>
                  </a:lnTo>
                  <a:lnTo>
                    <a:pt x="13252" y="125288"/>
                  </a:lnTo>
                  <a:lnTo>
                    <a:pt x="19190" y="135452"/>
                  </a:lnTo>
                  <a:lnTo>
                    <a:pt x="26531" y="143614"/>
                  </a:lnTo>
                  <a:lnTo>
                    <a:pt x="35386" y="149277"/>
                  </a:lnTo>
                  <a:lnTo>
                    <a:pt x="45264" y="152264"/>
                  </a:lnTo>
                  <a:lnTo>
                    <a:pt x="55279" y="152382"/>
                  </a:lnTo>
                  <a:lnTo>
                    <a:pt x="64897" y="149824"/>
                  </a:lnTo>
                  <a:lnTo>
                    <a:pt x="73794" y="144888"/>
                  </a:lnTo>
                  <a:lnTo>
                    <a:pt x="81690" y="137779"/>
                  </a:lnTo>
                  <a:lnTo>
                    <a:pt x="88543" y="128825"/>
                  </a:lnTo>
                  <a:lnTo>
                    <a:pt x="94160" y="118581"/>
                  </a:lnTo>
                  <a:lnTo>
                    <a:pt x="98118" y="107722"/>
                  </a:lnTo>
                  <a:lnTo>
                    <a:pt x="100339" y="96683"/>
                  </a:lnTo>
                  <a:lnTo>
                    <a:pt x="101036" y="85663"/>
                  </a:lnTo>
                  <a:lnTo>
                    <a:pt x="100525" y="74731"/>
                  </a:lnTo>
                  <a:lnTo>
                    <a:pt x="99105" y="63901"/>
                  </a:lnTo>
                  <a:lnTo>
                    <a:pt x="96867" y="53321"/>
                  </a:lnTo>
                  <a:lnTo>
                    <a:pt x="93696" y="43283"/>
                  </a:lnTo>
                  <a:lnTo>
                    <a:pt x="89606" y="33906"/>
                  </a:lnTo>
                  <a:lnTo>
                    <a:pt x="84847" y="25445"/>
                  </a:lnTo>
                  <a:lnTo>
                    <a:pt x="79248" y="17538"/>
                  </a:lnTo>
                  <a:lnTo>
                    <a:pt x="71199" y="94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424395" y="3849508"/>
              <a:ext cx="102445" cy="182907"/>
            </a:xfrm>
            <a:custGeom>
              <a:avLst/>
              <a:gdLst/>
              <a:ahLst/>
              <a:cxnLst/>
              <a:rect l="0" t="0" r="0" b="0"/>
              <a:pathLst>
                <a:path w="102445" h="182907">
                  <a:moveTo>
                    <a:pt x="7688" y="67093"/>
                  </a:moveTo>
                  <a:lnTo>
                    <a:pt x="7755" y="78761"/>
                  </a:lnTo>
                  <a:lnTo>
                    <a:pt x="8395" y="89250"/>
                  </a:lnTo>
                  <a:lnTo>
                    <a:pt x="9687" y="99555"/>
                  </a:lnTo>
                  <a:lnTo>
                    <a:pt x="11374" y="110030"/>
                  </a:lnTo>
                  <a:lnTo>
                    <a:pt x="13042" y="121022"/>
                  </a:lnTo>
                  <a:lnTo>
                    <a:pt x="14430" y="132591"/>
                  </a:lnTo>
                  <a:lnTo>
                    <a:pt x="14598" y="142083"/>
                  </a:lnTo>
                  <a:lnTo>
                    <a:pt x="13183" y="145624"/>
                  </a:lnTo>
                  <a:lnTo>
                    <a:pt x="11607" y="143401"/>
                  </a:lnTo>
                  <a:lnTo>
                    <a:pt x="10208" y="137206"/>
                  </a:lnTo>
                  <a:lnTo>
                    <a:pt x="8690" y="128770"/>
                  </a:lnTo>
                  <a:lnTo>
                    <a:pt x="6844" y="119190"/>
                  </a:lnTo>
                  <a:lnTo>
                    <a:pt x="4786" y="108897"/>
                  </a:lnTo>
                  <a:lnTo>
                    <a:pt x="2865" y="97877"/>
                  </a:lnTo>
                  <a:lnTo>
                    <a:pt x="1284" y="86147"/>
                  </a:lnTo>
                  <a:lnTo>
                    <a:pt x="241" y="73969"/>
                  </a:lnTo>
                  <a:lnTo>
                    <a:pt x="0" y="61781"/>
                  </a:lnTo>
                  <a:lnTo>
                    <a:pt x="625" y="49840"/>
                  </a:lnTo>
                  <a:lnTo>
                    <a:pt x="2181" y="38378"/>
                  </a:lnTo>
                  <a:lnTo>
                    <a:pt x="4822" y="27680"/>
                  </a:lnTo>
                  <a:lnTo>
                    <a:pt x="8524" y="17836"/>
                  </a:lnTo>
                  <a:lnTo>
                    <a:pt x="13127" y="9415"/>
                  </a:lnTo>
                  <a:lnTo>
                    <a:pt x="18433" y="3493"/>
                  </a:lnTo>
                  <a:lnTo>
                    <a:pt x="24259" y="439"/>
                  </a:lnTo>
                  <a:lnTo>
                    <a:pt x="30458" y="0"/>
                  </a:lnTo>
                  <a:lnTo>
                    <a:pt x="36918" y="1673"/>
                  </a:lnTo>
                  <a:lnTo>
                    <a:pt x="43558" y="4952"/>
                  </a:lnTo>
                  <a:lnTo>
                    <a:pt x="50321" y="9725"/>
                  </a:lnTo>
                  <a:lnTo>
                    <a:pt x="57169" y="16268"/>
                  </a:lnTo>
                  <a:lnTo>
                    <a:pt x="64068" y="24585"/>
                  </a:lnTo>
                  <a:lnTo>
                    <a:pt x="70837" y="34269"/>
                  </a:lnTo>
                  <a:lnTo>
                    <a:pt x="77156" y="44685"/>
                  </a:lnTo>
                  <a:lnTo>
                    <a:pt x="82882" y="55399"/>
                  </a:lnTo>
                  <a:lnTo>
                    <a:pt x="87880" y="66356"/>
                  </a:lnTo>
                  <a:lnTo>
                    <a:pt x="91939" y="77770"/>
                  </a:lnTo>
                  <a:lnTo>
                    <a:pt x="95039" y="89744"/>
                  </a:lnTo>
                  <a:lnTo>
                    <a:pt x="97307" y="102244"/>
                  </a:lnTo>
                  <a:lnTo>
                    <a:pt x="98920" y="115174"/>
                  </a:lnTo>
                  <a:lnTo>
                    <a:pt x="100046" y="128414"/>
                  </a:lnTo>
                  <a:lnTo>
                    <a:pt x="100823" y="141268"/>
                  </a:lnTo>
                  <a:lnTo>
                    <a:pt x="101437" y="153739"/>
                  </a:lnTo>
                  <a:lnTo>
                    <a:pt x="101947" y="166918"/>
                  </a:lnTo>
                  <a:lnTo>
                    <a:pt x="102444" y="182906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578900" y="3800787"/>
              <a:ext cx="148318" cy="231628"/>
            </a:xfrm>
            <a:custGeom>
              <a:avLst/>
              <a:gdLst/>
              <a:ahLst/>
              <a:cxnLst/>
              <a:rect l="0" t="0" r="0" b="0"/>
              <a:pathLst>
                <a:path w="148318" h="231628">
                  <a:moveTo>
                    <a:pt x="95338" y="0"/>
                  </a:moveTo>
                  <a:lnTo>
                    <a:pt x="83670" y="134"/>
                  </a:lnTo>
                  <a:lnTo>
                    <a:pt x="73181" y="1415"/>
                  </a:lnTo>
                  <a:lnTo>
                    <a:pt x="62884" y="4012"/>
                  </a:lnTo>
                  <a:lnTo>
                    <a:pt x="52755" y="7904"/>
                  </a:lnTo>
                  <a:lnTo>
                    <a:pt x="43060" y="13186"/>
                  </a:lnTo>
                  <a:lnTo>
                    <a:pt x="33928" y="19772"/>
                  </a:lnTo>
                  <a:lnTo>
                    <a:pt x="25498" y="27445"/>
                  </a:lnTo>
                  <a:lnTo>
                    <a:pt x="17985" y="35956"/>
                  </a:lnTo>
                  <a:lnTo>
                    <a:pt x="11424" y="45083"/>
                  </a:lnTo>
                  <a:lnTo>
                    <a:pt x="6018" y="54649"/>
                  </a:lnTo>
                  <a:lnTo>
                    <a:pt x="2210" y="64522"/>
                  </a:lnTo>
                  <a:lnTo>
                    <a:pt x="107" y="74593"/>
                  </a:lnTo>
                  <a:lnTo>
                    <a:pt x="0" y="84304"/>
                  </a:lnTo>
                  <a:lnTo>
                    <a:pt x="2505" y="92686"/>
                  </a:lnTo>
                  <a:lnTo>
                    <a:pt x="7712" y="99320"/>
                  </a:lnTo>
                  <a:lnTo>
                    <a:pt x="15276" y="104282"/>
                  </a:lnTo>
                  <a:lnTo>
                    <a:pt x="24704" y="107861"/>
                  </a:lnTo>
                  <a:lnTo>
                    <a:pt x="35523" y="110385"/>
                  </a:lnTo>
                  <a:lnTo>
                    <a:pt x="47342" y="112305"/>
                  </a:lnTo>
                  <a:lnTo>
                    <a:pt x="59866" y="114150"/>
                  </a:lnTo>
                  <a:lnTo>
                    <a:pt x="72872" y="116222"/>
                  </a:lnTo>
                  <a:lnTo>
                    <a:pt x="86044" y="118771"/>
                  </a:lnTo>
                  <a:lnTo>
                    <a:pt x="98967" y="122087"/>
                  </a:lnTo>
                  <a:lnTo>
                    <a:pt x="111425" y="126255"/>
                  </a:lnTo>
                  <a:lnTo>
                    <a:pt x="122909" y="131512"/>
                  </a:lnTo>
                  <a:lnTo>
                    <a:pt x="132565" y="138321"/>
                  </a:lnTo>
                  <a:lnTo>
                    <a:pt x="140085" y="146783"/>
                  </a:lnTo>
                  <a:lnTo>
                    <a:pt x="145319" y="156380"/>
                  </a:lnTo>
                  <a:lnTo>
                    <a:pt x="148025" y="166198"/>
                  </a:lnTo>
                  <a:lnTo>
                    <a:pt x="148317" y="175685"/>
                  </a:lnTo>
                  <a:lnTo>
                    <a:pt x="146262" y="184662"/>
                  </a:lnTo>
                  <a:lnTo>
                    <a:pt x="141700" y="193144"/>
                  </a:lnTo>
                  <a:lnTo>
                    <a:pt x="134779" y="201207"/>
                  </a:lnTo>
                  <a:lnTo>
                    <a:pt x="125728" y="208621"/>
                  </a:lnTo>
                  <a:lnTo>
                    <a:pt x="114689" y="214856"/>
                  </a:lnTo>
                  <a:lnTo>
                    <a:pt x="101945" y="219720"/>
                  </a:lnTo>
                  <a:lnTo>
                    <a:pt x="88227" y="223334"/>
                  </a:lnTo>
                  <a:lnTo>
                    <a:pt x="73074" y="226319"/>
                  </a:lnTo>
                  <a:lnTo>
                    <a:pt x="52924" y="228933"/>
                  </a:lnTo>
                  <a:lnTo>
                    <a:pt x="21638" y="2316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Freeform 138"/>
          <p:cNvSpPr/>
          <p:nvPr/>
        </p:nvSpPr>
        <p:spPr>
          <a:xfrm>
            <a:off x="2747937" y="3969243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40E0D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2" name="Group 151"/>
          <p:cNvGrpSpPr/>
          <p:nvPr/>
        </p:nvGrpSpPr>
        <p:grpSpPr>
          <a:xfrm>
            <a:off x="2116227" y="4190342"/>
            <a:ext cx="1563301" cy="610653"/>
            <a:chOff x="2116227" y="4190342"/>
            <a:chExt cx="1563301" cy="610653"/>
          </a:xfrm>
        </p:grpSpPr>
        <p:sp>
          <p:nvSpPr>
            <p:cNvPr id="140" name="Freeform 139"/>
            <p:cNvSpPr/>
            <p:nvPr/>
          </p:nvSpPr>
          <p:spPr>
            <a:xfrm>
              <a:off x="2116227" y="4379855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70"/>
                  </a:lnTo>
                  <a:lnTo>
                    <a:pt x="178" y="50664"/>
                  </a:lnTo>
                  <a:lnTo>
                    <a:pt x="826" y="66289"/>
                  </a:lnTo>
                  <a:lnTo>
                    <a:pt x="2075" y="83264"/>
                  </a:lnTo>
                  <a:lnTo>
                    <a:pt x="3728" y="101366"/>
                  </a:lnTo>
                  <a:lnTo>
                    <a:pt x="5376" y="120335"/>
                  </a:lnTo>
                  <a:lnTo>
                    <a:pt x="6783" y="139928"/>
                  </a:lnTo>
                  <a:lnTo>
                    <a:pt x="8049" y="159470"/>
                  </a:lnTo>
                  <a:lnTo>
                    <a:pt x="9505" y="177904"/>
                  </a:lnTo>
                  <a:lnTo>
                    <a:pt x="11332" y="194747"/>
                  </a:lnTo>
                  <a:lnTo>
                    <a:pt x="13390" y="210191"/>
                  </a:lnTo>
                  <a:lnTo>
                    <a:pt x="15317" y="224799"/>
                  </a:lnTo>
                  <a:lnTo>
                    <a:pt x="16916" y="238996"/>
                  </a:lnTo>
                  <a:lnTo>
                    <a:pt x="18311" y="252858"/>
                  </a:lnTo>
                  <a:lnTo>
                    <a:pt x="19855" y="266187"/>
                  </a:lnTo>
                  <a:lnTo>
                    <a:pt x="21740" y="278894"/>
                  </a:lnTo>
                  <a:lnTo>
                    <a:pt x="23847" y="290769"/>
                  </a:lnTo>
                  <a:lnTo>
                    <a:pt x="26029" y="302690"/>
                  </a:lnTo>
                  <a:lnTo>
                    <a:pt x="28481" y="316820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280071" y="4285098"/>
              <a:ext cx="4613" cy="147400"/>
            </a:xfrm>
            <a:custGeom>
              <a:avLst/>
              <a:gdLst/>
              <a:ahLst/>
              <a:cxnLst/>
              <a:rect l="0" t="0" r="0" b="0"/>
              <a:pathLst>
                <a:path w="4613" h="147400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2" y="56334"/>
                  </a:lnTo>
                  <a:lnTo>
                    <a:pt x="2825" y="68173"/>
                  </a:lnTo>
                  <a:lnTo>
                    <a:pt x="3352" y="80644"/>
                  </a:lnTo>
                  <a:lnTo>
                    <a:pt x="3738" y="93568"/>
                  </a:lnTo>
                  <a:lnTo>
                    <a:pt x="4013" y="106206"/>
                  </a:lnTo>
                  <a:lnTo>
                    <a:pt x="4235" y="118507"/>
                  </a:lnTo>
                  <a:lnTo>
                    <a:pt x="4424" y="131547"/>
                  </a:lnTo>
                  <a:lnTo>
                    <a:pt x="4612" y="14739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221513" y="4516725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135597" y="67"/>
                  </a:lnTo>
                  <a:lnTo>
                    <a:pt x="123827" y="707"/>
                  </a:lnTo>
                  <a:lnTo>
                    <a:pt x="110937" y="1999"/>
                  </a:lnTo>
                  <a:lnTo>
                    <a:pt x="97089" y="3686"/>
                  </a:lnTo>
                  <a:lnTo>
                    <a:pt x="82761" y="5354"/>
                  </a:lnTo>
                  <a:lnTo>
                    <a:pt x="68305" y="6767"/>
                  </a:lnTo>
                  <a:lnTo>
                    <a:pt x="54295" y="7868"/>
                  </a:lnTo>
                  <a:lnTo>
                    <a:pt x="40111" y="8799"/>
                  </a:lnTo>
                  <a:lnTo>
                    <a:pt x="23395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371625" y="4569367"/>
              <a:ext cx="18345" cy="231628"/>
            </a:xfrm>
            <a:custGeom>
              <a:avLst/>
              <a:gdLst/>
              <a:ahLst/>
              <a:cxnLst/>
              <a:rect l="0" t="0" r="0" b="0"/>
              <a:pathLst>
                <a:path w="18345" h="231628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1" y="63102"/>
                  </a:lnTo>
                  <a:lnTo>
                    <a:pt x="1889" y="76040"/>
                  </a:lnTo>
                  <a:lnTo>
                    <a:pt x="3254" y="89320"/>
                  </a:lnTo>
                  <a:lnTo>
                    <a:pt x="4467" y="102837"/>
                  </a:lnTo>
                  <a:lnTo>
                    <a:pt x="5602" y="116353"/>
                  </a:lnTo>
                  <a:lnTo>
                    <a:pt x="6970" y="129507"/>
                  </a:lnTo>
                  <a:lnTo>
                    <a:pt x="8738" y="142137"/>
                  </a:lnTo>
                  <a:lnTo>
                    <a:pt x="10755" y="154416"/>
                  </a:lnTo>
                  <a:lnTo>
                    <a:pt x="12656" y="166734"/>
                  </a:lnTo>
                  <a:lnTo>
                    <a:pt x="14233" y="179303"/>
                  </a:lnTo>
                  <a:lnTo>
                    <a:pt x="15446" y="191571"/>
                  </a:lnTo>
                  <a:lnTo>
                    <a:pt x="16467" y="203519"/>
                  </a:lnTo>
                  <a:lnTo>
                    <a:pt x="17381" y="216197"/>
                  </a:lnTo>
                  <a:lnTo>
                    <a:pt x="18344" y="23162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262404" y="4579896"/>
              <a:ext cx="95980" cy="138438"/>
            </a:xfrm>
            <a:custGeom>
              <a:avLst/>
              <a:gdLst/>
              <a:ahLst/>
              <a:cxnLst/>
              <a:rect l="0" t="0" r="0" b="0"/>
              <a:pathLst>
                <a:path w="95980" h="138438">
                  <a:moveTo>
                    <a:pt x="95979" y="84228"/>
                  </a:moveTo>
                  <a:lnTo>
                    <a:pt x="87245" y="87229"/>
                  </a:lnTo>
                  <a:lnTo>
                    <a:pt x="79538" y="90651"/>
                  </a:lnTo>
                  <a:lnTo>
                    <a:pt x="72136" y="94847"/>
                  </a:lnTo>
                  <a:lnTo>
                    <a:pt x="64875" y="99747"/>
                  </a:lnTo>
                  <a:lnTo>
                    <a:pt x="57696" y="105229"/>
                  </a:lnTo>
                  <a:lnTo>
                    <a:pt x="50571" y="111160"/>
                  </a:lnTo>
                  <a:lnTo>
                    <a:pt x="43481" y="117421"/>
                  </a:lnTo>
                  <a:lnTo>
                    <a:pt x="36414" y="123919"/>
                  </a:lnTo>
                  <a:lnTo>
                    <a:pt x="29347" y="130550"/>
                  </a:lnTo>
                  <a:lnTo>
                    <a:pt x="21765" y="136062"/>
                  </a:lnTo>
                  <a:lnTo>
                    <a:pt x="13889" y="138437"/>
                  </a:lnTo>
                  <a:lnTo>
                    <a:pt x="7422" y="137174"/>
                  </a:lnTo>
                  <a:lnTo>
                    <a:pt x="3056" y="132607"/>
                  </a:lnTo>
                  <a:lnTo>
                    <a:pt x="702" y="125369"/>
                  </a:lnTo>
                  <a:lnTo>
                    <a:pt x="0" y="116275"/>
                  </a:lnTo>
                  <a:lnTo>
                    <a:pt x="553" y="106185"/>
                  </a:lnTo>
                  <a:lnTo>
                    <a:pt x="2013" y="95654"/>
                  </a:lnTo>
                  <a:lnTo>
                    <a:pt x="3950" y="84803"/>
                  </a:lnTo>
                  <a:lnTo>
                    <a:pt x="5860" y="73450"/>
                  </a:lnTo>
                  <a:lnTo>
                    <a:pt x="7478" y="61526"/>
                  </a:lnTo>
                  <a:lnTo>
                    <a:pt x="8934" y="49495"/>
                  </a:lnTo>
                  <a:lnTo>
                    <a:pt x="10895" y="36987"/>
                  </a:lnTo>
                  <a:lnTo>
                    <a:pt x="14648" y="21788"/>
                  </a:lnTo>
                  <a:lnTo>
                    <a:pt x="22279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661157" y="4477013"/>
              <a:ext cx="149952" cy="204672"/>
            </a:xfrm>
            <a:custGeom>
              <a:avLst/>
              <a:gdLst/>
              <a:ahLst/>
              <a:cxnLst/>
              <a:rect l="0" t="0" r="0" b="0"/>
              <a:pathLst>
                <a:path w="149952" h="204672">
                  <a:moveTo>
                    <a:pt x="107837" y="60769"/>
                  </a:moveTo>
                  <a:lnTo>
                    <a:pt x="104904" y="51968"/>
                  </a:lnTo>
                  <a:lnTo>
                    <a:pt x="102122" y="43621"/>
                  </a:lnTo>
                  <a:lnTo>
                    <a:pt x="99213" y="34932"/>
                  </a:lnTo>
                  <a:lnTo>
                    <a:pt x="95827" y="26156"/>
                  </a:lnTo>
                  <a:lnTo>
                    <a:pt x="91365" y="17958"/>
                  </a:lnTo>
                  <a:lnTo>
                    <a:pt x="85595" y="10686"/>
                  </a:lnTo>
                  <a:lnTo>
                    <a:pt x="78606" y="4842"/>
                  </a:lnTo>
                  <a:lnTo>
                    <a:pt x="70621" y="1206"/>
                  </a:lnTo>
                  <a:lnTo>
                    <a:pt x="61889" y="0"/>
                  </a:lnTo>
                  <a:lnTo>
                    <a:pt x="52944" y="1295"/>
                  </a:lnTo>
                  <a:lnTo>
                    <a:pt x="44559" y="5273"/>
                  </a:lnTo>
                  <a:lnTo>
                    <a:pt x="37113" y="11757"/>
                  </a:lnTo>
                  <a:lnTo>
                    <a:pt x="30624" y="20158"/>
                  </a:lnTo>
                  <a:lnTo>
                    <a:pt x="24951" y="29689"/>
                  </a:lnTo>
                  <a:lnTo>
                    <a:pt x="19910" y="39795"/>
                  </a:lnTo>
                  <a:lnTo>
                    <a:pt x="15337" y="50168"/>
                  </a:lnTo>
                  <a:lnTo>
                    <a:pt x="11096" y="60657"/>
                  </a:lnTo>
                  <a:lnTo>
                    <a:pt x="7098" y="71201"/>
                  </a:lnTo>
                  <a:lnTo>
                    <a:pt x="3597" y="82095"/>
                  </a:lnTo>
                  <a:lnTo>
                    <a:pt x="1156" y="93941"/>
                  </a:lnTo>
                  <a:lnTo>
                    <a:pt x="0" y="106985"/>
                  </a:lnTo>
                  <a:lnTo>
                    <a:pt x="40" y="120833"/>
                  </a:lnTo>
                  <a:lnTo>
                    <a:pt x="1055" y="134667"/>
                  </a:lnTo>
                  <a:lnTo>
                    <a:pt x="2816" y="148004"/>
                  </a:lnTo>
                  <a:lnTo>
                    <a:pt x="5285" y="160551"/>
                  </a:lnTo>
                  <a:lnTo>
                    <a:pt x="8612" y="172050"/>
                  </a:lnTo>
                  <a:lnTo>
                    <a:pt x="12815" y="182470"/>
                  </a:lnTo>
                  <a:lnTo>
                    <a:pt x="17941" y="191466"/>
                  </a:lnTo>
                  <a:lnTo>
                    <a:pt x="24139" y="198314"/>
                  </a:lnTo>
                  <a:lnTo>
                    <a:pt x="31376" y="202795"/>
                  </a:lnTo>
                  <a:lnTo>
                    <a:pt x="39168" y="204671"/>
                  </a:lnTo>
                  <a:lnTo>
                    <a:pt x="46704" y="203435"/>
                  </a:lnTo>
                  <a:lnTo>
                    <a:pt x="53546" y="199120"/>
                  </a:lnTo>
                  <a:lnTo>
                    <a:pt x="59611" y="192174"/>
                  </a:lnTo>
                  <a:lnTo>
                    <a:pt x="64993" y="183169"/>
                  </a:lnTo>
                  <a:lnTo>
                    <a:pt x="69830" y="172637"/>
                  </a:lnTo>
                  <a:lnTo>
                    <a:pt x="74096" y="161011"/>
                  </a:lnTo>
                  <a:lnTo>
                    <a:pt x="77597" y="148618"/>
                  </a:lnTo>
                  <a:lnTo>
                    <a:pt x="80285" y="135700"/>
                  </a:lnTo>
                  <a:lnTo>
                    <a:pt x="82092" y="122588"/>
                  </a:lnTo>
                  <a:lnTo>
                    <a:pt x="82857" y="109703"/>
                  </a:lnTo>
                  <a:lnTo>
                    <a:pt x="82596" y="97253"/>
                  </a:lnTo>
                  <a:lnTo>
                    <a:pt x="81624" y="85095"/>
                  </a:lnTo>
                  <a:lnTo>
                    <a:pt x="80442" y="72858"/>
                  </a:lnTo>
                  <a:lnTo>
                    <a:pt x="79353" y="60413"/>
                  </a:lnTo>
                  <a:lnTo>
                    <a:pt x="78413" y="50844"/>
                  </a:lnTo>
                  <a:lnTo>
                    <a:pt x="77799" y="48052"/>
                  </a:lnTo>
                  <a:lnTo>
                    <a:pt x="77914" y="50717"/>
                  </a:lnTo>
                  <a:lnTo>
                    <a:pt x="78840" y="56734"/>
                  </a:lnTo>
                  <a:lnTo>
                    <a:pt x="80470" y="64667"/>
                  </a:lnTo>
                  <a:lnTo>
                    <a:pt x="82648" y="73681"/>
                  </a:lnTo>
                  <a:lnTo>
                    <a:pt x="85237" y="83304"/>
                  </a:lnTo>
                  <a:lnTo>
                    <a:pt x="88284" y="93113"/>
                  </a:lnTo>
                  <a:lnTo>
                    <a:pt x="92009" y="102655"/>
                  </a:lnTo>
                  <a:lnTo>
                    <a:pt x="96483" y="111714"/>
                  </a:lnTo>
                  <a:lnTo>
                    <a:pt x="101793" y="120109"/>
                  </a:lnTo>
                  <a:lnTo>
                    <a:pt x="108114" y="127606"/>
                  </a:lnTo>
                  <a:lnTo>
                    <a:pt x="115430" y="134160"/>
                  </a:lnTo>
                  <a:lnTo>
                    <a:pt x="123137" y="139550"/>
                  </a:lnTo>
                  <a:lnTo>
                    <a:pt x="130897" y="143713"/>
                  </a:lnTo>
                  <a:lnTo>
                    <a:pt x="139390" y="145899"/>
                  </a:lnTo>
                  <a:lnTo>
                    <a:pt x="149951" y="14499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832165" y="4489763"/>
              <a:ext cx="105286" cy="153305"/>
            </a:xfrm>
            <a:custGeom>
              <a:avLst/>
              <a:gdLst/>
              <a:ahLst/>
              <a:cxnLst/>
              <a:rect l="0" t="0" r="0" b="0"/>
              <a:pathLst>
                <a:path w="105286" h="153305">
                  <a:moveTo>
                    <a:pt x="0" y="37490"/>
                  </a:moveTo>
                  <a:lnTo>
                    <a:pt x="0" y="49292"/>
                  </a:lnTo>
                  <a:lnTo>
                    <a:pt x="0" y="61061"/>
                  </a:lnTo>
                  <a:lnTo>
                    <a:pt x="5" y="73947"/>
                  </a:lnTo>
                  <a:lnTo>
                    <a:pt x="178" y="87623"/>
                  </a:lnTo>
                  <a:lnTo>
                    <a:pt x="826" y="101303"/>
                  </a:lnTo>
                  <a:lnTo>
                    <a:pt x="2056" y="114417"/>
                  </a:lnTo>
                  <a:lnTo>
                    <a:pt x="3006" y="123295"/>
                  </a:lnTo>
                  <a:lnTo>
                    <a:pt x="2858" y="124156"/>
                  </a:lnTo>
                  <a:lnTo>
                    <a:pt x="2290" y="119353"/>
                  </a:lnTo>
                  <a:lnTo>
                    <a:pt x="1705" y="111117"/>
                  </a:lnTo>
                  <a:lnTo>
                    <a:pt x="1222" y="100776"/>
                  </a:lnTo>
                  <a:lnTo>
                    <a:pt x="856" y="89119"/>
                  </a:lnTo>
                  <a:lnTo>
                    <a:pt x="591" y="76628"/>
                  </a:lnTo>
                  <a:lnTo>
                    <a:pt x="404" y="63601"/>
                  </a:lnTo>
                  <a:lnTo>
                    <a:pt x="288" y="50241"/>
                  </a:lnTo>
                  <a:lnTo>
                    <a:pt x="717" y="37160"/>
                  </a:lnTo>
                  <a:lnTo>
                    <a:pt x="2602" y="25357"/>
                  </a:lnTo>
                  <a:lnTo>
                    <a:pt x="6316" y="15284"/>
                  </a:lnTo>
                  <a:lnTo>
                    <a:pt x="11593" y="7369"/>
                  </a:lnTo>
                  <a:lnTo>
                    <a:pt x="17815" y="2250"/>
                  </a:lnTo>
                  <a:lnTo>
                    <a:pt x="24517" y="0"/>
                  </a:lnTo>
                  <a:lnTo>
                    <a:pt x="31439" y="405"/>
                  </a:lnTo>
                  <a:lnTo>
                    <a:pt x="38450" y="3243"/>
                  </a:lnTo>
                  <a:lnTo>
                    <a:pt x="45488" y="8145"/>
                  </a:lnTo>
                  <a:lnTo>
                    <a:pt x="52364" y="14669"/>
                  </a:lnTo>
                  <a:lnTo>
                    <a:pt x="58762" y="22399"/>
                  </a:lnTo>
                  <a:lnTo>
                    <a:pt x="64549" y="31005"/>
                  </a:lnTo>
                  <a:lnTo>
                    <a:pt x="69758" y="40391"/>
                  </a:lnTo>
                  <a:lnTo>
                    <a:pt x="74492" y="50675"/>
                  </a:lnTo>
                  <a:lnTo>
                    <a:pt x="78863" y="61849"/>
                  </a:lnTo>
                  <a:lnTo>
                    <a:pt x="82970" y="73625"/>
                  </a:lnTo>
                  <a:lnTo>
                    <a:pt x="86888" y="85529"/>
                  </a:lnTo>
                  <a:lnTo>
                    <a:pt x="90671" y="97269"/>
                  </a:lnTo>
                  <a:lnTo>
                    <a:pt x="94209" y="108491"/>
                  </a:lnTo>
                  <a:lnTo>
                    <a:pt x="97581" y="119900"/>
                  </a:lnTo>
                  <a:lnTo>
                    <a:pt x="101085" y="133613"/>
                  </a:lnTo>
                  <a:lnTo>
                    <a:pt x="105285" y="153304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957281" y="4287622"/>
              <a:ext cx="106512" cy="352245"/>
            </a:xfrm>
            <a:custGeom>
              <a:avLst/>
              <a:gdLst/>
              <a:ahLst/>
              <a:cxnLst/>
              <a:rect l="0" t="0" r="0" b="0"/>
              <a:pathLst>
                <a:path w="106512" h="352245">
                  <a:moveTo>
                    <a:pt x="95983" y="250160"/>
                  </a:moveTo>
                  <a:lnTo>
                    <a:pt x="90115" y="241425"/>
                  </a:lnTo>
                  <a:lnTo>
                    <a:pt x="84551" y="233719"/>
                  </a:lnTo>
                  <a:lnTo>
                    <a:pt x="78747" y="226331"/>
                  </a:lnTo>
                  <a:lnTo>
                    <a:pt x="72494" y="219589"/>
                  </a:lnTo>
                  <a:lnTo>
                    <a:pt x="65515" y="214355"/>
                  </a:lnTo>
                  <a:lnTo>
                    <a:pt x="57739" y="210998"/>
                  </a:lnTo>
                  <a:lnTo>
                    <a:pt x="49410" y="209730"/>
                  </a:lnTo>
                  <a:lnTo>
                    <a:pt x="40979" y="210850"/>
                  </a:lnTo>
                  <a:lnTo>
                    <a:pt x="32723" y="214273"/>
                  </a:lnTo>
                  <a:lnTo>
                    <a:pt x="24894" y="219638"/>
                  </a:lnTo>
                  <a:lnTo>
                    <a:pt x="17789" y="226512"/>
                  </a:lnTo>
                  <a:lnTo>
                    <a:pt x="11504" y="234502"/>
                  </a:lnTo>
                  <a:lnTo>
                    <a:pt x="6285" y="243456"/>
                  </a:lnTo>
                  <a:lnTo>
                    <a:pt x="2602" y="253442"/>
                  </a:lnTo>
                  <a:lnTo>
                    <a:pt x="569" y="264412"/>
                  </a:lnTo>
                  <a:lnTo>
                    <a:pt x="0" y="276050"/>
                  </a:lnTo>
                  <a:lnTo>
                    <a:pt x="597" y="287861"/>
                  </a:lnTo>
                  <a:lnTo>
                    <a:pt x="2075" y="299542"/>
                  </a:lnTo>
                  <a:lnTo>
                    <a:pt x="4352" y="310827"/>
                  </a:lnTo>
                  <a:lnTo>
                    <a:pt x="7549" y="321405"/>
                  </a:lnTo>
                  <a:lnTo>
                    <a:pt x="11665" y="331171"/>
                  </a:lnTo>
                  <a:lnTo>
                    <a:pt x="16733" y="339711"/>
                  </a:lnTo>
                  <a:lnTo>
                    <a:pt x="22891" y="346245"/>
                  </a:lnTo>
                  <a:lnTo>
                    <a:pt x="30107" y="350513"/>
                  </a:lnTo>
                  <a:lnTo>
                    <a:pt x="38054" y="352244"/>
                  </a:lnTo>
                  <a:lnTo>
                    <a:pt x="46227" y="350912"/>
                  </a:lnTo>
                  <a:lnTo>
                    <a:pt x="54309" y="346535"/>
                  </a:lnTo>
                  <a:lnTo>
                    <a:pt x="62022" y="339717"/>
                  </a:lnTo>
                  <a:lnTo>
                    <a:pt x="69049" y="331331"/>
                  </a:lnTo>
                  <a:lnTo>
                    <a:pt x="75286" y="322028"/>
                  </a:lnTo>
                  <a:lnTo>
                    <a:pt x="80643" y="312042"/>
                  </a:lnTo>
                  <a:lnTo>
                    <a:pt x="84951" y="301288"/>
                  </a:lnTo>
                  <a:lnTo>
                    <a:pt x="88226" y="289758"/>
                  </a:lnTo>
                  <a:lnTo>
                    <a:pt x="90784" y="277389"/>
                  </a:lnTo>
                  <a:lnTo>
                    <a:pt x="93124" y="264013"/>
                  </a:lnTo>
                  <a:lnTo>
                    <a:pt x="95551" y="249637"/>
                  </a:lnTo>
                  <a:lnTo>
                    <a:pt x="98015" y="234405"/>
                  </a:lnTo>
                  <a:lnTo>
                    <a:pt x="100216" y="218501"/>
                  </a:lnTo>
                  <a:lnTo>
                    <a:pt x="101994" y="202100"/>
                  </a:lnTo>
                  <a:lnTo>
                    <a:pt x="103339" y="185341"/>
                  </a:lnTo>
                  <a:lnTo>
                    <a:pt x="104317" y="168331"/>
                  </a:lnTo>
                  <a:lnTo>
                    <a:pt x="105005" y="151153"/>
                  </a:lnTo>
                  <a:lnTo>
                    <a:pt x="105313" y="134024"/>
                  </a:lnTo>
                  <a:lnTo>
                    <a:pt x="104996" y="117290"/>
                  </a:lnTo>
                  <a:lnTo>
                    <a:pt x="103968" y="101112"/>
                  </a:lnTo>
                  <a:lnTo>
                    <a:pt x="102295" y="85637"/>
                  </a:lnTo>
                  <a:lnTo>
                    <a:pt x="100101" y="71084"/>
                  </a:lnTo>
                  <a:lnTo>
                    <a:pt x="97519" y="57474"/>
                  </a:lnTo>
                  <a:lnTo>
                    <a:pt x="94820" y="44520"/>
                  </a:lnTo>
                  <a:lnTo>
                    <a:pt x="92395" y="31739"/>
                  </a:lnTo>
                  <a:lnTo>
                    <a:pt x="90408" y="18870"/>
                  </a:lnTo>
                  <a:lnTo>
                    <a:pt x="87952" y="6991"/>
                  </a:lnTo>
                  <a:lnTo>
                    <a:pt x="83629" y="0"/>
                  </a:lnTo>
                  <a:lnTo>
                    <a:pt x="78363" y="620"/>
                  </a:lnTo>
                  <a:lnTo>
                    <a:pt x="74004" y="7348"/>
                  </a:lnTo>
                  <a:lnTo>
                    <a:pt x="70879" y="18138"/>
                  </a:lnTo>
                  <a:lnTo>
                    <a:pt x="68740" y="31089"/>
                  </a:lnTo>
                  <a:lnTo>
                    <a:pt x="67305" y="44996"/>
                  </a:lnTo>
                  <a:lnTo>
                    <a:pt x="66513" y="59088"/>
                  </a:lnTo>
                  <a:lnTo>
                    <a:pt x="66516" y="72785"/>
                  </a:lnTo>
                  <a:lnTo>
                    <a:pt x="67339" y="85861"/>
                  </a:lnTo>
                  <a:lnTo>
                    <a:pt x="68877" y="98646"/>
                  </a:lnTo>
                  <a:lnTo>
                    <a:pt x="70982" y="111854"/>
                  </a:lnTo>
                  <a:lnTo>
                    <a:pt x="73506" y="125861"/>
                  </a:lnTo>
                  <a:lnTo>
                    <a:pt x="76166" y="140545"/>
                  </a:lnTo>
                  <a:lnTo>
                    <a:pt x="78565" y="155483"/>
                  </a:lnTo>
                  <a:lnTo>
                    <a:pt x="80513" y="170386"/>
                  </a:lnTo>
                  <a:lnTo>
                    <a:pt x="82158" y="185140"/>
                  </a:lnTo>
                  <a:lnTo>
                    <a:pt x="83877" y="199726"/>
                  </a:lnTo>
                  <a:lnTo>
                    <a:pt x="85888" y="214164"/>
                  </a:lnTo>
                  <a:lnTo>
                    <a:pt x="88241" y="228486"/>
                  </a:lnTo>
                  <a:lnTo>
                    <a:pt x="90900" y="242721"/>
                  </a:lnTo>
                  <a:lnTo>
                    <a:pt x="93798" y="256882"/>
                  </a:lnTo>
                  <a:lnTo>
                    <a:pt x="96722" y="270571"/>
                  </a:lnTo>
                  <a:lnTo>
                    <a:pt x="99608" y="284445"/>
                  </a:lnTo>
                  <a:lnTo>
                    <a:pt x="102708" y="300841"/>
                  </a:lnTo>
                  <a:lnTo>
                    <a:pt x="106511" y="32386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348062" y="4306155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71"/>
                  </a:lnTo>
                  <a:lnTo>
                    <a:pt x="3864" y="46978"/>
                  </a:lnTo>
                  <a:lnTo>
                    <a:pt x="6180" y="60935"/>
                  </a:lnTo>
                  <a:lnTo>
                    <a:pt x="8846" y="76493"/>
                  </a:lnTo>
                  <a:lnTo>
                    <a:pt x="11770" y="93323"/>
                  </a:lnTo>
                  <a:lnTo>
                    <a:pt x="14877" y="110833"/>
                  </a:lnTo>
                  <a:lnTo>
                    <a:pt x="18112" y="128602"/>
                  </a:lnTo>
                  <a:lnTo>
                    <a:pt x="21436" y="146260"/>
                  </a:lnTo>
                  <a:lnTo>
                    <a:pt x="24821" y="163414"/>
                  </a:lnTo>
                  <a:lnTo>
                    <a:pt x="28242" y="179911"/>
                  </a:lnTo>
                  <a:lnTo>
                    <a:pt x="31523" y="195785"/>
                  </a:lnTo>
                  <a:lnTo>
                    <a:pt x="34346" y="211146"/>
                  </a:lnTo>
                  <a:lnTo>
                    <a:pt x="36581" y="226114"/>
                  </a:lnTo>
                  <a:lnTo>
                    <a:pt x="38421" y="240796"/>
                  </a:lnTo>
                  <a:lnTo>
                    <a:pt x="40271" y="255276"/>
                  </a:lnTo>
                  <a:lnTo>
                    <a:pt x="42366" y="269600"/>
                  </a:lnTo>
                  <a:lnTo>
                    <a:pt x="44614" y="283401"/>
                  </a:lnTo>
                  <a:lnTo>
                    <a:pt x="46907" y="297361"/>
                  </a:lnTo>
                  <a:lnTo>
                    <a:pt x="49449" y="313827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508702" y="4190342"/>
              <a:ext cx="7817" cy="136871"/>
            </a:xfrm>
            <a:custGeom>
              <a:avLst/>
              <a:gdLst/>
              <a:ahLst/>
              <a:cxnLst/>
              <a:rect l="0" t="0" r="0" b="0"/>
              <a:pathLst>
                <a:path w="7817" h="136871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9" y="27855"/>
                  </a:lnTo>
                  <a:lnTo>
                    <a:pt x="201" y="39008"/>
                  </a:lnTo>
                  <a:lnTo>
                    <a:pt x="0" y="51468"/>
                  </a:lnTo>
                  <a:lnTo>
                    <a:pt x="652" y="65161"/>
                  </a:lnTo>
                  <a:lnTo>
                    <a:pt x="1898" y="79317"/>
                  </a:lnTo>
                  <a:lnTo>
                    <a:pt x="3395" y="94067"/>
                  </a:lnTo>
                  <a:lnTo>
                    <a:pt x="5274" y="111822"/>
                  </a:lnTo>
                  <a:lnTo>
                    <a:pt x="7816" y="13687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442818" y="441144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6193" y="0"/>
                  </a:lnTo>
                  <a:lnTo>
                    <a:pt x="135063" y="0"/>
                  </a:lnTo>
                  <a:lnTo>
                    <a:pt x="123465" y="5"/>
                  </a:lnTo>
                  <a:lnTo>
                    <a:pt x="111304" y="177"/>
                  </a:lnTo>
                  <a:lnTo>
                    <a:pt x="98644" y="825"/>
                  </a:lnTo>
                  <a:lnTo>
                    <a:pt x="85593" y="2078"/>
                  </a:lnTo>
                  <a:lnTo>
                    <a:pt x="72413" y="3904"/>
                  </a:lnTo>
                  <a:lnTo>
                    <a:pt x="59496" y="6201"/>
                  </a:lnTo>
                  <a:lnTo>
                    <a:pt x="47048" y="8852"/>
                  </a:lnTo>
                  <a:lnTo>
                    <a:pt x="35533" y="11610"/>
                  </a:lnTo>
                  <a:lnTo>
                    <a:pt x="24633" y="14364"/>
                  </a:lnTo>
                  <a:lnTo>
                    <a:pt x="13391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552132" y="4464082"/>
              <a:ext cx="127396" cy="255147"/>
            </a:xfrm>
            <a:custGeom>
              <a:avLst/>
              <a:gdLst/>
              <a:ahLst/>
              <a:cxnLst/>
              <a:rect l="0" t="0" r="0" b="0"/>
              <a:pathLst>
                <a:path w="127396" h="255147">
                  <a:moveTo>
                    <a:pt x="38085" y="0"/>
                  </a:moveTo>
                  <a:lnTo>
                    <a:pt x="35084" y="8869"/>
                  </a:lnTo>
                  <a:lnTo>
                    <a:pt x="31662" y="17856"/>
                  </a:lnTo>
                  <a:lnTo>
                    <a:pt x="27470" y="27846"/>
                  </a:lnTo>
                  <a:lnTo>
                    <a:pt x="22743" y="38654"/>
                  </a:lnTo>
                  <a:lnTo>
                    <a:pt x="17910" y="49818"/>
                  </a:lnTo>
                  <a:lnTo>
                    <a:pt x="13237" y="61032"/>
                  </a:lnTo>
                  <a:lnTo>
                    <a:pt x="8974" y="72489"/>
                  </a:lnTo>
                  <a:lnTo>
                    <a:pt x="5421" y="84771"/>
                  </a:lnTo>
                  <a:lnTo>
                    <a:pt x="2670" y="98134"/>
                  </a:lnTo>
                  <a:lnTo>
                    <a:pt x="808" y="112209"/>
                  </a:lnTo>
                  <a:lnTo>
                    <a:pt x="0" y="126203"/>
                  </a:lnTo>
                  <a:lnTo>
                    <a:pt x="234" y="139659"/>
                  </a:lnTo>
                  <a:lnTo>
                    <a:pt x="1355" y="152625"/>
                  </a:lnTo>
                  <a:lnTo>
                    <a:pt x="3170" y="165472"/>
                  </a:lnTo>
                  <a:lnTo>
                    <a:pt x="5499" y="178442"/>
                  </a:lnTo>
                  <a:lnTo>
                    <a:pt x="8196" y="191458"/>
                  </a:lnTo>
                  <a:lnTo>
                    <a:pt x="11152" y="204210"/>
                  </a:lnTo>
                  <a:lnTo>
                    <a:pt x="14300" y="216521"/>
                  </a:lnTo>
                  <a:lnTo>
                    <a:pt x="18075" y="227890"/>
                  </a:lnTo>
                  <a:lnTo>
                    <a:pt x="23360" y="237462"/>
                  </a:lnTo>
                  <a:lnTo>
                    <a:pt x="30510" y="244926"/>
                  </a:lnTo>
                  <a:lnTo>
                    <a:pt x="39247" y="250291"/>
                  </a:lnTo>
                  <a:lnTo>
                    <a:pt x="48947" y="253616"/>
                  </a:lnTo>
                  <a:lnTo>
                    <a:pt x="59132" y="255146"/>
                  </a:lnTo>
                  <a:lnTo>
                    <a:pt x="69375" y="255075"/>
                  </a:lnTo>
                  <a:lnTo>
                    <a:pt x="79238" y="253449"/>
                  </a:lnTo>
                  <a:lnTo>
                    <a:pt x="88526" y="250432"/>
                  </a:lnTo>
                  <a:lnTo>
                    <a:pt x="97082" y="246121"/>
                  </a:lnTo>
                  <a:lnTo>
                    <a:pt x="104690" y="240479"/>
                  </a:lnTo>
                  <a:lnTo>
                    <a:pt x="111324" y="233605"/>
                  </a:lnTo>
                  <a:lnTo>
                    <a:pt x="116950" y="225549"/>
                  </a:lnTo>
                  <a:lnTo>
                    <a:pt x="121440" y="216238"/>
                  </a:lnTo>
                  <a:lnTo>
                    <a:pt x="124824" y="205761"/>
                  </a:lnTo>
                  <a:lnTo>
                    <a:pt x="126944" y="194641"/>
                  </a:lnTo>
                  <a:lnTo>
                    <a:pt x="127395" y="183718"/>
                  </a:lnTo>
                  <a:lnTo>
                    <a:pt x="126095" y="173463"/>
                  </a:lnTo>
                  <a:lnTo>
                    <a:pt x="122933" y="164462"/>
                  </a:lnTo>
                  <a:lnTo>
                    <a:pt x="117613" y="157552"/>
                  </a:lnTo>
                  <a:lnTo>
                    <a:pt x="110189" y="152990"/>
                  </a:lnTo>
                  <a:lnTo>
                    <a:pt x="101308" y="150708"/>
                  </a:lnTo>
                  <a:lnTo>
                    <a:pt x="91978" y="150597"/>
                  </a:lnTo>
                  <a:lnTo>
                    <a:pt x="82821" y="152376"/>
                  </a:lnTo>
                  <a:lnTo>
                    <a:pt x="74067" y="155818"/>
                  </a:lnTo>
                  <a:lnTo>
                    <a:pt x="65736" y="160862"/>
                  </a:lnTo>
                  <a:lnTo>
                    <a:pt x="57769" y="167312"/>
                  </a:lnTo>
                  <a:lnTo>
                    <a:pt x="50195" y="174632"/>
                  </a:lnTo>
                  <a:lnTo>
                    <a:pt x="42302" y="182833"/>
                  </a:lnTo>
                  <a:lnTo>
                    <a:pt x="32276" y="193749"/>
                  </a:lnTo>
                  <a:lnTo>
                    <a:pt x="17028" y="21057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3" name="Freeform 152"/>
          <p:cNvSpPr/>
          <p:nvPr/>
        </p:nvSpPr>
        <p:spPr>
          <a:xfrm>
            <a:off x="2242570" y="4877549"/>
            <a:ext cx="173099" cy="77132"/>
          </a:xfrm>
          <a:custGeom>
            <a:avLst/>
            <a:gdLst/>
            <a:ahLst/>
            <a:cxnLst/>
            <a:rect l="0" t="0" r="0" b="0"/>
            <a:pathLst>
              <a:path w="173099" h="77132">
                <a:moveTo>
                  <a:pt x="168456" y="18202"/>
                </a:moveTo>
                <a:lnTo>
                  <a:pt x="159587" y="15335"/>
                </a:lnTo>
                <a:lnTo>
                  <a:pt x="150600" y="13193"/>
                </a:lnTo>
                <a:lnTo>
                  <a:pt x="140605" y="11586"/>
                </a:lnTo>
                <a:lnTo>
                  <a:pt x="129624" y="10232"/>
                </a:lnTo>
                <a:lnTo>
                  <a:pt x="117813" y="8736"/>
                </a:lnTo>
                <a:lnTo>
                  <a:pt x="105354" y="6890"/>
                </a:lnTo>
                <a:lnTo>
                  <a:pt x="92417" y="4823"/>
                </a:lnTo>
                <a:lnTo>
                  <a:pt x="79136" y="2890"/>
                </a:lnTo>
                <a:lnTo>
                  <a:pt x="65618" y="1298"/>
                </a:lnTo>
                <a:lnTo>
                  <a:pt x="52103" y="247"/>
                </a:lnTo>
                <a:lnTo>
                  <a:pt x="38949" y="0"/>
                </a:lnTo>
                <a:lnTo>
                  <a:pt x="26354" y="639"/>
                </a:lnTo>
                <a:lnTo>
                  <a:pt x="15401" y="2886"/>
                </a:lnTo>
                <a:lnTo>
                  <a:pt x="8317" y="7142"/>
                </a:lnTo>
                <a:lnTo>
                  <a:pt x="6009" y="12161"/>
                </a:lnTo>
                <a:lnTo>
                  <a:pt x="7669" y="17189"/>
                </a:lnTo>
                <a:lnTo>
                  <a:pt x="12190" y="21962"/>
                </a:lnTo>
                <a:lnTo>
                  <a:pt x="18679" y="26438"/>
                </a:lnTo>
                <a:lnTo>
                  <a:pt x="26502" y="30652"/>
                </a:lnTo>
                <a:lnTo>
                  <a:pt x="35225" y="34658"/>
                </a:lnTo>
                <a:lnTo>
                  <a:pt x="44717" y="38342"/>
                </a:lnTo>
                <a:lnTo>
                  <a:pt x="55087" y="41443"/>
                </a:lnTo>
                <a:lnTo>
                  <a:pt x="66329" y="43867"/>
                </a:lnTo>
                <a:lnTo>
                  <a:pt x="78324" y="45834"/>
                </a:lnTo>
                <a:lnTo>
                  <a:pt x="90909" y="47770"/>
                </a:lnTo>
                <a:lnTo>
                  <a:pt x="103933" y="49922"/>
                </a:lnTo>
                <a:lnTo>
                  <a:pt x="117273" y="52200"/>
                </a:lnTo>
                <a:lnTo>
                  <a:pt x="130835" y="54275"/>
                </a:lnTo>
                <a:lnTo>
                  <a:pt x="144520" y="55958"/>
                </a:lnTo>
                <a:lnTo>
                  <a:pt x="157137" y="56843"/>
                </a:lnTo>
                <a:lnTo>
                  <a:pt x="165092" y="56348"/>
                </a:lnTo>
                <a:lnTo>
                  <a:pt x="166222" y="54894"/>
                </a:lnTo>
                <a:lnTo>
                  <a:pt x="162285" y="53452"/>
                </a:lnTo>
                <a:lnTo>
                  <a:pt x="155148" y="52162"/>
                </a:lnTo>
                <a:lnTo>
                  <a:pt x="146247" y="50709"/>
                </a:lnTo>
                <a:lnTo>
                  <a:pt x="136453" y="48899"/>
                </a:lnTo>
                <a:lnTo>
                  <a:pt x="126066" y="46861"/>
                </a:lnTo>
                <a:lnTo>
                  <a:pt x="115010" y="44951"/>
                </a:lnTo>
                <a:lnTo>
                  <a:pt x="103264" y="43371"/>
                </a:lnTo>
                <a:lnTo>
                  <a:pt x="90912" y="42159"/>
                </a:lnTo>
                <a:lnTo>
                  <a:pt x="78077" y="41271"/>
                </a:lnTo>
                <a:lnTo>
                  <a:pt x="64912" y="40651"/>
                </a:lnTo>
                <a:lnTo>
                  <a:pt x="52669" y="40656"/>
                </a:lnTo>
                <a:lnTo>
                  <a:pt x="44992" y="42046"/>
                </a:lnTo>
                <a:lnTo>
                  <a:pt x="44054" y="44667"/>
                </a:lnTo>
                <a:lnTo>
                  <a:pt x="48113" y="47688"/>
                </a:lnTo>
                <a:lnTo>
                  <a:pt x="55492" y="50830"/>
                </a:lnTo>
                <a:lnTo>
                  <a:pt x="65082" y="54049"/>
                </a:lnTo>
                <a:lnTo>
                  <a:pt x="76145" y="57338"/>
                </a:lnTo>
                <a:lnTo>
                  <a:pt x="88027" y="60686"/>
                </a:lnTo>
                <a:lnTo>
                  <a:pt x="100093" y="64079"/>
                </a:lnTo>
                <a:lnTo>
                  <a:pt x="111999" y="67503"/>
                </a:lnTo>
                <a:lnTo>
                  <a:pt x="123794" y="70784"/>
                </a:lnTo>
                <a:lnTo>
                  <a:pt x="135791" y="73607"/>
                </a:lnTo>
                <a:lnTo>
                  <a:pt x="148137" y="75828"/>
                </a:lnTo>
                <a:lnTo>
                  <a:pt x="159866" y="77131"/>
                </a:lnTo>
                <a:lnTo>
                  <a:pt x="168908" y="76367"/>
                </a:lnTo>
                <a:lnTo>
                  <a:pt x="173098" y="72760"/>
                </a:lnTo>
                <a:lnTo>
                  <a:pt x="171854" y="67658"/>
                </a:lnTo>
                <a:lnTo>
                  <a:pt x="167240" y="62720"/>
                </a:lnTo>
                <a:lnTo>
                  <a:pt x="160607" y="58271"/>
                </a:lnTo>
                <a:lnTo>
                  <a:pt x="152673" y="54190"/>
                </a:lnTo>
                <a:lnTo>
                  <a:pt x="143711" y="50338"/>
                </a:lnTo>
                <a:lnTo>
                  <a:pt x="133699" y="46622"/>
                </a:lnTo>
                <a:lnTo>
                  <a:pt x="122696" y="42992"/>
                </a:lnTo>
                <a:lnTo>
                  <a:pt x="110863" y="39576"/>
                </a:lnTo>
                <a:lnTo>
                  <a:pt x="98386" y="36666"/>
                </a:lnTo>
                <a:lnTo>
                  <a:pt x="85438" y="34373"/>
                </a:lnTo>
                <a:lnTo>
                  <a:pt x="72319" y="32496"/>
                </a:lnTo>
                <a:lnTo>
                  <a:pt x="59438" y="30622"/>
                </a:lnTo>
                <a:lnTo>
                  <a:pt x="47011" y="28516"/>
                </a:lnTo>
                <a:lnTo>
                  <a:pt x="35510" y="26458"/>
                </a:lnTo>
                <a:lnTo>
                  <a:pt x="24619" y="25058"/>
                </a:lnTo>
                <a:lnTo>
                  <a:pt x="13384" y="25307"/>
                </a:lnTo>
                <a:lnTo>
                  <a:pt x="0" y="28730"/>
                </a:lnTo>
              </a:path>
            </a:pathLst>
          </a:custGeom>
          <a:ln w="38100" cap="flat" cmpd="sng" algn="ctr">
            <a:solidFill>
              <a:srgbClr val="FFAD5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3515822" y="4808985"/>
            <a:ext cx="190210" cy="34125"/>
          </a:xfrm>
          <a:custGeom>
            <a:avLst/>
            <a:gdLst/>
            <a:ahLst/>
            <a:cxnLst/>
            <a:rect l="0" t="0" r="0" b="0"/>
            <a:pathLst>
              <a:path w="190210" h="34125">
                <a:moveTo>
                  <a:pt x="190209" y="34124"/>
                </a:moveTo>
                <a:lnTo>
                  <a:pt x="178473" y="31257"/>
                </a:lnTo>
                <a:lnTo>
                  <a:pt x="167345" y="29115"/>
                </a:lnTo>
                <a:lnTo>
                  <a:pt x="155751" y="27507"/>
                </a:lnTo>
                <a:lnTo>
                  <a:pt x="143763" y="26153"/>
                </a:lnTo>
                <a:lnTo>
                  <a:pt x="131751" y="24657"/>
                </a:lnTo>
                <a:lnTo>
                  <a:pt x="119943" y="22810"/>
                </a:lnTo>
                <a:lnTo>
                  <a:pt x="108244" y="20743"/>
                </a:lnTo>
                <a:lnTo>
                  <a:pt x="96327" y="18811"/>
                </a:lnTo>
                <a:lnTo>
                  <a:pt x="84019" y="17210"/>
                </a:lnTo>
                <a:lnTo>
                  <a:pt x="71466" y="15814"/>
                </a:lnTo>
                <a:lnTo>
                  <a:pt x="59032" y="14270"/>
                </a:lnTo>
                <a:lnTo>
                  <a:pt x="46920" y="12384"/>
                </a:lnTo>
                <a:lnTo>
                  <a:pt x="35006" y="10286"/>
                </a:lnTo>
                <a:lnTo>
                  <a:pt x="22941" y="8331"/>
                </a:lnTo>
                <a:lnTo>
                  <a:pt x="10628" y="6750"/>
                </a:lnTo>
                <a:lnTo>
                  <a:pt x="1582" y="6609"/>
                </a:lnTo>
                <a:lnTo>
                  <a:pt x="0" y="8562"/>
                </a:lnTo>
                <a:lnTo>
                  <a:pt x="4168" y="11312"/>
                </a:lnTo>
                <a:lnTo>
                  <a:pt x="11983" y="14150"/>
                </a:lnTo>
                <a:lnTo>
                  <a:pt x="22063" y="16646"/>
                </a:lnTo>
                <a:lnTo>
                  <a:pt x="33566" y="18637"/>
                </a:lnTo>
                <a:lnTo>
                  <a:pt x="46133" y="20300"/>
                </a:lnTo>
                <a:lnTo>
                  <a:pt x="59747" y="22025"/>
                </a:lnTo>
                <a:lnTo>
                  <a:pt x="74331" y="24032"/>
                </a:lnTo>
                <a:lnTo>
                  <a:pt x="89559" y="26211"/>
                </a:lnTo>
                <a:lnTo>
                  <a:pt x="104940" y="28220"/>
                </a:lnTo>
                <a:lnTo>
                  <a:pt x="120137" y="29845"/>
                </a:lnTo>
                <a:lnTo>
                  <a:pt x="133556" y="30254"/>
                </a:lnTo>
                <a:lnTo>
                  <a:pt x="142122" y="28620"/>
                </a:lnTo>
                <a:lnTo>
                  <a:pt x="144611" y="25771"/>
                </a:lnTo>
                <a:lnTo>
                  <a:pt x="142026" y="22761"/>
                </a:lnTo>
                <a:lnTo>
                  <a:pt x="135765" y="20144"/>
                </a:lnTo>
                <a:lnTo>
                  <a:pt x="126965" y="17919"/>
                </a:lnTo>
                <a:lnTo>
                  <a:pt x="116441" y="15747"/>
                </a:lnTo>
                <a:lnTo>
                  <a:pt x="104757" y="13405"/>
                </a:lnTo>
                <a:lnTo>
                  <a:pt x="92292" y="10985"/>
                </a:lnTo>
                <a:lnTo>
                  <a:pt x="79305" y="8807"/>
                </a:lnTo>
                <a:lnTo>
                  <a:pt x="65974" y="7037"/>
                </a:lnTo>
                <a:lnTo>
                  <a:pt x="52577" y="5525"/>
                </a:lnTo>
                <a:lnTo>
                  <a:pt x="39500" y="3902"/>
                </a:lnTo>
                <a:lnTo>
                  <a:pt x="26992" y="1977"/>
                </a:lnTo>
                <a:lnTo>
                  <a:pt x="17446" y="362"/>
                </a:lnTo>
                <a:lnTo>
                  <a:pt x="14086" y="0"/>
                </a:lnTo>
                <a:lnTo>
                  <a:pt x="16356" y="842"/>
                </a:lnTo>
                <a:lnTo>
                  <a:pt x="22644" y="2565"/>
                </a:lnTo>
                <a:lnTo>
                  <a:pt x="31772" y="4887"/>
                </a:lnTo>
                <a:lnTo>
                  <a:pt x="43122" y="7609"/>
                </a:lnTo>
                <a:lnTo>
                  <a:pt x="56217" y="10596"/>
                </a:lnTo>
                <a:lnTo>
                  <a:pt x="70630" y="13758"/>
                </a:lnTo>
                <a:lnTo>
                  <a:pt x="86005" y="17036"/>
                </a:lnTo>
                <a:lnTo>
                  <a:pt x="102058" y="20387"/>
                </a:lnTo>
                <a:lnTo>
                  <a:pt x="118419" y="23621"/>
                </a:lnTo>
                <a:lnTo>
                  <a:pt x="134632" y="26415"/>
                </a:lnTo>
                <a:lnTo>
                  <a:pt x="150432" y="28622"/>
                </a:lnTo>
                <a:lnTo>
                  <a:pt x="164591" y="30083"/>
                </a:lnTo>
                <a:lnTo>
                  <a:pt x="173536" y="29950"/>
                </a:lnTo>
                <a:lnTo>
                  <a:pt x="174980" y="27945"/>
                </a:lnTo>
                <a:lnTo>
                  <a:pt x="170444" y="25226"/>
                </a:lnTo>
                <a:lnTo>
                  <a:pt x="161877" y="22425"/>
                </a:lnTo>
                <a:lnTo>
                  <a:pt x="150914" y="19958"/>
                </a:lnTo>
                <a:lnTo>
                  <a:pt x="138611" y="17986"/>
                </a:lnTo>
                <a:lnTo>
                  <a:pt x="125734" y="16336"/>
                </a:lnTo>
                <a:lnTo>
                  <a:pt x="112920" y="14620"/>
                </a:lnTo>
                <a:lnTo>
                  <a:pt x="100473" y="12614"/>
                </a:lnTo>
                <a:lnTo>
                  <a:pt x="88295" y="10266"/>
                </a:lnTo>
                <a:lnTo>
                  <a:pt x="76033" y="7611"/>
                </a:lnTo>
                <a:lnTo>
                  <a:pt x="63585" y="4737"/>
                </a:lnTo>
                <a:lnTo>
                  <a:pt x="54606" y="2594"/>
                </a:lnTo>
                <a:lnTo>
                  <a:pt x="53591" y="2271"/>
                </a:lnTo>
                <a:lnTo>
                  <a:pt x="58961" y="3355"/>
                </a:lnTo>
                <a:lnTo>
                  <a:pt x="68570" y="5332"/>
                </a:lnTo>
                <a:lnTo>
                  <a:pt x="80930" y="7865"/>
                </a:lnTo>
                <a:lnTo>
                  <a:pt x="95070" y="10746"/>
                </a:lnTo>
                <a:lnTo>
                  <a:pt x="110203" y="13848"/>
                </a:lnTo>
                <a:lnTo>
                  <a:pt x="125623" y="17092"/>
                </a:lnTo>
                <a:lnTo>
                  <a:pt x="140855" y="20434"/>
                </a:lnTo>
                <a:lnTo>
                  <a:pt x="152851" y="24113"/>
                </a:lnTo>
                <a:lnTo>
                  <a:pt x="159607" y="28039"/>
                </a:lnTo>
                <a:lnTo>
                  <a:pt x="158864" y="31700"/>
                </a:lnTo>
                <a:lnTo>
                  <a:pt x="148095" y="34124"/>
                </a:lnTo>
              </a:path>
            </a:pathLst>
          </a:custGeom>
          <a:ln w="38100" cap="flat" cmpd="sng" algn="ctr">
            <a:solidFill>
              <a:srgbClr val="FFAD5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1337119" y="4096639"/>
            <a:ext cx="1326591" cy="51590"/>
          </a:xfrm>
          <a:custGeom>
            <a:avLst/>
            <a:gdLst/>
            <a:ahLst/>
            <a:cxnLst/>
            <a:rect l="0" t="0" r="0" b="0"/>
            <a:pathLst>
              <a:path w="1326591" h="51590">
                <a:moveTo>
                  <a:pt x="1326590" y="9475"/>
                </a:moveTo>
                <a:lnTo>
                  <a:pt x="1317722" y="6607"/>
                </a:lnTo>
                <a:lnTo>
                  <a:pt x="1308735" y="4466"/>
                </a:lnTo>
                <a:lnTo>
                  <a:pt x="1298740" y="2863"/>
                </a:lnTo>
                <a:lnTo>
                  <a:pt x="1287759" y="1682"/>
                </a:lnTo>
                <a:lnTo>
                  <a:pt x="1275948" y="834"/>
                </a:lnTo>
                <a:lnTo>
                  <a:pt x="1263494" y="241"/>
                </a:lnTo>
                <a:lnTo>
                  <a:pt x="1250729" y="0"/>
                </a:lnTo>
                <a:lnTo>
                  <a:pt x="1238097" y="364"/>
                </a:lnTo>
                <a:lnTo>
                  <a:pt x="1225823" y="1419"/>
                </a:lnTo>
                <a:lnTo>
                  <a:pt x="1213788" y="2941"/>
                </a:lnTo>
                <a:lnTo>
                  <a:pt x="1201634" y="4501"/>
                </a:lnTo>
                <a:lnTo>
                  <a:pt x="1189158" y="5844"/>
                </a:lnTo>
                <a:lnTo>
                  <a:pt x="1176319" y="6898"/>
                </a:lnTo>
                <a:lnTo>
                  <a:pt x="1163160" y="7679"/>
                </a:lnTo>
                <a:lnTo>
                  <a:pt x="1149748" y="8239"/>
                </a:lnTo>
                <a:lnTo>
                  <a:pt x="1136147" y="8632"/>
                </a:lnTo>
                <a:lnTo>
                  <a:pt x="1122410" y="8904"/>
                </a:lnTo>
                <a:lnTo>
                  <a:pt x="1108577" y="9089"/>
                </a:lnTo>
                <a:lnTo>
                  <a:pt x="1094678" y="9215"/>
                </a:lnTo>
                <a:lnTo>
                  <a:pt x="1080734" y="9301"/>
                </a:lnTo>
                <a:lnTo>
                  <a:pt x="1066759" y="9358"/>
                </a:lnTo>
                <a:lnTo>
                  <a:pt x="1052764" y="9397"/>
                </a:lnTo>
                <a:lnTo>
                  <a:pt x="1038754" y="9423"/>
                </a:lnTo>
                <a:lnTo>
                  <a:pt x="1024736" y="9440"/>
                </a:lnTo>
                <a:lnTo>
                  <a:pt x="1010710" y="9452"/>
                </a:lnTo>
                <a:lnTo>
                  <a:pt x="996680" y="9459"/>
                </a:lnTo>
                <a:lnTo>
                  <a:pt x="982644" y="9465"/>
                </a:lnTo>
                <a:lnTo>
                  <a:pt x="968436" y="9468"/>
                </a:lnTo>
                <a:lnTo>
                  <a:pt x="953752" y="9470"/>
                </a:lnTo>
                <a:lnTo>
                  <a:pt x="938468" y="9471"/>
                </a:lnTo>
                <a:lnTo>
                  <a:pt x="922778" y="9472"/>
                </a:lnTo>
                <a:lnTo>
                  <a:pt x="907093" y="9473"/>
                </a:lnTo>
                <a:lnTo>
                  <a:pt x="891652" y="9473"/>
                </a:lnTo>
                <a:lnTo>
                  <a:pt x="876522" y="9473"/>
                </a:lnTo>
                <a:lnTo>
                  <a:pt x="861676" y="9474"/>
                </a:lnTo>
                <a:lnTo>
                  <a:pt x="847060" y="9474"/>
                </a:lnTo>
                <a:lnTo>
                  <a:pt x="832617" y="9474"/>
                </a:lnTo>
                <a:lnTo>
                  <a:pt x="818300" y="9474"/>
                </a:lnTo>
                <a:lnTo>
                  <a:pt x="804071" y="9474"/>
                </a:lnTo>
                <a:lnTo>
                  <a:pt x="789903" y="9474"/>
                </a:lnTo>
                <a:lnTo>
                  <a:pt x="775778" y="9474"/>
                </a:lnTo>
                <a:lnTo>
                  <a:pt x="761681" y="9474"/>
                </a:lnTo>
                <a:lnTo>
                  <a:pt x="747603" y="9474"/>
                </a:lnTo>
                <a:lnTo>
                  <a:pt x="733539" y="9474"/>
                </a:lnTo>
                <a:lnTo>
                  <a:pt x="719483" y="9474"/>
                </a:lnTo>
                <a:lnTo>
                  <a:pt x="705433" y="9474"/>
                </a:lnTo>
                <a:lnTo>
                  <a:pt x="691387" y="9474"/>
                </a:lnTo>
                <a:lnTo>
                  <a:pt x="677348" y="9478"/>
                </a:lnTo>
                <a:lnTo>
                  <a:pt x="663479" y="9652"/>
                </a:lnTo>
                <a:lnTo>
                  <a:pt x="650087" y="10300"/>
                </a:lnTo>
                <a:lnTo>
                  <a:pt x="637292" y="11549"/>
                </a:lnTo>
                <a:lnTo>
                  <a:pt x="624733" y="13202"/>
                </a:lnTo>
                <a:lnTo>
                  <a:pt x="611694" y="14850"/>
                </a:lnTo>
                <a:lnTo>
                  <a:pt x="597810" y="16253"/>
                </a:lnTo>
                <a:lnTo>
                  <a:pt x="583212" y="17346"/>
                </a:lnTo>
                <a:lnTo>
                  <a:pt x="568333" y="18153"/>
                </a:lnTo>
                <a:lnTo>
                  <a:pt x="553470" y="18731"/>
                </a:lnTo>
                <a:lnTo>
                  <a:pt x="538744" y="19136"/>
                </a:lnTo>
                <a:lnTo>
                  <a:pt x="524178" y="19416"/>
                </a:lnTo>
                <a:lnTo>
                  <a:pt x="509753" y="19607"/>
                </a:lnTo>
                <a:lnTo>
                  <a:pt x="495439" y="19736"/>
                </a:lnTo>
                <a:lnTo>
                  <a:pt x="481210" y="19824"/>
                </a:lnTo>
                <a:lnTo>
                  <a:pt x="467039" y="19883"/>
                </a:lnTo>
                <a:lnTo>
                  <a:pt x="452911" y="19923"/>
                </a:lnTo>
                <a:lnTo>
                  <a:pt x="438812" y="19949"/>
                </a:lnTo>
                <a:lnTo>
                  <a:pt x="424733" y="19967"/>
                </a:lnTo>
                <a:lnTo>
                  <a:pt x="410667" y="19979"/>
                </a:lnTo>
                <a:lnTo>
                  <a:pt x="396611" y="19987"/>
                </a:lnTo>
                <a:lnTo>
                  <a:pt x="382560" y="19996"/>
                </a:lnTo>
                <a:lnTo>
                  <a:pt x="368514" y="20173"/>
                </a:lnTo>
                <a:lnTo>
                  <a:pt x="354470" y="20824"/>
                </a:lnTo>
                <a:lnTo>
                  <a:pt x="340429" y="22074"/>
                </a:lnTo>
                <a:lnTo>
                  <a:pt x="326388" y="23728"/>
                </a:lnTo>
                <a:lnTo>
                  <a:pt x="312348" y="25377"/>
                </a:lnTo>
                <a:lnTo>
                  <a:pt x="298305" y="26785"/>
                </a:lnTo>
                <a:lnTo>
                  <a:pt x="284093" y="28051"/>
                </a:lnTo>
                <a:lnTo>
                  <a:pt x="269406" y="29507"/>
                </a:lnTo>
                <a:lnTo>
                  <a:pt x="254115" y="31335"/>
                </a:lnTo>
                <a:lnTo>
                  <a:pt x="238251" y="33392"/>
                </a:lnTo>
                <a:lnTo>
                  <a:pt x="221916" y="35320"/>
                </a:lnTo>
                <a:lnTo>
                  <a:pt x="205232" y="36918"/>
                </a:lnTo>
                <a:lnTo>
                  <a:pt x="188621" y="38314"/>
                </a:lnTo>
                <a:lnTo>
                  <a:pt x="172775" y="39858"/>
                </a:lnTo>
                <a:lnTo>
                  <a:pt x="158005" y="41744"/>
                </a:lnTo>
                <a:lnTo>
                  <a:pt x="144122" y="43841"/>
                </a:lnTo>
                <a:lnTo>
                  <a:pt x="130644" y="45795"/>
                </a:lnTo>
                <a:lnTo>
                  <a:pt x="117240" y="47407"/>
                </a:lnTo>
                <a:lnTo>
                  <a:pt x="103760" y="48641"/>
                </a:lnTo>
                <a:lnTo>
                  <a:pt x="90163" y="49545"/>
                </a:lnTo>
                <a:lnTo>
                  <a:pt x="76462" y="50187"/>
                </a:lnTo>
                <a:lnTo>
                  <a:pt x="62899" y="50636"/>
                </a:lnTo>
                <a:lnTo>
                  <a:pt x="48388" y="50994"/>
                </a:lnTo>
                <a:lnTo>
                  <a:pt x="29417" y="51293"/>
                </a:lnTo>
                <a:lnTo>
                  <a:pt x="0" y="51589"/>
                </a:lnTo>
              </a:path>
            </a:pathLst>
          </a:custGeom>
          <a:ln w="38100" cap="flat" cmpd="sng" algn="ctr">
            <a:solidFill>
              <a:srgbClr val="FFAD5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3528073" y="4772869"/>
            <a:ext cx="145963" cy="80769"/>
          </a:xfrm>
          <a:custGeom>
            <a:avLst/>
            <a:gdLst/>
            <a:ahLst/>
            <a:cxnLst/>
            <a:rect l="0" t="0" r="0" b="0"/>
            <a:pathLst>
              <a:path w="145963" h="80769">
                <a:moveTo>
                  <a:pt x="125315" y="80768"/>
                </a:moveTo>
                <a:lnTo>
                  <a:pt x="116447" y="74968"/>
                </a:lnTo>
                <a:lnTo>
                  <a:pt x="107460" y="70043"/>
                </a:lnTo>
                <a:lnTo>
                  <a:pt x="97470" y="65541"/>
                </a:lnTo>
                <a:lnTo>
                  <a:pt x="86662" y="61320"/>
                </a:lnTo>
                <a:lnTo>
                  <a:pt x="75498" y="57306"/>
                </a:lnTo>
                <a:lnTo>
                  <a:pt x="64293" y="53444"/>
                </a:lnTo>
                <a:lnTo>
                  <a:pt x="53181" y="49692"/>
                </a:lnTo>
                <a:lnTo>
                  <a:pt x="42196" y="46017"/>
                </a:lnTo>
                <a:lnTo>
                  <a:pt x="31408" y="42415"/>
                </a:lnTo>
                <a:lnTo>
                  <a:pt x="23526" y="39562"/>
                </a:lnTo>
                <a:lnTo>
                  <a:pt x="21954" y="38181"/>
                </a:lnTo>
                <a:lnTo>
                  <a:pt x="25656" y="37749"/>
                </a:lnTo>
                <a:lnTo>
                  <a:pt x="32944" y="37748"/>
                </a:lnTo>
                <a:lnTo>
                  <a:pt x="42575" y="37898"/>
                </a:lnTo>
                <a:lnTo>
                  <a:pt x="53721" y="38070"/>
                </a:lnTo>
                <a:lnTo>
                  <a:pt x="65687" y="38054"/>
                </a:lnTo>
                <a:lnTo>
                  <a:pt x="77824" y="37528"/>
                </a:lnTo>
                <a:lnTo>
                  <a:pt x="89784" y="36370"/>
                </a:lnTo>
                <a:lnTo>
                  <a:pt x="101620" y="34783"/>
                </a:lnTo>
                <a:lnTo>
                  <a:pt x="113646" y="33181"/>
                </a:lnTo>
                <a:lnTo>
                  <a:pt x="126007" y="31796"/>
                </a:lnTo>
                <a:lnTo>
                  <a:pt x="137548" y="30218"/>
                </a:lnTo>
                <a:lnTo>
                  <a:pt x="144807" y="27593"/>
                </a:lnTo>
                <a:lnTo>
                  <a:pt x="145962" y="24100"/>
                </a:lnTo>
                <a:lnTo>
                  <a:pt x="142881" y="20532"/>
                </a:lnTo>
                <a:lnTo>
                  <a:pt x="137161" y="17063"/>
                </a:lnTo>
                <a:lnTo>
                  <a:pt x="129767" y="13648"/>
                </a:lnTo>
                <a:lnTo>
                  <a:pt x="121290" y="10246"/>
                </a:lnTo>
                <a:lnTo>
                  <a:pt x="111944" y="7000"/>
                </a:lnTo>
                <a:lnTo>
                  <a:pt x="101663" y="4210"/>
                </a:lnTo>
                <a:lnTo>
                  <a:pt x="90479" y="2011"/>
                </a:lnTo>
                <a:lnTo>
                  <a:pt x="78692" y="538"/>
                </a:lnTo>
                <a:lnTo>
                  <a:pt x="66777" y="0"/>
                </a:lnTo>
                <a:lnTo>
                  <a:pt x="55015" y="414"/>
                </a:lnTo>
                <a:lnTo>
                  <a:pt x="43337" y="1488"/>
                </a:lnTo>
                <a:lnTo>
                  <a:pt x="31429" y="2739"/>
                </a:lnTo>
                <a:lnTo>
                  <a:pt x="19164" y="3898"/>
                </a:lnTo>
                <a:lnTo>
                  <a:pt x="8111" y="5749"/>
                </a:lnTo>
                <a:lnTo>
                  <a:pt x="1392" y="9162"/>
                </a:lnTo>
                <a:lnTo>
                  <a:pt x="0" y="13405"/>
                </a:lnTo>
                <a:lnTo>
                  <a:pt x="2756" y="17850"/>
                </a:lnTo>
                <a:lnTo>
                  <a:pt x="8283" y="22215"/>
                </a:lnTo>
                <a:lnTo>
                  <a:pt x="15588" y="26411"/>
                </a:lnTo>
                <a:lnTo>
                  <a:pt x="24027" y="30436"/>
                </a:lnTo>
                <a:lnTo>
                  <a:pt x="33197" y="34313"/>
                </a:lnTo>
                <a:lnTo>
                  <a:pt x="43006" y="37912"/>
                </a:lnTo>
                <a:lnTo>
                  <a:pt x="53595" y="40954"/>
                </a:lnTo>
                <a:lnTo>
                  <a:pt x="64984" y="43340"/>
                </a:lnTo>
                <a:lnTo>
                  <a:pt x="76908" y="45281"/>
                </a:lnTo>
                <a:lnTo>
                  <a:pt x="88915" y="47200"/>
                </a:lnTo>
                <a:lnTo>
                  <a:pt x="100657" y="49318"/>
                </a:lnTo>
                <a:lnTo>
                  <a:pt x="109389" y="50755"/>
                </a:lnTo>
                <a:lnTo>
                  <a:pt x="111687" y="50460"/>
                </a:lnTo>
                <a:lnTo>
                  <a:pt x="108473" y="48964"/>
                </a:lnTo>
                <a:lnTo>
                  <a:pt x="101473" y="46912"/>
                </a:lnTo>
                <a:lnTo>
                  <a:pt x="92007" y="44885"/>
                </a:lnTo>
                <a:lnTo>
                  <a:pt x="80952" y="43175"/>
                </a:lnTo>
                <a:lnTo>
                  <a:pt x="68867" y="41851"/>
                </a:lnTo>
                <a:lnTo>
                  <a:pt x="56114" y="40876"/>
                </a:lnTo>
                <a:lnTo>
                  <a:pt x="43024" y="40184"/>
                </a:lnTo>
                <a:lnTo>
                  <a:pt x="33225" y="39836"/>
                </a:lnTo>
                <a:lnTo>
                  <a:pt x="30971" y="40084"/>
                </a:lnTo>
                <a:lnTo>
                  <a:pt x="34680" y="41082"/>
                </a:lnTo>
                <a:lnTo>
                  <a:pt x="42049" y="42758"/>
                </a:lnTo>
                <a:lnTo>
                  <a:pt x="51325" y="44971"/>
                </a:lnTo>
                <a:lnTo>
                  <a:pt x="61476" y="47580"/>
                </a:lnTo>
                <a:lnTo>
                  <a:pt x="71914" y="50511"/>
                </a:lnTo>
                <a:lnTo>
                  <a:pt x="83499" y="54148"/>
                </a:lnTo>
                <a:lnTo>
                  <a:pt x="99469" y="59926"/>
                </a:lnTo>
                <a:lnTo>
                  <a:pt x="125315" y="70240"/>
                </a:lnTo>
              </a:path>
            </a:pathLst>
          </a:custGeom>
          <a:ln w="38100" cap="flat" cmpd="sng" algn="ctr">
            <a:solidFill>
              <a:srgbClr val="FFAD5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3624622" y="1705621"/>
            <a:ext cx="2291021" cy="52639"/>
          </a:xfrm>
          <a:custGeom>
            <a:avLst/>
            <a:gdLst/>
            <a:ahLst/>
            <a:cxnLst/>
            <a:rect l="0" t="0" r="0" b="0"/>
            <a:pathLst>
              <a:path w="2291021" h="52639">
                <a:moveTo>
                  <a:pt x="849989" y="10524"/>
                </a:moveTo>
                <a:lnTo>
                  <a:pt x="838321" y="7724"/>
                </a:lnTo>
                <a:lnTo>
                  <a:pt x="827833" y="6222"/>
                </a:lnTo>
                <a:lnTo>
                  <a:pt x="817526" y="5911"/>
                </a:lnTo>
                <a:lnTo>
                  <a:pt x="807052" y="6417"/>
                </a:lnTo>
                <a:lnTo>
                  <a:pt x="796060" y="7237"/>
                </a:lnTo>
                <a:lnTo>
                  <a:pt x="784418" y="8048"/>
                </a:lnTo>
                <a:lnTo>
                  <a:pt x="772163" y="8559"/>
                </a:lnTo>
                <a:lnTo>
                  <a:pt x="759408" y="8437"/>
                </a:lnTo>
                <a:lnTo>
                  <a:pt x="746273" y="7579"/>
                </a:lnTo>
                <a:lnTo>
                  <a:pt x="732860" y="6374"/>
                </a:lnTo>
                <a:lnTo>
                  <a:pt x="719249" y="5566"/>
                </a:lnTo>
                <a:lnTo>
                  <a:pt x="705498" y="5544"/>
                </a:lnTo>
                <a:lnTo>
                  <a:pt x="691483" y="6194"/>
                </a:lnTo>
                <a:lnTo>
                  <a:pt x="676930" y="7095"/>
                </a:lnTo>
                <a:lnTo>
                  <a:pt x="661732" y="7956"/>
                </a:lnTo>
                <a:lnTo>
                  <a:pt x="646101" y="8499"/>
                </a:lnTo>
                <a:lnTo>
                  <a:pt x="630455" y="8398"/>
                </a:lnTo>
                <a:lnTo>
                  <a:pt x="615036" y="7549"/>
                </a:lnTo>
                <a:lnTo>
                  <a:pt x="599749" y="6179"/>
                </a:lnTo>
                <a:lnTo>
                  <a:pt x="584267" y="4729"/>
                </a:lnTo>
                <a:lnTo>
                  <a:pt x="568410" y="3462"/>
                </a:lnTo>
                <a:lnTo>
                  <a:pt x="552320" y="2461"/>
                </a:lnTo>
                <a:lnTo>
                  <a:pt x="536358" y="1716"/>
                </a:lnTo>
                <a:lnTo>
                  <a:pt x="520728" y="1181"/>
                </a:lnTo>
                <a:lnTo>
                  <a:pt x="505469" y="804"/>
                </a:lnTo>
                <a:lnTo>
                  <a:pt x="490536" y="544"/>
                </a:lnTo>
                <a:lnTo>
                  <a:pt x="475858" y="365"/>
                </a:lnTo>
                <a:lnTo>
                  <a:pt x="461203" y="244"/>
                </a:lnTo>
                <a:lnTo>
                  <a:pt x="446211" y="162"/>
                </a:lnTo>
                <a:lnTo>
                  <a:pt x="430711" y="107"/>
                </a:lnTo>
                <a:lnTo>
                  <a:pt x="414706" y="70"/>
                </a:lnTo>
                <a:lnTo>
                  <a:pt x="398276" y="45"/>
                </a:lnTo>
                <a:lnTo>
                  <a:pt x="381523" y="29"/>
                </a:lnTo>
                <a:lnTo>
                  <a:pt x="364696" y="18"/>
                </a:lnTo>
                <a:lnTo>
                  <a:pt x="348172" y="10"/>
                </a:lnTo>
                <a:lnTo>
                  <a:pt x="332134" y="5"/>
                </a:lnTo>
                <a:lnTo>
                  <a:pt x="316586" y="2"/>
                </a:lnTo>
                <a:lnTo>
                  <a:pt x="301452" y="0"/>
                </a:lnTo>
                <a:lnTo>
                  <a:pt x="286643" y="3"/>
                </a:lnTo>
                <a:lnTo>
                  <a:pt x="272240" y="174"/>
                </a:lnTo>
                <a:lnTo>
                  <a:pt x="258480" y="822"/>
                </a:lnTo>
                <a:lnTo>
                  <a:pt x="245439" y="2066"/>
                </a:lnTo>
                <a:lnTo>
                  <a:pt x="232884" y="3545"/>
                </a:lnTo>
                <a:lnTo>
                  <a:pt x="220378" y="4545"/>
                </a:lnTo>
                <a:lnTo>
                  <a:pt x="207661" y="4704"/>
                </a:lnTo>
                <a:lnTo>
                  <a:pt x="194491" y="4317"/>
                </a:lnTo>
                <a:lnTo>
                  <a:pt x="180579" y="4124"/>
                </a:lnTo>
                <a:lnTo>
                  <a:pt x="165842" y="4548"/>
                </a:lnTo>
                <a:lnTo>
                  <a:pt x="150368" y="5513"/>
                </a:lnTo>
                <a:lnTo>
                  <a:pt x="134303" y="6633"/>
                </a:lnTo>
                <a:lnTo>
                  <a:pt x="117798" y="7649"/>
                </a:lnTo>
                <a:lnTo>
                  <a:pt x="101139" y="8467"/>
                </a:lnTo>
                <a:lnTo>
                  <a:pt x="84730" y="9082"/>
                </a:lnTo>
                <a:lnTo>
                  <a:pt x="68768" y="9528"/>
                </a:lnTo>
                <a:lnTo>
                  <a:pt x="53270" y="9843"/>
                </a:lnTo>
                <a:lnTo>
                  <a:pt x="38170" y="10061"/>
                </a:lnTo>
                <a:lnTo>
                  <a:pt x="23410" y="10224"/>
                </a:lnTo>
                <a:lnTo>
                  <a:pt x="10027" y="10786"/>
                </a:lnTo>
                <a:lnTo>
                  <a:pt x="1512" y="12416"/>
                </a:lnTo>
                <a:lnTo>
                  <a:pt x="0" y="14672"/>
                </a:lnTo>
                <a:lnTo>
                  <a:pt x="3705" y="16609"/>
                </a:lnTo>
                <a:lnTo>
                  <a:pt x="10876" y="17856"/>
                </a:lnTo>
                <a:lnTo>
                  <a:pt x="20343" y="18192"/>
                </a:lnTo>
                <a:lnTo>
                  <a:pt x="31342" y="17617"/>
                </a:lnTo>
                <a:lnTo>
                  <a:pt x="43525" y="16588"/>
                </a:lnTo>
                <a:lnTo>
                  <a:pt x="56859" y="15891"/>
                </a:lnTo>
                <a:lnTo>
                  <a:pt x="71250" y="15940"/>
                </a:lnTo>
                <a:lnTo>
                  <a:pt x="86513" y="16635"/>
                </a:lnTo>
                <a:lnTo>
                  <a:pt x="102448" y="17566"/>
                </a:lnTo>
                <a:lnTo>
                  <a:pt x="118870" y="18447"/>
                </a:lnTo>
                <a:lnTo>
                  <a:pt x="135476" y="19002"/>
                </a:lnTo>
                <a:lnTo>
                  <a:pt x="151852" y="18909"/>
                </a:lnTo>
                <a:lnTo>
                  <a:pt x="167796" y="18066"/>
                </a:lnTo>
                <a:lnTo>
                  <a:pt x="183452" y="16701"/>
                </a:lnTo>
                <a:lnTo>
                  <a:pt x="199191" y="15252"/>
                </a:lnTo>
                <a:lnTo>
                  <a:pt x="215223" y="13987"/>
                </a:lnTo>
                <a:lnTo>
                  <a:pt x="231433" y="12988"/>
                </a:lnTo>
                <a:lnTo>
                  <a:pt x="247476" y="12243"/>
                </a:lnTo>
                <a:lnTo>
                  <a:pt x="263160" y="11708"/>
                </a:lnTo>
                <a:lnTo>
                  <a:pt x="278455" y="11332"/>
                </a:lnTo>
                <a:lnTo>
                  <a:pt x="293412" y="11072"/>
                </a:lnTo>
                <a:lnTo>
                  <a:pt x="308103" y="10893"/>
                </a:lnTo>
                <a:lnTo>
                  <a:pt x="322596" y="10772"/>
                </a:lnTo>
                <a:lnTo>
                  <a:pt x="336947" y="10691"/>
                </a:lnTo>
                <a:lnTo>
                  <a:pt x="351203" y="10640"/>
                </a:lnTo>
                <a:lnTo>
                  <a:pt x="365559" y="10776"/>
                </a:lnTo>
                <a:lnTo>
                  <a:pt x="380343" y="11399"/>
                </a:lnTo>
                <a:lnTo>
                  <a:pt x="395696" y="12631"/>
                </a:lnTo>
                <a:lnTo>
                  <a:pt x="411430" y="14273"/>
                </a:lnTo>
                <a:lnTo>
                  <a:pt x="427146" y="15914"/>
                </a:lnTo>
                <a:lnTo>
                  <a:pt x="442611" y="17307"/>
                </a:lnTo>
                <a:lnTo>
                  <a:pt x="457928" y="18223"/>
                </a:lnTo>
                <a:lnTo>
                  <a:pt x="473431" y="18381"/>
                </a:lnTo>
                <a:lnTo>
                  <a:pt x="489302" y="17709"/>
                </a:lnTo>
                <a:lnTo>
                  <a:pt x="505401" y="16461"/>
                </a:lnTo>
                <a:lnTo>
                  <a:pt x="521370" y="15091"/>
                </a:lnTo>
                <a:lnTo>
                  <a:pt x="537003" y="13879"/>
                </a:lnTo>
                <a:lnTo>
                  <a:pt x="552265" y="12915"/>
                </a:lnTo>
                <a:lnTo>
                  <a:pt x="567199" y="12195"/>
                </a:lnTo>
                <a:lnTo>
                  <a:pt x="581875" y="11680"/>
                </a:lnTo>
                <a:lnTo>
                  <a:pt x="596357" y="11488"/>
                </a:lnTo>
                <a:lnTo>
                  <a:pt x="610702" y="11883"/>
                </a:lnTo>
                <a:lnTo>
                  <a:pt x="624954" y="12958"/>
                </a:lnTo>
                <a:lnTo>
                  <a:pt x="639306" y="14493"/>
                </a:lnTo>
                <a:lnTo>
                  <a:pt x="654088" y="16062"/>
                </a:lnTo>
                <a:lnTo>
                  <a:pt x="669439" y="17411"/>
                </a:lnTo>
                <a:lnTo>
                  <a:pt x="685173" y="18467"/>
                </a:lnTo>
                <a:lnTo>
                  <a:pt x="700888" y="19251"/>
                </a:lnTo>
                <a:lnTo>
                  <a:pt x="716349" y="19813"/>
                </a:lnTo>
                <a:lnTo>
                  <a:pt x="731492" y="20207"/>
                </a:lnTo>
                <a:lnTo>
                  <a:pt x="746347" y="20480"/>
                </a:lnTo>
                <a:lnTo>
                  <a:pt x="760969" y="20666"/>
                </a:lnTo>
                <a:lnTo>
                  <a:pt x="775416" y="20792"/>
                </a:lnTo>
                <a:lnTo>
                  <a:pt x="789735" y="20878"/>
                </a:lnTo>
                <a:lnTo>
                  <a:pt x="803970" y="20936"/>
                </a:lnTo>
                <a:lnTo>
                  <a:pt x="818312" y="20974"/>
                </a:lnTo>
                <a:lnTo>
                  <a:pt x="833087" y="21000"/>
                </a:lnTo>
                <a:lnTo>
                  <a:pt x="848433" y="21017"/>
                </a:lnTo>
                <a:lnTo>
                  <a:pt x="864164" y="21029"/>
                </a:lnTo>
                <a:lnTo>
                  <a:pt x="879877" y="21037"/>
                </a:lnTo>
                <a:lnTo>
                  <a:pt x="895335" y="21042"/>
                </a:lnTo>
                <a:lnTo>
                  <a:pt x="910478" y="21045"/>
                </a:lnTo>
                <a:lnTo>
                  <a:pt x="925332" y="21047"/>
                </a:lnTo>
                <a:lnTo>
                  <a:pt x="939954" y="21049"/>
                </a:lnTo>
                <a:lnTo>
                  <a:pt x="954400" y="21050"/>
                </a:lnTo>
                <a:lnTo>
                  <a:pt x="968720" y="21051"/>
                </a:lnTo>
                <a:lnTo>
                  <a:pt x="982951" y="21056"/>
                </a:lnTo>
                <a:lnTo>
                  <a:pt x="997119" y="21229"/>
                </a:lnTo>
                <a:lnTo>
                  <a:pt x="1011246" y="21878"/>
                </a:lnTo>
                <a:lnTo>
                  <a:pt x="1025344" y="23126"/>
                </a:lnTo>
                <a:lnTo>
                  <a:pt x="1039421" y="24779"/>
                </a:lnTo>
                <a:lnTo>
                  <a:pt x="1053486" y="26427"/>
                </a:lnTo>
                <a:lnTo>
                  <a:pt x="1067542" y="27830"/>
                </a:lnTo>
                <a:lnTo>
                  <a:pt x="1081592" y="28923"/>
                </a:lnTo>
                <a:lnTo>
                  <a:pt x="1095638" y="29731"/>
                </a:lnTo>
                <a:lnTo>
                  <a:pt x="1109681" y="30309"/>
                </a:lnTo>
                <a:lnTo>
                  <a:pt x="1123723" y="30714"/>
                </a:lnTo>
                <a:lnTo>
                  <a:pt x="1137763" y="30994"/>
                </a:lnTo>
                <a:lnTo>
                  <a:pt x="1151808" y="31185"/>
                </a:lnTo>
                <a:lnTo>
                  <a:pt x="1166020" y="31314"/>
                </a:lnTo>
                <a:lnTo>
                  <a:pt x="1180706" y="31402"/>
                </a:lnTo>
                <a:lnTo>
                  <a:pt x="1195998" y="31461"/>
                </a:lnTo>
                <a:lnTo>
                  <a:pt x="1211862" y="31500"/>
                </a:lnTo>
                <a:lnTo>
                  <a:pt x="1228196" y="31527"/>
                </a:lnTo>
                <a:lnTo>
                  <a:pt x="1244882" y="31549"/>
                </a:lnTo>
                <a:lnTo>
                  <a:pt x="1261493" y="31734"/>
                </a:lnTo>
                <a:lnTo>
                  <a:pt x="1277338" y="32390"/>
                </a:lnTo>
                <a:lnTo>
                  <a:pt x="1292113" y="33644"/>
                </a:lnTo>
                <a:lnTo>
                  <a:pt x="1306169" y="35301"/>
                </a:lnTo>
                <a:lnTo>
                  <a:pt x="1320295" y="36951"/>
                </a:lnTo>
                <a:lnTo>
                  <a:pt x="1334943" y="38351"/>
                </a:lnTo>
                <a:lnTo>
                  <a:pt x="1349903" y="39272"/>
                </a:lnTo>
                <a:lnTo>
                  <a:pt x="1364500" y="39432"/>
                </a:lnTo>
                <a:lnTo>
                  <a:pt x="1378364" y="38767"/>
                </a:lnTo>
                <a:lnTo>
                  <a:pt x="1391607" y="37692"/>
                </a:lnTo>
                <a:lnTo>
                  <a:pt x="1404639" y="36972"/>
                </a:lnTo>
                <a:lnTo>
                  <a:pt x="1417738" y="37009"/>
                </a:lnTo>
                <a:lnTo>
                  <a:pt x="1431010" y="37699"/>
                </a:lnTo>
                <a:lnTo>
                  <a:pt x="1444466" y="38627"/>
                </a:lnTo>
                <a:lnTo>
                  <a:pt x="1458086" y="39511"/>
                </a:lnTo>
                <a:lnTo>
                  <a:pt x="1471998" y="40238"/>
                </a:lnTo>
                <a:lnTo>
                  <a:pt x="1486476" y="40793"/>
                </a:lnTo>
                <a:lnTo>
                  <a:pt x="1501619" y="41198"/>
                </a:lnTo>
                <a:lnTo>
                  <a:pt x="1517212" y="41485"/>
                </a:lnTo>
                <a:lnTo>
                  <a:pt x="1532832" y="41685"/>
                </a:lnTo>
                <a:lnTo>
                  <a:pt x="1548234" y="41822"/>
                </a:lnTo>
                <a:lnTo>
                  <a:pt x="1563508" y="41916"/>
                </a:lnTo>
                <a:lnTo>
                  <a:pt x="1578982" y="41979"/>
                </a:lnTo>
                <a:lnTo>
                  <a:pt x="1594833" y="42022"/>
                </a:lnTo>
                <a:lnTo>
                  <a:pt x="1610919" y="42051"/>
                </a:lnTo>
                <a:lnTo>
                  <a:pt x="1626879" y="42070"/>
                </a:lnTo>
                <a:lnTo>
                  <a:pt x="1642507" y="42083"/>
                </a:lnTo>
                <a:lnTo>
                  <a:pt x="1657765" y="42092"/>
                </a:lnTo>
                <a:lnTo>
                  <a:pt x="1672696" y="42098"/>
                </a:lnTo>
                <a:lnTo>
                  <a:pt x="1687370" y="42102"/>
                </a:lnTo>
                <a:lnTo>
                  <a:pt x="1701852" y="42104"/>
                </a:lnTo>
                <a:lnTo>
                  <a:pt x="1716195" y="42106"/>
                </a:lnTo>
                <a:lnTo>
                  <a:pt x="1730442" y="42107"/>
                </a:lnTo>
                <a:lnTo>
                  <a:pt x="1744622" y="42108"/>
                </a:lnTo>
                <a:lnTo>
                  <a:pt x="1758755" y="42108"/>
                </a:lnTo>
                <a:lnTo>
                  <a:pt x="1772862" y="42109"/>
                </a:lnTo>
                <a:lnTo>
                  <a:pt x="1787116" y="42109"/>
                </a:lnTo>
                <a:lnTo>
                  <a:pt x="1801831" y="42109"/>
                </a:lnTo>
                <a:lnTo>
                  <a:pt x="1817137" y="42109"/>
                </a:lnTo>
                <a:lnTo>
                  <a:pt x="1832841" y="42109"/>
                </a:lnTo>
                <a:lnTo>
                  <a:pt x="1848535" y="42109"/>
                </a:lnTo>
                <a:lnTo>
                  <a:pt x="1863982" y="42109"/>
                </a:lnTo>
                <a:lnTo>
                  <a:pt x="1879117" y="42109"/>
                </a:lnTo>
                <a:lnTo>
                  <a:pt x="1893965" y="42109"/>
                </a:lnTo>
                <a:lnTo>
                  <a:pt x="1908583" y="42109"/>
                </a:lnTo>
                <a:lnTo>
                  <a:pt x="1923027" y="42109"/>
                </a:lnTo>
                <a:lnTo>
                  <a:pt x="1937345" y="42109"/>
                </a:lnTo>
                <a:lnTo>
                  <a:pt x="1951575" y="42109"/>
                </a:lnTo>
                <a:lnTo>
                  <a:pt x="1965743" y="42109"/>
                </a:lnTo>
                <a:lnTo>
                  <a:pt x="1979869" y="42109"/>
                </a:lnTo>
                <a:lnTo>
                  <a:pt x="1993966" y="42109"/>
                </a:lnTo>
                <a:lnTo>
                  <a:pt x="2008043" y="42109"/>
                </a:lnTo>
                <a:lnTo>
                  <a:pt x="2022108" y="42109"/>
                </a:lnTo>
                <a:lnTo>
                  <a:pt x="2036164" y="42109"/>
                </a:lnTo>
                <a:lnTo>
                  <a:pt x="2050214" y="42109"/>
                </a:lnTo>
                <a:lnTo>
                  <a:pt x="2064260" y="42109"/>
                </a:lnTo>
                <a:lnTo>
                  <a:pt x="2078303" y="42109"/>
                </a:lnTo>
                <a:lnTo>
                  <a:pt x="2092344" y="42109"/>
                </a:lnTo>
                <a:lnTo>
                  <a:pt x="2106385" y="42109"/>
                </a:lnTo>
                <a:lnTo>
                  <a:pt x="2120425" y="42109"/>
                </a:lnTo>
                <a:lnTo>
                  <a:pt x="2134464" y="42109"/>
                </a:lnTo>
                <a:lnTo>
                  <a:pt x="2148502" y="42109"/>
                </a:lnTo>
                <a:lnTo>
                  <a:pt x="2162536" y="42114"/>
                </a:lnTo>
                <a:lnTo>
                  <a:pt x="2176402" y="42287"/>
                </a:lnTo>
                <a:lnTo>
                  <a:pt x="2189792" y="42935"/>
                </a:lnTo>
                <a:lnTo>
                  <a:pt x="2202581" y="44184"/>
                </a:lnTo>
                <a:lnTo>
                  <a:pt x="2214967" y="45836"/>
                </a:lnTo>
                <a:lnTo>
                  <a:pt x="2227357" y="47485"/>
                </a:lnTo>
                <a:lnTo>
                  <a:pt x="2239992" y="48887"/>
                </a:lnTo>
                <a:lnTo>
                  <a:pt x="2252937" y="49980"/>
                </a:lnTo>
                <a:lnTo>
                  <a:pt x="2266168" y="50788"/>
                </a:lnTo>
                <a:lnTo>
                  <a:pt x="2279524" y="51367"/>
                </a:lnTo>
                <a:lnTo>
                  <a:pt x="2289312" y="51800"/>
                </a:lnTo>
                <a:lnTo>
                  <a:pt x="2291020" y="52133"/>
                </a:lnTo>
                <a:lnTo>
                  <a:pt x="2286119" y="52347"/>
                </a:lnTo>
                <a:lnTo>
                  <a:pt x="2276958" y="52471"/>
                </a:lnTo>
                <a:lnTo>
                  <a:pt x="2265402" y="52541"/>
                </a:lnTo>
                <a:lnTo>
                  <a:pt x="2252602" y="52576"/>
                </a:lnTo>
                <a:lnTo>
                  <a:pt x="2239173" y="52426"/>
                </a:lnTo>
                <a:lnTo>
                  <a:pt x="2225434" y="51791"/>
                </a:lnTo>
                <a:lnTo>
                  <a:pt x="2211541" y="50550"/>
                </a:lnTo>
                <a:lnTo>
                  <a:pt x="2197573" y="48902"/>
                </a:lnTo>
                <a:lnTo>
                  <a:pt x="2183569" y="47257"/>
                </a:lnTo>
                <a:lnTo>
                  <a:pt x="2169552" y="45861"/>
                </a:lnTo>
                <a:lnTo>
                  <a:pt x="2155694" y="44942"/>
                </a:lnTo>
                <a:lnTo>
                  <a:pt x="2142308" y="44783"/>
                </a:lnTo>
                <a:lnTo>
                  <a:pt x="2129525" y="45450"/>
                </a:lnTo>
                <a:lnTo>
                  <a:pt x="2117313" y="46525"/>
                </a:lnTo>
                <a:lnTo>
                  <a:pt x="2105572" y="47245"/>
                </a:lnTo>
                <a:lnTo>
                  <a:pt x="2094181" y="47209"/>
                </a:lnTo>
                <a:lnTo>
                  <a:pt x="2082715" y="46519"/>
                </a:lnTo>
                <a:lnTo>
                  <a:pt x="2070485" y="45591"/>
                </a:lnTo>
                <a:lnTo>
                  <a:pt x="2057179" y="44708"/>
                </a:lnTo>
                <a:lnTo>
                  <a:pt x="2042986" y="43980"/>
                </a:lnTo>
                <a:lnTo>
                  <a:pt x="2028387" y="43425"/>
                </a:lnTo>
                <a:lnTo>
                  <a:pt x="2013721" y="43025"/>
                </a:lnTo>
                <a:lnTo>
                  <a:pt x="1999298" y="42911"/>
                </a:lnTo>
                <a:lnTo>
                  <a:pt x="1985467" y="43359"/>
                </a:lnTo>
                <a:lnTo>
                  <a:pt x="1972345" y="44466"/>
                </a:lnTo>
                <a:lnTo>
                  <a:pt x="1959551" y="45852"/>
                </a:lnTo>
                <a:lnTo>
                  <a:pt x="1946348" y="46788"/>
                </a:lnTo>
                <a:lnTo>
                  <a:pt x="1932350" y="46900"/>
                </a:lnTo>
                <a:lnTo>
                  <a:pt x="1917673" y="46311"/>
                </a:lnTo>
                <a:lnTo>
                  <a:pt x="1902742" y="45452"/>
                </a:lnTo>
                <a:lnTo>
                  <a:pt x="1887839" y="44614"/>
                </a:lnTo>
                <a:lnTo>
                  <a:pt x="1872916" y="43918"/>
                </a:lnTo>
                <a:lnTo>
                  <a:pt x="1857684" y="43383"/>
                </a:lnTo>
                <a:lnTo>
                  <a:pt x="1841996" y="42993"/>
                </a:lnTo>
                <a:lnTo>
                  <a:pt x="1825850" y="42715"/>
                </a:lnTo>
                <a:lnTo>
                  <a:pt x="1809319" y="42521"/>
                </a:lnTo>
                <a:lnTo>
                  <a:pt x="1792494" y="42388"/>
                </a:lnTo>
                <a:lnTo>
                  <a:pt x="1775618" y="42297"/>
                </a:lnTo>
                <a:lnTo>
                  <a:pt x="1759062" y="42235"/>
                </a:lnTo>
                <a:lnTo>
                  <a:pt x="1742996" y="42194"/>
                </a:lnTo>
                <a:lnTo>
                  <a:pt x="1727259" y="42166"/>
                </a:lnTo>
                <a:lnTo>
                  <a:pt x="1711466" y="42147"/>
                </a:lnTo>
                <a:lnTo>
                  <a:pt x="1695397" y="42130"/>
                </a:lnTo>
                <a:lnTo>
                  <a:pt x="1679163" y="41949"/>
                </a:lnTo>
                <a:lnTo>
                  <a:pt x="1663104" y="41295"/>
                </a:lnTo>
                <a:lnTo>
                  <a:pt x="1647410" y="40042"/>
                </a:lnTo>
                <a:lnTo>
                  <a:pt x="1632108" y="38387"/>
                </a:lnTo>
                <a:lnTo>
                  <a:pt x="1617146" y="36737"/>
                </a:lnTo>
                <a:lnTo>
                  <a:pt x="1602451" y="35333"/>
                </a:lnTo>
                <a:lnTo>
                  <a:pt x="1587956" y="34240"/>
                </a:lnTo>
                <a:lnTo>
                  <a:pt x="1573603" y="33431"/>
                </a:lnTo>
                <a:lnTo>
                  <a:pt x="1559346" y="32853"/>
                </a:lnTo>
                <a:lnTo>
                  <a:pt x="1544990" y="32448"/>
                </a:lnTo>
                <a:lnTo>
                  <a:pt x="1530206" y="32168"/>
                </a:lnTo>
                <a:lnTo>
                  <a:pt x="1514848" y="31977"/>
                </a:lnTo>
                <a:lnTo>
                  <a:pt x="1498940" y="31847"/>
                </a:lnTo>
                <a:lnTo>
                  <a:pt x="1482576" y="31759"/>
                </a:lnTo>
                <a:lnTo>
                  <a:pt x="1465867" y="31700"/>
                </a:lnTo>
                <a:lnTo>
                  <a:pt x="1449071" y="31661"/>
                </a:lnTo>
                <a:lnTo>
                  <a:pt x="1432567" y="31634"/>
                </a:lnTo>
                <a:lnTo>
                  <a:pt x="1416538" y="31616"/>
                </a:lnTo>
                <a:lnTo>
                  <a:pt x="1400826" y="31604"/>
                </a:lnTo>
                <a:lnTo>
                  <a:pt x="1385050" y="31596"/>
                </a:lnTo>
                <a:lnTo>
                  <a:pt x="1368987" y="31591"/>
                </a:lnTo>
                <a:lnTo>
                  <a:pt x="1352588" y="31588"/>
                </a:lnTo>
                <a:lnTo>
                  <a:pt x="1335885" y="31585"/>
                </a:lnTo>
                <a:lnTo>
                  <a:pt x="1318945" y="31584"/>
                </a:lnTo>
                <a:lnTo>
                  <a:pt x="1301992" y="31583"/>
                </a:lnTo>
                <a:lnTo>
                  <a:pt x="1285383" y="31582"/>
                </a:lnTo>
                <a:lnTo>
                  <a:pt x="1269292" y="31586"/>
                </a:lnTo>
                <a:lnTo>
                  <a:pt x="1253877" y="31759"/>
                </a:lnTo>
                <a:lnTo>
                  <a:pt x="1239366" y="32407"/>
                </a:lnTo>
                <a:lnTo>
                  <a:pt x="1225785" y="33651"/>
                </a:lnTo>
                <a:lnTo>
                  <a:pt x="1212849" y="35131"/>
                </a:lnTo>
                <a:lnTo>
                  <a:pt x="1200081" y="36131"/>
                </a:lnTo>
                <a:lnTo>
                  <a:pt x="1187189" y="36284"/>
                </a:lnTo>
                <a:lnTo>
                  <a:pt x="1174071" y="35725"/>
                </a:lnTo>
                <a:lnTo>
                  <a:pt x="1160723" y="34884"/>
                </a:lnTo>
                <a:lnTo>
                  <a:pt x="1147180" y="34060"/>
                </a:lnTo>
                <a:lnTo>
                  <a:pt x="1133321" y="33372"/>
                </a:lnTo>
                <a:lnTo>
                  <a:pt x="1118879" y="32843"/>
                </a:lnTo>
                <a:lnTo>
                  <a:pt x="1103755" y="32461"/>
                </a:lnTo>
                <a:lnTo>
                  <a:pt x="1088005" y="32358"/>
                </a:lnTo>
                <a:lnTo>
                  <a:pt x="1071748" y="32815"/>
                </a:lnTo>
                <a:lnTo>
                  <a:pt x="1055106" y="33931"/>
                </a:lnTo>
                <a:lnTo>
                  <a:pt x="1038185" y="35494"/>
                </a:lnTo>
                <a:lnTo>
                  <a:pt x="1021065" y="37081"/>
                </a:lnTo>
                <a:lnTo>
                  <a:pt x="1003809" y="38443"/>
                </a:lnTo>
                <a:lnTo>
                  <a:pt x="986458" y="39508"/>
                </a:lnTo>
                <a:lnTo>
                  <a:pt x="969044" y="40297"/>
                </a:lnTo>
                <a:lnTo>
                  <a:pt x="951585" y="40863"/>
                </a:lnTo>
                <a:lnTo>
                  <a:pt x="934097" y="41259"/>
                </a:lnTo>
                <a:lnTo>
                  <a:pt x="916589" y="41533"/>
                </a:lnTo>
                <a:lnTo>
                  <a:pt x="899073" y="41721"/>
                </a:lnTo>
                <a:lnTo>
                  <a:pt x="881716" y="41848"/>
                </a:lnTo>
                <a:lnTo>
                  <a:pt x="864829" y="41934"/>
                </a:lnTo>
                <a:lnTo>
                  <a:pt x="848538" y="41987"/>
                </a:lnTo>
                <a:lnTo>
                  <a:pt x="832648" y="41853"/>
                </a:lnTo>
                <a:lnTo>
                  <a:pt x="816753" y="41231"/>
                </a:lnTo>
                <a:lnTo>
                  <a:pt x="800619" y="40004"/>
                </a:lnTo>
                <a:lnTo>
                  <a:pt x="784512" y="38536"/>
                </a:lnTo>
                <a:lnTo>
                  <a:pt x="769070" y="37544"/>
                </a:lnTo>
                <a:lnTo>
                  <a:pt x="754603" y="37395"/>
                </a:lnTo>
                <a:lnTo>
                  <a:pt x="740939" y="37959"/>
                </a:lnTo>
                <a:lnTo>
                  <a:pt x="727616" y="38801"/>
                </a:lnTo>
                <a:lnTo>
                  <a:pt x="714319" y="39623"/>
                </a:lnTo>
                <a:lnTo>
                  <a:pt x="700913" y="40139"/>
                </a:lnTo>
                <a:lnTo>
                  <a:pt x="687365" y="40020"/>
                </a:lnTo>
                <a:lnTo>
                  <a:pt x="673685" y="39158"/>
                </a:lnTo>
                <a:lnTo>
                  <a:pt x="659732" y="37781"/>
                </a:lnTo>
                <a:lnTo>
                  <a:pt x="645226" y="36325"/>
                </a:lnTo>
                <a:lnTo>
                  <a:pt x="630060" y="35055"/>
                </a:lnTo>
                <a:lnTo>
                  <a:pt x="614282" y="34052"/>
                </a:lnTo>
                <a:lnTo>
                  <a:pt x="598005" y="33305"/>
                </a:lnTo>
                <a:lnTo>
                  <a:pt x="581355" y="32768"/>
                </a:lnTo>
                <a:lnTo>
                  <a:pt x="564597" y="32391"/>
                </a:lnTo>
                <a:lnTo>
                  <a:pt x="548120" y="32130"/>
                </a:lnTo>
                <a:lnTo>
                  <a:pt x="532109" y="31952"/>
                </a:lnTo>
                <a:lnTo>
                  <a:pt x="516408" y="31830"/>
                </a:lnTo>
                <a:lnTo>
                  <a:pt x="500640" y="31748"/>
                </a:lnTo>
                <a:lnTo>
                  <a:pt x="484582" y="31693"/>
                </a:lnTo>
                <a:lnTo>
                  <a:pt x="468187" y="31656"/>
                </a:lnTo>
                <a:lnTo>
                  <a:pt x="451487" y="31631"/>
                </a:lnTo>
                <a:lnTo>
                  <a:pt x="434544" y="31614"/>
                </a:lnTo>
                <a:lnTo>
                  <a:pt x="417418" y="31603"/>
                </a:lnTo>
                <a:lnTo>
                  <a:pt x="400162" y="31596"/>
                </a:lnTo>
                <a:lnTo>
                  <a:pt x="382809" y="31591"/>
                </a:lnTo>
                <a:lnTo>
                  <a:pt x="365224" y="31587"/>
                </a:lnTo>
                <a:lnTo>
                  <a:pt x="347119" y="31585"/>
                </a:lnTo>
                <a:lnTo>
                  <a:pt x="328385" y="31584"/>
                </a:lnTo>
                <a:lnTo>
                  <a:pt x="309226" y="31583"/>
                </a:lnTo>
                <a:lnTo>
                  <a:pt x="290058" y="31582"/>
                </a:lnTo>
                <a:lnTo>
                  <a:pt x="271130" y="31586"/>
                </a:lnTo>
                <a:lnTo>
                  <a:pt x="252675" y="31758"/>
                </a:lnTo>
                <a:lnTo>
                  <a:pt x="234976" y="32407"/>
                </a:lnTo>
                <a:lnTo>
                  <a:pt x="218113" y="33660"/>
                </a:lnTo>
                <a:lnTo>
                  <a:pt x="202164" y="35485"/>
                </a:lnTo>
                <a:lnTo>
                  <a:pt x="187283" y="37782"/>
                </a:lnTo>
                <a:lnTo>
                  <a:pt x="173446" y="40433"/>
                </a:lnTo>
                <a:lnTo>
                  <a:pt x="160169" y="43179"/>
                </a:lnTo>
                <a:lnTo>
                  <a:pt x="146639" y="45635"/>
                </a:lnTo>
                <a:lnTo>
                  <a:pt x="132430" y="47616"/>
                </a:lnTo>
                <a:lnTo>
                  <a:pt x="117839" y="49117"/>
                </a:lnTo>
                <a:lnTo>
                  <a:pt x="102061" y="50369"/>
                </a:lnTo>
                <a:lnTo>
                  <a:pt x="81468" y="51480"/>
                </a:lnTo>
                <a:lnTo>
                  <a:pt x="49823" y="52638"/>
                </a:lnTo>
              </a:path>
            </a:pathLst>
          </a:custGeom>
          <a:ln w="38100" cap="flat" cmpd="sng" algn="ctr">
            <a:solidFill>
              <a:srgbClr val="C0C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282828"/>
            </a:gs>
            <a:gs pos="100000">
              <a:srgbClr val="80808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326590" y="326383"/>
            <a:ext cx="379027" cy="600125"/>
            <a:chOff x="1326590" y="326383"/>
            <a:chExt cx="379027" cy="600125"/>
          </a:xfrm>
        </p:grpSpPr>
        <p:sp>
          <p:nvSpPr>
            <p:cNvPr id="2" name="Freeform 1"/>
            <p:cNvSpPr/>
            <p:nvPr/>
          </p:nvSpPr>
          <p:spPr>
            <a:xfrm>
              <a:off x="1326590" y="494839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59"/>
                  </a:lnTo>
                  <a:lnTo>
                    <a:pt x="2736" y="42872"/>
                  </a:lnTo>
                  <a:lnTo>
                    <a:pt x="1888" y="57648"/>
                  </a:lnTo>
                  <a:lnTo>
                    <a:pt x="1290" y="74026"/>
                  </a:lnTo>
                  <a:lnTo>
                    <a:pt x="876" y="91713"/>
                  </a:lnTo>
                  <a:lnTo>
                    <a:pt x="592" y="110398"/>
                  </a:lnTo>
                  <a:lnTo>
                    <a:pt x="398" y="129806"/>
                  </a:lnTo>
                  <a:lnTo>
                    <a:pt x="268" y="149564"/>
                  </a:lnTo>
                  <a:lnTo>
                    <a:pt x="179" y="169207"/>
                  </a:lnTo>
                  <a:lnTo>
                    <a:pt x="120" y="188487"/>
                  </a:lnTo>
                  <a:lnTo>
                    <a:pt x="80" y="207197"/>
                  </a:lnTo>
                  <a:lnTo>
                    <a:pt x="54" y="225075"/>
                  </a:lnTo>
                  <a:lnTo>
                    <a:pt x="36" y="242060"/>
                  </a:lnTo>
                  <a:lnTo>
                    <a:pt x="24" y="258236"/>
                  </a:lnTo>
                  <a:lnTo>
                    <a:pt x="15" y="275626"/>
                  </a:lnTo>
                  <a:lnTo>
                    <a:pt x="7" y="29911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13573" y="326383"/>
              <a:ext cx="7816" cy="189514"/>
            </a:xfrm>
            <a:custGeom>
              <a:avLst/>
              <a:gdLst/>
              <a:ahLst/>
              <a:cxnLst/>
              <a:rect l="0" t="0" r="0" b="0"/>
              <a:pathLst>
                <a:path w="7816" h="189514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1"/>
                  </a:lnTo>
                  <a:lnTo>
                    <a:pt x="1889" y="76039"/>
                  </a:lnTo>
                  <a:lnTo>
                    <a:pt x="3253" y="89320"/>
                  </a:lnTo>
                  <a:lnTo>
                    <a:pt x="4463" y="102837"/>
                  </a:lnTo>
                  <a:lnTo>
                    <a:pt x="5427" y="116487"/>
                  </a:lnTo>
                  <a:lnTo>
                    <a:pt x="6253" y="131817"/>
                  </a:lnTo>
                  <a:lnTo>
                    <a:pt x="7007" y="153525"/>
                  </a:lnTo>
                  <a:lnTo>
                    <a:pt x="7815" y="18951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26632" y="58959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0" y="0"/>
                  </a:lnTo>
                  <a:lnTo>
                    <a:pt x="145591" y="0"/>
                  </a:lnTo>
                  <a:lnTo>
                    <a:pt x="133993" y="5"/>
                  </a:lnTo>
                  <a:lnTo>
                    <a:pt x="121832" y="178"/>
                  </a:lnTo>
                  <a:lnTo>
                    <a:pt x="109172" y="826"/>
                  </a:lnTo>
                  <a:lnTo>
                    <a:pt x="96116" y="2079"/>
                  </a:lnTo>
                  <a:lnTo>
                    <a:pt x="82764" y="3905"/>
                  </a:lnTo>
                  <a:lnTo>
                    <a:pt x="69199" y="6201"/>
                  </a:lnTo>
                  <a:lnTo>
                    <a:pt x="55502" y="8853"/>
                  </a:lnTo>
                  <a:lnTo>
                    <a:pt x="42326" y="11610"/>
                  </a:lnTo>
                  <a:lnTo>
                    <a:pt x="29598" y="14364"/>
                  </a:lnTo>
                  <a:lnTo>
                    <a:pt x="16202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84559" y="715937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8190" y="8936"/>
                  </a:lnTo>
                  <a:lnTo>
                    <a:pt x="16048" y="18563"/>
                  </a:lnTo>
                  <a:lnTo>
                    <a:pt x="14445" y="29855"/>
                  </a:lnTo>
                  <a:lnTo>
                    <a:pt x="13265" y="42695"/>
                  </a:lnTo>
                  <a:lnTo>
                    <a:pt x="12416" y="56823"/>
                  </a:lnTo>
                  <a:lnTo>
                    <a:pt x="11819" y="71943"/>
                  </a:lnTo>
                  <a:lnTo>
                    <a:pt x="11405" y="87632"/>
                  </a:lnTo>
                  <a:lnTo>
                    <a:pt x="11120" y="103372"/>
                  </a:lnTo>
                  <a:lnTo>
                    <a:pt x="10922" y="118871"/>
                  </a:lnTo>
                  <a:lnTo>
                    <a:pt x="10619" y="133885"/>
                  </a:lnTo>
                  <a:lnTo>
                    <a:pt x="9882" y="148126"/>
                  </a:lnTo>
                  <a:lnTo>
                    <a:pt x="8574" y="161508"/>
                  </a:lnTo>
                  <a:lnTo>
                    <a:pt x="6873" y="173671"/>
                  </a:lnTo>
                  <a:lnTo>
                    <a:pt x="5015" y="185087"/>
                  </a:lnTo>
                  <a:lnTo>
                    <a:pt x="2836" y="19675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91262" y="673823"/>
              <a:ext cx="82770" cy="153870"/>
            </a:xfrm>
            <a:custGeom>
              <a:avLst/>
              <a:gdLst/>
              <a:ahLst/>
              <a:cxnLst/>
              <a:rect l="0" t="0" r="0" b="0"/>
              <a:pathLst>
                <a:path w="82770" h="153870">
                  <a:moveTo>
                    <a:pt x="82769" y="126342"/>
                  </a:moveTo>
                  <a:lnTo>
                    <a:pt x="73967" y="129343"/>
                  </a:lnTo>
                  <a:lnTo>
                    <a:pt x="65621" y="132765"/>
                  </a:lnTo>
                  <a:lnTo>
                    <a:pt x="56922" y="136957"/>
                  </a:lnTo>
                  <a:lnTo>
                    <a:pt x="47801" y="141684"/>
                  </a:lnTo>
                  <a:lnTo>
                    <a:pt x="38306" y="146518"/>
                  </a:lnTo>
                  <a:lnTo>
                    <a:pt x="28522" y="151149"/>
                  </a:lnTo>
                  <a:lnTo>
                    <a:pt x="18839" y="153869"/>
                  </a:lnTo>
                  <a:lnTo>
                    <a:pt x="10737" y="152592"/>
                  </a:lnTo>
                  <a:lnTo>
                    <a:pt x="5478" y="147774"/>
                  </a:lnTo>
                  <a:lnTo>
                    <a:pt x="2445" y="140253"/>
                  </a:lnTo>
                  <a:lnTo>
                    <a:pt x="763" y="130754"/>
                  </a:lnTo>
                  <a:lnTo>
                    <a:pt x="0" y="120006"/>
                  </a:lnTo>
                  <a:lnTo>
                    <a:pt x="123" y="108742"/>
                  </a:lnTo>
                  <a:lnTo>
                    <a:pt x="1071" y="97393"/>
                  </a:lnTo>
                  <a:lnTo>
                    <a:pt x="2548" y="85979"/>
                  </a:lnTo>
                  <a:lnTo>
                    <a:pt x="4091" y="74242"/>
                  </a:lnTo>
                  <a:lnTo>
                    <a:pt x="5429" y="62059"/>
                  </a:lnTo>
                  <a:lnTo>
                    <a:pt x="6485" y="49852"/>
                  </a:lnTo>
                  <a:lnTo>
                    <a:pt x="7384" y="37207"/>
                  </a:lnTo>
                  <a:lnTo>
                    <a:pt x="8200" y="21895"/>
                  </a:lnTo>
                  <a:lnTo>
                    <a:pt x="9069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322692" y="1410818"/>
            <a:ext cx="362864" cy="580956"/>
            <a:chOff x="1322692" y="1410818"/>
            <a:chExt cx="362864" cy="580956"/>
          </a:xfrm>
        </p:grpSpPr>
        <p:sp>
          <p:nvSpPr>
            <p:cNvPr id="8" name="Freeform 7"/>
            <p:cNvSpPr/>
            <p:nvPr/>
          </p:nvSpPr>
          <p:spPr>
            <a:xfrm>
              <a:off x="1322692" y="1579274"/>
              <a:ext cx="24956" cy="273742"/>
            </a:xfrm>
            <a:custGeom>
              <a:avLst/>
              <a:gdLst/>
              <a:ahLst/>
              <a:cxnLst/>
              <a:rect l="0" t="0" r="0" b="0"/>
              <a:pathLst>
                <a:path w="24956" h="273742">
                  <a:moveTo>
                    <a:pt x="24955" y="0"/>
                  </a:moveTo>
                  <a:lnTo>
                    <a:pt x="22088" y="8868"/>
                  </a:lnTo>
                  <a:lnTo>
                    <a:pt x="19946" y="17855"/>
                  </a:lnTo>
                  <a:lnTo>
                    <a:pt x="18343" y="27855"/>
                  </a:lnTo>
                  <a:lnTo>
                    <a:pt x="17163" y="39009"/>
                  </a:lnTo>
                  <a:lnTo>
                    <a:pt x="16314" y="51468"/>
                  </a:lnTo>
                  <a:lnTo>
                    <a:pt x="15712" y="65176"/>
                  </a:lnTo>
                  <a:lnTo>
                    <a:pt x="15125" y="79766"/>
                  </a:lnTo>
                  <a:lnTo>
                    <a:pt x="14193" y="94695"/>
                  </a:lnTo>
                  <a:lnTo>
                    <a:pt x="12751" y="109620"/>
                  </a:lnTo>
                  <a:lnTo>
                    <a:pt x="10967" y="124401"/>
                  </a:lnTo>
                  <a:lnTo>
                    <a:pt x="9231" y="139011"/>
                  </a:lnTo>
                  <a:lnTo>
                    <a:pt x="7764" y="153468"/>
                  </a:lnTo>
                  <a:lnTo>
                    <a:pt x="6459" y="167804"/>
                  </a:lnTo>
                  <a:lnTo>
                    <a:pt x="4976" y="182051"/>
                  </a:lnTo>
                  <a:lnTo>
                    <a:pt x="3136" y="196223"/>
                  </a:lnTo>
                  <a:lnTo>
                    <a:pt x="1259" y="210120"/>
                  </a:lnTo>
                  <a:lnTo>
                    <a:pt x="0" y="224899"/>
                  </a:lnTo>
                  <a:lnTo>
                    <a:pt x="364" y="244097"/>
                  </a:lnTo>
                  <a:lnTo>
                    <a:pt x="3898" y="27374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89803" y="141081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8869"/>
                  </a:lnTo>
                  <a:lnTo>
                    <a:pt x="5519" y="17855"/>
                  </a:lnTo>
                  <a:lnTo>
                    <a:pt x="3916" y="27855"/>
                  </a:lnTo>
                  <a:lnTo>
                    <a:pt x="2736" y="39009"/>
                  </a:lnTo>
                  <a:lnTo>
                    <a:pt x="1887" y="51469"/>
                  </a:lnTo>
                  <a:lnTo>
                    <a:pt x="1290" y="65176"/>
                  </a:lnTo>
                  <a:lnTo>
                    <a:pt x="875" y="79766"/>
                  </a:lnTo>
                  <a:lnTo>
                    <a:pt x="591" y="94695"/>
                  </a:lnTo>
                  <a:lnTo>
                    <a:pt x="398" y="109611"/>
                  </a:lnTo>
                  <a:lnTo>
                    <a:pt x="267" y="124155"/>
                  </a:lnTo>
                  <a:lnTo>
                    <a:pt x="164" y="139511"/>
                  </a:lnTo>
                  <a:lnTo>
                    <a:pt x="80" y="1592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95046" y="164244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70183" y="2934"/>
                  </a:lnTo>
                  <a:lnTo>
                    <a:pt x="161837" y="5716"/>
                  </a:lnTo>
                  <a:lnTo>
                    <a:pt x="153134" y="8611"/>
                  </a:lnTo>
                  <a:lnTo>
                    <a:pt x="143840" y="11479"/>
                  </a:lnTo>
                  <a:lnTo>
                    <a:pt x="133697" y="13995"/>
                  </a:lnTo>
                  <a:lnTo>
                    <a:pt x="122647" y="16006"/>
                  </a:lnTo>
                  <a:lnTo>
                    <a:pt x="110634" y="17519"/>
                  </a:lnTo>
                  <a:lnTo>
                    <a:pt x="97515" y="18614"/>
                  </a:lnTo>
                  <a:lnTo>
                    <a:pt x="83334" y="19386"/>
                  </a:lnTo>
                  <a:lnTo>
                    <a:pt x="68630" y="19924"/>
                  </a:lnTo>
                  <a:lnTo>
                    <a:pt x="52700" y="20351"/>
                  </a:lnTo>
                  <a:lnTo>
                    <a:pt x="31909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47689" y="1747730"/>
              <a:ext cx="137867" cy="244044"/>
            </a:xfrm>
            <a:custGeom>
              <a:avLst/>
              <a:gdLst/>
              <a:ahLst/>
              <a:cxnLst/>
              <a:rect l="0" t="0" r="0" b="0"/>
              <a:pathLst>
                <a:path w="137867" h="244044">
                  <a:moveTo>
                    <a:pt x="73699" y="0"/>
                  </a:moveTo>
                  <a:lnTo>
                    <a:pt x="67899" y="5935"/>
                  </a:lnTo>
                  <a:lnTo>
                    <a:pt x="62974" y="12139"/>
                  </a:lnTo>
                  <a:lnTo>
                    <a:pt x="58467" y="19235"/>
                  </a:lnTo>
                  <a:lnTo>
                    <a:pt x="54074" y="27176"/>
                  </a:lnTo>
                  <a:lnTo>
                    <a:pt x="49412" y="35822"/>
                  </a:lnTo>
                  <a:lnTo>
                    <a:pt x="44302" y="45016"/>
                  </a:lnTo>
                  <a:lnTo>
                    <a:pt x="38897" y="54616"/>
                  </a:lnTo>
                  <a:lnTo>
                    <a:pt x="33573" y="64506"/>
                  </a:lnTo>
                  <a:lnTo>
                    <a:pt x="28548" y="74599"/>
                  </a:lnTo>
                  <a:lnTo>
                    <a:pt x="23869" y="84832"/>
                  </a:lnTo>
                  <a:lnTo>
                    <a:pt x="19501" y="95161"/>
                  </a:lnTo>
                  <a:lnTo>
                    <a:pt x="15383" y="105561"/>
                  </a:lnTo>
                  <a:lnTo>
                    <a:pt x="11619" y="116172"/>
                  </a:lnTo>
                  <a:lnTo>
                    <a:pt x="8463" y="127289"/>
                  </a:lnTo>
                  <a:lnTo>
                    <a:pt x="6005" y="139030"/>
                  </a:lnTo>
                  <a:lnTo>
                    <a:pt x="4184" y="151357"/>
                  </a:lnTo>
                  <a:lnTo>
                    <a:pt x="2879" y="164164"/>
                  </a:lnTo>
                  <a:lnTo>
                    <a:pt x="1972" y="177328"/>
                  </a:lnTo>
                  <a:lnTo>
                    <a:pt x="1685" y="190421"/>
                  </a:lnTo>
                  <a:lnTo>
                    <a:pt x="2549" y="202752"/>
                  </a:lnTo>
                  <a:lnTo>
                    <a:pt x="4770" y="213996"/>
                  </a:lnTo>
                  <a:lnTo>
                    <a:pt x="8569" y="223848"/>
                  </a:lnTo>
                  <a:lnTo>
                    <a:pt x="14325" y="231870"/>
                  </a:lnTo>
                  <a:lnTo>
                    <a:pt x="22049" y="237995"/>
                  </a:lnTo>
                  <a:lnTo>
                    <a:pt x="31303" y="242142"/>
                  </a:lnTo>
                  <a:lnTo>
                    <a:pt x="41417" y="244043"/>
                  </a:lnTo>
                  <a:lnTo>
                    <a:pt x="51912" y="243769"/>
                  </a:lnTo>
                  <a:lnTo>
                    <a:pt x="62379" y="241655"/>
                  </a:lnTo>
                  <a:lnTo>
                    <a:pt x="72399" y="238112"/>
                  </a:lnTo>
                  <a:lnTo>
                    <a:pt x="81800" y="233507"/>
                  </a:lnTo>
                  <a:lnTo>
                    <a:pt x="90604" y="227978"/>
                  </a:lnTo>
                  <a:lnTo>
                    <a:pt x="98911" y="221444"/>
                  </a:lnTo>
                  <a:lnTo>
                    <a:pt x="106832" y="213939"/>
                  </a:lnTo>
                  <a:lnTo>
                    <a:pt x="114308" y="205613"/>
                  </a:lnTo>
                  <a:lnTo>
                    <a:pt x="121109" y="196645"/>
                  </a:lnTo>
                  <a:lnTo>
                    <a:pt x="127159" y="187204"/>
                  </a:lnTo>
                  <a:lnTo>
                    <a:pt x="132206" y="177423"/>
                  </a:lnTo>
                  <a:lnTo>
                    <a:pt x="135765" y="167404"/>
                  </a:lnTo>
                  <a:lnTo>
                    <a:pt x="137702" y="157226"/>
                  </a:lnTo>
                  <a:lnTo>
                    <a:pt x="137866" y="147103"/>
                  </a:lnTo>
                  <a:lnTo>
                    <a:pt x="135932" y="137379"/>
                  </a:lnTo>
                  <a:lnTo>
                    <a:pt x="131920" y="128222"/>
                  </a:lnTo>
                  <a:lnTo>
                    <a:pt x="125974" y="120109"/>
                  </a:lnTo>
                  <a:lnTo>
                    <a:pt x="118170" y="113869"/>
                  </a:lnTo>
                  <a:lnTo>
                    <a:pt x="108743" y="109792"/>
                  </a:lnTo>
                  <a:lnTo>
                    <a:pt x="98179" y="107852"/>
                  </a:lnTo>
                  <a:lnTo>
                    <a:pt x="87105" y="107980"/>
                  </a:lnTo>
                  <a:lnTo>
                    <a:pt x="75925" y="109925"/>
                  </a:lnTo>
                  <a:lnTo>
                    <a:pt x="64980" y="113653"/>
                  </a:lnTo>
                  <a:lnTo>
                    <a:pt x="54631" y="119419"/>
                  </a:lnTo>
                  <a:lnTo>
                    <a:pt x="45010" y="127179"/>
                  </a:lnTo>
                  <a:lnTo>
                    <a:pt x="36227" y="136471"/>
                  </a:lnTo>
                  <a:lnTo>
                    <a:pt x="28466" y="146617"/>
                  </a:lnTo>
                  <a:lnTo>
                    <a:pt x="21728" y="157128"/>
                  </a:lnTo>
                  <a:lnTo>
                    <a:pt x="16015" y="167305"/>
                  </a:lnTo>
                  <a:lnTo>
                    <a:pt x="10855" y="177147"/>
                  </a:lnTo>
                  <a:lnTo>
                    <a:pt x="5794" y="18751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41740" y="2779523"/>
            <a:ext cx="274198" cy="326384"/>
            <a:chOff x="441740" y="2779523"/>
            <a:chExt cx="274198" cy="326384"/>
          </a:xfrm>
        </p:grpSpPr>
        <p:sp>
          <p:nvSpPr>
            <p:cNvPr id="13" name="Freeform 12"/>
            <p:cNvSpPr/>
            <p:nvPr/>
          </p:nvSpPr>
          <p:spPr>
            <a:xfrm>
              <a:off x="579067" y="2779523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31585" y="0"/>
                  </a:moveTo>
                  <a:lnTo>
                    <a:pt x="28652" y="14669"/>
                  </a:lnTo>
                  <a:lnTo>
                    <a:pt x="25869" y="28580"/>
                  </a:lnTo>
                  <a:lnTo>
                    <a:pt x="22974" y="43082"/>
                  </a:lnTo>
                  <a:lnTo>
                    <a:pt x="20107" y="58457"/>
                  </a:lnTo>
                  <a:lnTo>
                    <a:pt x="17590" y="74930"/>
                  </a:lnTo>
                  <a:lnTo>
                    <a:pt x="15579" y="92499"/>
                  </a:lnTo>
                  <a:lnTo>
                    <a:pt x="14067" y="110841"/>
                  </a:lnTo>
                  <a:lnTo>
                    <a:pt x="12972" y="129446"/>
                  </a:lnTo>
                  <a:lnTo>
                    <a:pt x="12199" y="147988"/>
                  </a:lnTo>
                  <a:lnTo>
                    <a:pt x="11663" y="166182"/>
                  </a:lnTo>
                  <a:lnTo>
                    <a:pt x="11295" y="183705"/>
                  </a:lnTo>
                  <a:lnTo>
                    <a:pt x="11044" y="200452"/>
                  </a:lnTo>
                  <a:lnTo>
                    <a:pt x="10875" y="216496"/>
                  </a:lnTo>
                  <a:lnTo>
                    <a:pt x="10761" y="231970"/>
                  </a:lnTo>
                  <a:lnTo>
                    <a:pt x="10679" y="247006"/>
                  </a:lnTo>
                  <a:lnTo>
                    <a:pt x="10426" y="261503"/>
                  </a:lnTo>
                  <a:lnTo>
                    <a:pt x="9484" y="276758"/>
                  </a:lnTo>
                  <a:lnTo>
                    <a:pt x="6653" y="29635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1740" y="2800580"/>
              <a:ext cx="126799" cy="212725"/>
            </a:xfrm>
            <a:custGeom>
              <a:avLst/>
              <a:gdLst/>
              <a:ahLst/>
              <a:cxnLst/>
              <a:rect l="0" t="0" r="0" b="0"/>
              <a:pathLst>
                <a:path w="126799" h="212725">
                  <a:moveTo>
                    <a:pt x="126798" y="126342"/>
                  </a:moveTo>
                  <a:lnTo>
                    <a:pt x="120931" y="132209"/>
                  </a:lnTo>
                  <a:lnTo>
                    <a:pt x="115366" y="137774"/>
                  </a:lnTo>
                  <a:lnTo>
                    <a:pt x="109563" y="143573"/>
                  </a:lnTo>
                  <a:lnTo>
                    <a:pt x="103309" y="149653"/>
                  </a:lnTo>
                  <a:lnTo>
                    <a:pt x="96331" y="155984"/>
                  </a:lnTo>
                  <a:lnTo>
                    <a:pt x="88550" y="162512"/>
                  </a:lnTo>
                  <a:lnTo>
                    <a:pt x="80048" y="169188"/>
                  </a:lnTo>
                  <a:lnTo>
                    <a:pt x="70969" y="175970"/>
                  </a:lnTo>
                  <a:lnTo>
                    <a:pt x="61460" y="182828"/>
                  </a:lnTo>
                  <a:lnTo>
                    <a:pt x="51805" y="189737"/>
                  </a:lnTo>
                  <a:lnTo>
                    <a:pt x="42404" y="196682"/>
                  </a:lnTo>
                  <a:lnTo>
                    <a:pt x="33458" y="203629"/>
                  </a:lnTo>
                  <a:lnTo>
                    <a:pt x="25129" y="209729"/>
                  </a:lnTo>
                  <a:lnTo>
                    <a:pt x="17022" y="212724"/>
                  </a:lnTo>
                  <a:lnTo>
                    <a:pt x="9412" y="211557"/>
                  </a:lnTo>
                  <a:lnTo>
                    <a:pt x="3982" y="207422"/>
                  </a:lnTo>
                  <a:lnTo>
                    <a:pt x="939" y="201285"/>
                  </a:lnTo>
                  <a:lnTo>
                    <a:pt x="0" y="193765"/>
                  </a:lnTo>
                  <a:lnTo>
                    <a:pt x="963" y="185285"/>
                  </a:lnTo>
                  <a:lnTo>
                    <a:pt x="3539" y="176144"/>
                  </a:lnTo>
                  <a:lnTo>
                    <a:pt x="7220" y="166551"/>
                  </a:lnTo>
                  <a:lnTo>
                    <a:pt x="11377" y="156652"/>
                  </a:lnTo>
                  <a:lnTo>
                    <a:pt x="15617" y="146542"/>
                  </a:lnTo>
                  <a:lnTo>
                    <a:pt x="19768" y="136123"/>
                  </a:lnTo>
                  <a:lnTo>
                    <a:pt x="23782" y="125135"/>
                  </a:lnTo>
                  <a:lnTo>
                    <a:pt x="27668" y="113485"/>
                  </a:lnTo>
                  <a:lnTo>
                    <a:pt x="31447" y="101388"/>
                  </a:lnTo>
                  <a:lnTo>
                    <a:pt x="35146" y="89268"/>
                  </a:lnTo>
                  <a:lnTo>
                    <a:pt x="38786" y="77374"/>
                  </a:lnTo>
                  <a:lnTo>
                    <a:pt x="42385" y="65778"/>
                  </a:lnTo>
                  <a:lnTo>
                    <a:pt x="45955" y="54458"/>
                  </a:lnTo>
                  <a:lnTo>
                    <a:pt x="49506" y="43376"/>
                  </a:lnTo>
                  <a:lnTo>
                    <a:pt x="53084" y="32932"/>
                  </a:lnTo>
                  <a:lnTo>
                    <a:pt x="57232" y="22939"/>
                  </a:lnTo>
                  <a:lnTo>
                    <a:pt x="63432" y="12519"/>
                  </a:lnTo>
                  <a:lnTo>
                    <a:pt x="74156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94880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4880" y="301115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8028" y="3537575"/>
            <a:ext cx="322667" cy="418553"/>
            <a:chOff x="488028" y="3537575"/>
            <a:chExt cx="322667" cy="418553"/>
          </a:xfrm>
        </p:grpSpPr>
        <p:sp>
          <p:nvSpPr>
            <p:cNvPr id="18" name="Freeform 17"/>
            <p:cNvSpPr/>
            <p:nvPr/>
          </p:nvSpPr>
          <p:spPr>
            <a:xfrm>
              <a:off x="488028" y="3537575"/>
              <a:ext cx="159709" cy="418553"/>
            </a:xfrm>
            <a:custGeom>
              <a:avLst/>
              <a:gdLst/>
              <a:ahLst/>
              <a:cxnLst/>
              <a:rect l="0" t="0" r="0" b="0"/>
              <a:pathLst>
                <a:path w="159709" h="418553">
                  <a:moveTo>
                    <a:pt x="122624" y="0"/>
                  </a:moveTo>
                  <a:lnTo>
                    <a:pt x="119624" y="8734"/>
                  </a:lnTo>
                  <a:lnTo>
                    <a:pt x="116201" y="16441"/>
                  </a:lnTo>
                  <a:lnTo>
                    <a:pt x="112005" y="23852"/>
                  </a:lnTo>
                  <a:lnTo>
                    <a:pt x="107105" y="31459"/>
                  </a:lnTo>
                  <a:lnTo>
                    <a:pt x="101624" y="39934"/>
                  </a:lnTo>
                  <a:lnTo>
                    <a:pt x="95693" y="49562"/>
                  </a:lnTo>
                  <a:lnTo>
                    <a:pt x="89431" y="60130"/>
                  </a:lnTo>
                  <a:lnTo>
                    <a:pt x="82933" y="71141"/>
                  </a:lnTo>
                  <a:lnTo>
                    <a:pt x="76273" y="82255"/>
                  </a:lnTo>
                  <a:lnTo>
                    <a:pt x="69668" y="93480"/>
                  </a:lnTo>
                  <a:lnTo>
                    <a:pt x="63459" y="105074"/>
                  </a:lnTo>
                  <a:lnTo>
                    <a:pt x="57798" y="117173"/>
                  </a:lnTo>
                  <a:lnTo>
                    <a:pt x="52504" y="129924"/>
                  </a:lnTo>
                  <a:lnTo>
                    <a:pt x="47183" y="143556"/>
                  </a:lnTo>
                  <a:lnTo>
                    <a:pt x="41604" y="158099"/>
                  </a:lnTo>
                  <a:lnTo>
                    <a:pt x="35872" y="173273"/>
                  </a:lnTo>
                  <a:lnTo>
                    <a:pt x="30324" y="188606"/>
                  </a:lnTo>
                  <a:lnTo>
                    <a:pt x="25146" y="203806"/>
                  </a:lnTo>
                  <a:lnTo>
                    <a:pt x="20364" y="218774"/>
                  </a:lnTo>
                  <a:lnTo>
                    <a:pt x="15926" y="233510"/>
                  </a:lnTo>
                  <a:lnTo>
                    <a:pt x="11761" y="248052"/>
                  </a:lnTo>
                  <a:lnTo>
                    <a:pt x="7965" y="262446"/>
                  </a:lnTo>
                  <a:lnTo>
                    <a:pt x="4788" y="276730"/>
                  </a:lnTo>
                  <a:lnTo>
                    <a:pt x="2320" y="290942"/>
                  </a:lnTo>
                  <a:lnTo>
                    <a:pt x="663" y="305267"/>
                  </a:lnTo>
                  <a:lnTo>
                    <a:pt x="0" y="320032"/>
                  </a:lnTo>
                  <a:lnTo>
                    <a:pt x="338" y="335361"/>
                  </a:lnTo>
                  <a:lnTo>
                    <a:pt x="1701" y="350741"/>
                  </a:lnTo>
                  <a:lnTo>
                    <a:pt x="4211" y="365155"/>
                  </a:lnTo>
                  <a:lnTo>
                    <a:pt x="7834" y="378100"/>
                  </a:lnTo>
                  <a:lnTo>
                    <a:pt x="12724" y="389418"/>
                  </a:lnTo>
                  <a:lnTo>
                    <a:pt x="19287" y="399029"/>
                  </a:lnTo>
                  <a:lnTo>
                    <a:pt x="27589" y="407071"/>
                  </a:lnTo>
                  <a:lnTo>
                    <a:pt x="37248" y="413337"/>
                  </a:lnTo>
                  <a:lnTo>
                    <a:pt x="47641" y="417206"/>
                  </a:lnTo>
                  <a:lnTo>
                    <a:pt x="58328" y="418552"/>
                  </a:lnTo>
                  <a:lnTo>
                    <a:pt x="68924" y="417680"/>
                  </a:lnTo>
                  <a:lnTo>
                    <a:pt x="79032" y="415044"/>
                  </a:lnTo>
                  <a:lnTo>
                    <a:pt x="88488" y="411084"/>
                  </a:lnTo>
                  <a:lnTo>
                    <a:pt x="97158" y="406005"/>
                  </a:lnTo>
                  <a:lnTo>
                    <a:pt x="104843" y="399781"/>
                  </a:lnTo>
                  <a:lnTo>
                    <a:pt x="111538" y="392492"/>
                  </a:lnTo>
                  <a:lnTo>
                    <a:pt x="117545" y="384480"/>
                  </a:lnTo>
                  <a:lnTo>
                    <a:pt x="123355" y="376258"/>
                  </a:lnTo>
                  <a:lnTo>
                    <a:pt x="129266" y="368130"/>
                  </a:lnTo>
                  <a:lnTo>
                    <a:pt x="135221" y="360046"/>
                  </a:lnTo>
                  <a:lnTo>
                    <a:pt x="140920" y="351704"/>
                  </a:lnTo>
                  <a:lnTo>
                    <a:pt x="146194" y="342939"/>
                  </a:lnTo>
                  <a:lnTo>
                    <a:pt x="150871" y="333577"/>
                  </a:lnTo>
                  <a:lnTo>
                    <a:pt x="154707" y="323374"/>
                  </a:lnTo>
                  <a:lnTo>
                    <a:pt x="157644" y="312285"/>
                  </a:lnTo>
                  <a:lnTo>
                    <a:pt x="159462" y="300583"/>
                  </a:lnTo>
                  <a:lnTo>
                    <a:pt x="159708" y="288736"/>
                  </a:lnTo>
                  <a:lnTo>
                    <a:pt x="158270" y="277047"/>
                  </a:lnTo>
                  <a:lnTo>
                    <a:pt x="155017" y="266268"/>
                  </a:lnTo>
                  <a:lnTo>
                    <a:pt x="149635" y="257628"/>
                  </a:lnTo>
                  <a:lnTo>
                    <a:pt x="142170" y="251608"/>
                  </a:lnTo>
                  <a:lnTo>
                    <a:pt x="133260" y="248195"/>
                  </a:lnTo>
                  <a:lnTo>
                    <a:pt x="123911" y="247253"/>
                  </a:lnTo>
                  <a:lnTo>
                    <a:pt x="114742" y="248431"/>
                  </a:lnTo>
                  <a:lnTo>
                    <a:pt x="105981" y="251286"/>
                  </a:lnTo>
                  <a:lnTo>
                    <a:pt x="97644" y="255393"/>
                  </a:lnTo>
                  <a:lnTo>
                    <a:pt x="89673" y="260409"/>
                  </a:lnTo>
                  <a:lnTo>
                    <a:pt x="82151" y="266229"/>
                  </a:lnTo>
                  <a:lnTo>
                    <a:pt x="75311" y="272966"/>
                  </a:lnTo>
                  <a:lnTo>
                    <a:pt x="69223" y="280609"/>
                  </a:lnTo>
                  <a:lnTo>
                    <a:pt x="63810" y="289031"/>
                  </a:lnTo>
                  <a:lnTo>
                    <a:pt x="58939" y="298062"/>
                  </a:lnTo>
                  <a:lnTo>
                    <a:pt x="54480" y="307542"/>
                  </a:lnTo>
                  <a:lnTo>
                    <a:pt x="50472" y="317273"/>
                  </a:lnTo>
                  <a:lnTo>
                    <a:pt x="46724" y="328182"/>
                  </a:lnTo>
                  <a:lnTo>
                    <a:pt x="42906" y="343460"/>
                  </a:lnTo>
                  <a:lnTo>
                    <a:pt x="38396" y="36849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10694" y="364286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89637" y="377973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78252" y="2648468"/>
            <a:ext cx="1422246" cy="541667"/>
            <a:chOff x="978252" y="2648468"/>
            <a:chExt cx="1422246" cy="541667"/>
          </a:xfrm>
        </p:grpSpPr>
        <p:sp>
          <p:nvSpPr>
            <p:cNvPr id="22" name="Freeform 21"/>
            <p:cNvSpPr/>
            <p:nvPr/>
          </p:nvSpPr>
          <p:spPr>
            <a:xfrm>
              <a:off x="1126549" y="273740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0" y="36457"/>
                  </a:lnTo>
                  <a:lnTo>
                    <a:pt x="13087" y="50132"/>
                  </a:lnTo>
                  <a:lnTo>
                    <a:pt x="11590" y="63812"/>
                  </a:lnTo>
                  <a:lnTo>
                    <a:pt x="9744" y="77037"/>
                  </a:lnTo>
                  <a:lnTo>
                    <a:pt x="7677" y="90007"/>
                  </a:lnTo>
                  <a:lnTo>
                    <a:pt x="5744" y="103383"/>
                  </a:lnTo>
                  <a:lnTo>
                    <a:pt x="4149" y="117533"/>
                  </a:lnTo>
                  <a:lnTo>
                    <a:pt x="2925" y="132663"/>
                  </a:lnTo>
                  <a:lnTo>
                    <a:pt x="2029" y="148970"/>
                  </a:lnTo>
                  <a:lnTo>
                    <a:pt x="1391" y="166422"/>
                  </a:lnTo>
                  <a:lnTo>
                    <a:pt x="947" y="184516"/>
                  </a:lnTo>
                  <a:lnTo>
                    <a:pt x="640" y="202422"/>
                  </a:lnTo>
                  <a:lnTo>
                    <a:pt x="431" y="219681"/>
                  </a:lnTo>
                  <a:lnTo>
                    <a:pt x="290" y="236199"/>
                  </a:lnTo>
                  <a:lnTo>
                    <a:pt x="194" y="252059"/>
                  </a:lnTo>
                  <a:lnTo>
                    <a:pt x="130" y="267394"/>
                  </a:lnTo>
                  <a:lnTo>
                    <a:pt x="87" y="282338"/>
                  </a:lnTo>
                  <a:lnTo>
                    <a:pt x="58" y="297000"/>
                  </a:lnTo>
                  <a:lnTo>
                    <a:pt x="39" y="311451"/>
                  </a:lnTo>
                  <a:lnTo>
                    <a:pt x="26" y="325337"/>
                  </a:lnTo>
                  <a:lnTo>
                    <a:pt x="16" y="339365"/>
                  </a:lnTo>
                  <a:lnTo>
                    <a:pt x="7" y="35588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78252" y="2758466"/>
              <a:ext cx="179883" cy="238119"/>
            </a:xfrm>
            <a:custGeom>
              <a:avLst/>
              <a:gdLst/>
              <a:ahLst/>
              <a:cxnLst/>
              <a:rect l="0" t="0" r="0" b="0"/>
              <a:pathLst>
                <a:path w="179883" h="238119">
                  <a:moveTo>
                    <a:pt x="179882" y="168456"/>
                  </a:moveTo>
                  <a:lnTo>
                    <a:pt x="168214" y="168523"/>
                  </a:lnTo>
                  <a:lnTo>
                    <a:pt x="157725" y="169163"/>
                  </a:lnTo>
                  <a:lnTo>
                    <a:pt x="147428" y="170464"/>
                  </a:lnTo>
                  <a:lnTo>
                    <a:pt x="137300" y="172497"/>
                  </a:lnTo>
                  <a:lnTo>
                    <a:pt x="127604" y="175462"/>
                  </a:lnTo>
                  <a:lnTo>
                    <a:pt x="118464" y="179381"/>
                  </a:lnTo>
                  <a:lnTo>
                    <a:pt x="109688" y="184131"/>
                  </a:lnTo>
                  <a:lnTo>
                    <a:pt x="100878" y="189534"/>
                  </a:lnTo>
                  <a:lnTo>
                    <a:pt x="91801" y="195426"/>
                  </a:lnTo>
                  <a:lnTo>
                    <a:pt x="82399" y="201668"/>
                  </a:lnTo>
                  <a:lnTo>
                    <a:pt x="72701" y="208157"/>
                  </a:lnTo>
                  <a:lnTo>
                    <a:pt x="62766" y="214812"/>
                  </a:lnTo>
                  <a:lnTo>
                    <a:pt x="52653" y="221415"/>
                  </a:lnTo>
                  <a:lnTo>
                    <a:pt x="42411" y="227623"/>
                  </a:lnTo>
                  <a:lnTo>
                    <a:pt x="32092" y="233251"/>
                  </a:lnTo>
                  <a:lnTo>
                    <a:pt x="22214" y="237334"/>
                  </a:lnTo>
                  <a:lnTo>
                    <a:pt x="13721" y="238118"/>
                  </a:lnTo>
                  <a:lnTo>
                    <a:pt x="7021" y="234942"/>
                  </a:lnTo>
                  <a:lnTo>
                    <a:pt x="2356" y="228586"/>
                  </a:lnTo>
                  <a:lnTo>
                    <a:pt x="41" y="220652"/>
                  </a:lnTo>
                  <a:lnTo>
                    <a:pt x="0" y="212242"/>
                  </a:lnTo>
                  <a:lnTo>
                    <a:pt x="1717" y="203552"/>
                  </a:lnTo>
                  <a:lnTo>
                    <a:pt x="4455" y="194149"/>
                  </a:lnTo>
                  <a:lnTo>
                    <a:pt x="7697" y="183797"/>
                  </a:lnTo>
                  <a:lnTo>
                    <a:pt x="11326" y="172525"/>
                  </a:lnTo>
                  <a:lnTo>
                    <a:pt x="15513" y="160487"/>
                  </a:lnTo>
                  <a:lnTo>
                    <a:pt x="20323" y="147864"/>
                  </a:lnTo>
                  <a:lnTo>
                    <a:pt x="25535" y="134978"/>
                  </a:lnTo>
                  <a:lnTo>
                    <a:pt x="30734" y="122260"/>
                  </a:lnTo>
                  <a:lnTo>
                    <a:pt x="35678" y="109932"/>
                  </a:lnTo>
                  <a:lnTo>
                    <a:pt x="40303" y="98029"/>
                  </a:lnTo>
                  <a:lnTo>
                    <a:pt x="44637" y="86496"/>
                  </a:lnTo>
                  <a:lnTo>
                    <a:pt x="48735" y="75254"/>
                  </a:lnTo>
                  <a:lnTo>
                    <a:pt x="52657" y="64228"/>
                  </a:lnTo>
                  <a:lnTo>
                    <a:pt x="56452" y="53358"/>
                  </a:lnTo>
                  <a:lnTo>
                    <a:pt x="60151" y="42610"/>
                  </a:lnTo>
                  <a:lnTo>
                    <a:pt x="63633" y="32405"/>
                  </a:lnTo>
                  <a:lnTo>
                    <a:pt x="66961" y="22606"/>
                  </a:lnTo>
                  <a:lnTo>
                    <a:pt x="70431" y="12351"/>
                  </a:lnTo>
                  <a:lnTo>
                    <a:pt x="74597" y="0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52891" y="3063792"/>
              <a:ext cx="26899" cy="126343"/>
            </a:xfrm>
            <a:custGeom>
              <a:avLst/>
              <a:gdLst/>
              <a:ahLst/>
              <a:cxnLst/>
              <a:rect l="0" t="0" r="0" b="0"/>
              <a:pathLst>
                <a:path w="26899" h="126343">
                  <a:moveTo>
                    <a:pt x="0" y="0"/>
                  </a:moveTo>
                  <a:lnTo>
                    <a:pt x="5800" y="5935"/>
                  </a:lnTo>
                  <a:lnTo>
                    <a:pt x="10725" y="12140"/>
                  </a:lnTo>
                  <a:lnTo>
                    <a:pt x="15223" y="19240"/>
                  </a:lnTo>
                  <a:lnTo>
                    <a:pt x="19271" y="27353"/>
                  </a:lnTo>
                  <a:lnTo>
                    <a:pt x="22636" y="36648"/>
                  </a:lnTo>
                  <a:lnTo>
                    <a:pt x="25235" y="47087"/>
                  </a:lnTo>
                  <a:lnTo>
                    <a:pt x="26816" y="58166"/>
                  </a:lnTo>
                  <a:lnTo>
                    <a:pt x="26898" y="69056"/>
                  </a:lnTo>
                  <a:lnTo>
                    <a:pt x="25367" y="79294"/>
                  </a:lnTo>
                  <a:lnTo>
                    <a:pt x="22713" y="88680"/>
                  </a:lnTo>
                  <a:lnTo>
                    <a:pt x="19589" y="98126"/>
                  </a:lnTo>
                  <a:lnTo>
                    <a:pt x="15721" y="109573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48832" y="2648468"/>
              <a:ext cx="183086" cy="380376"/>
            </a:xfrm>
            <a:custGeom>
              <a:avLst/>
              <a:gdLst/>
              <a:ahLst/>
              <a:cxnLst/>
              <a:rect l="0" t="0" r="0" b="0"/>
              <a:pathLst>
                <a:path w="183086" h="380376">
                  <a:moveTo>
                    <a:pt x="183085" y="109998"/>
                  </a:moveTo>
                  <a:lnTo>
                    <a:pt x="174283" y="115932"/>
                  </a:lnTo>
                  <a:lnTo>
                    <a:pt x="165937" y="122137"/>
                  </a:lnTo>
                  <a:lnTo>
                    <a:pt x="157247" y="129233"/>
                  </a:lnTo>
                  <a:lnTo>
                    <a:pt x="148472" y="137173"/>
                  </a:lnTo>
                  <a:lnTo>
                    <a:pt x="140274" y="145820"/>
                  </a:lnTo>
                  <a:lnTo>
                    <a:pt x="132974" y="155014"/>
                  </a:lnTo>
                  <a:lnTo>
                    <a:pt x="126093" y="164614"/>
                  </a:lnTo>
                  <a:lnTo>
                    <a:pt x="118567" y="174504"/>
                  </a:lnTo>
                  <a:lnTo>
                    <a:pt x="109847" y="184597"/>
                  </a:lnTo>
                  <a:lnTo>
                    <a:pt x="100361" y="194830"/>
                  </a:lnTo>
                  <a:lnTo>
                    <a:pt x="91208" y="205159"/>
                  </a:lnTo>
                  <a:lnTo>
                    <a:pt x="83014" y="215558"/>
                  </a:lnTo>
                  <a:lnTo>
                    <a:pt x="75903" y="226170"/>
                  </a:lnTo>
                  <a:lnTo>
                    <a:pt x="69753" y="237287"/>
                  </a:lnTo>
                  <a:lnTo>
                    <a:pt x="64363" y="249024"/>
                  </a:lnTo>
                  <a:lnTo>
                    <a:pt x="59540" y="261178"/>
                  </a:lnTo>
                  <a:lnTo>
                    <a:pt x="55127" y="273337"/>
                  </a:lnTo>
                  <a:lnTo>
                    <a:pt x="51009" y="285261"/>
                  </a:lnTo>
                  <a:lnTo>
                    <a:pt x="47427" y="297047"/>
                  </a:lnTo>
                  <a:lnTo>
                    <a:pt x="44931" y="309026"/>
                  </a:lnTo>
                  <a:lnTo>
                    <a:pt x="43743" y="321373"/>
                  </a:lnTo>
                  <a:lnTo>
                    <a:pt x="43930" y="333784"/>
                  </a:lnTo>
                  <a:lnTo>
                    <a:pt x="45576" y="345590"/>
                  </a:lnTo>
                  <a:lnTo>
                    <a:pt x="48579" y="356445"/>
                  </a:lnTo>
                  <a:lnTo>
                    <a:pt x="52867" y="365851"/>
                  </a:lnTo>
                  <a:lnTo>
                    <a:pt x="58485" y="373033"/>
                  </a:lnTo>
                  <a:lnTo>
                    <a:pt x="65336" y="377778"/>
                  </a:lnTo>
                  <a:lnTo>
                    <a:pt x="73206" y="380183"/>
                  </a:lnTo>
                  <a:lnTo>
                    <a:pt x="81858" y="380375"/>
                  </a:lnTo>
                  <a:lnTo>
                    <a:pt x="91079" y="378653"/>
                  </a:lnTo>
                  <a:lnTo>
                    <a:pt x="100541" y="375246"/>
                  </a:lnTo>
                  <a:lnTo>
                    <a:pt x="109813" y="370228"/>
                  </a:lnTo>
                  <a:lnTo>
                    <a:pt x="118676" y="363784"/>
                  </a:lnTo>
                  <a:lnTo>
                    <a:pt x="127102" y="356189"/>
                  </a:lnTo>
                  <a:lnTo>
                    <a:pt x="135147" y="347722"/>
                  </a:lnTo>
                  <a:lnTo>
                    <a:pt x="142881" y="338610"/>
                  </a:lnTo>
                  <a:lnTo>
                    <a:pt x="149889" y="328713"/>
                  </a:lnTo>
                  <a:lnTo>
                    <a:pt x="155312" y="317551"/>
                  </a:lnTo>
                  <a:lnTo>
                    <a:pt x="158805" y="304974"/>
                  </a:lnTo>
                  <a:lnTo>
                    <a:pt x="160335" y="291443"/>
                  </a:lnTo>
                  <a:lnTo>
                    <a:pt x="159925" y="277821"/>
                  </a:lnTo>
                  <a:lnTo>
                    <a:pt x="157796" y="264623"/>
                  </a:lnTo>
                  <a:lnTo>
                    <a:pt x="154284" y="252000"/>
                  </a:lnTo>
                  <a:lnTo>
                    <a:pt x="149726" y="239917"/>
                  </a:lnTo>
                  <a:lnTo>
                    <a:pt x="144404" y="228282"/>
                  </a:lnTo>
                  <a:lnTo>
                    <a:pt x="138377" y="217316"/>
                  </a:lnTo>
                  <a:lnTo>
                    <a:pt x="131500" y="207544"/>
                  </a:lnTo>
                  <a:lnTo>
                    <a:pt x="123758" y="199151"/>
                  </a:lnTo>
                  <a:lnTo>
                    <a:pt x="115101" y="192023"/>
                  </a:lnTo>
                  <a:lnTo>
                    <a:pt x="105379" y="185917"/>
                  </a:lnTo>
                  <a:lnTo>
                    <a:pt x="94618" y="180586"/>
                  </a:lnTo>
                  <a:lnTo>
                    <a:pt x="83136" y="175818"/>
                  </a:lnTo>
                  <a:lnTo>
                    <a:pt x="71437" y="171447"/>
                  </a:lnTo>
                  <a:lnTo>
                    <a:pt x="59834" y="167343"/>
                  </a:lnTo>
                  <a:lnTo>
                    <a:pt x="48604" y="163092"/>
                  </a:lnTo>
                  <a:lnTo>
                    <a:pt x="38063" y="158020"/>
                  </a:lnTo>
                  <a:lnTo>
                    <a:pt x="28318" y="151820"/>
                  </a:lnTo>
                  <a:lnTo>
                    <a:pt x="19621" y="144367"/>
                  </a:lnTo>
                  <a:lnTo>
                    <a:pt x="12451" y="135536"/>
                  </a:lnTo>
                  <a:lnTo>
                    <a:pt x="6928" y="125413"/>
                  </a:lnTo>
                  <a:lnTo>
                    <a:pt x="3031" y="114378"/>
                  </a:lnTo>
                  <a:lnTo>
                    <a:pt x="774" y="102987"/>
                  </a:lnTo>
                  <a:lnTo>
                    <a:pt x="0" y="91595"/>
                  </a:lnTo>
                  <a:lnTo>
                    <a:pt x="596" y="80509"/>
                  </a:lnTo>
                  <a:lnTo>
                    <a:pt x="2582" y="70064"/>
                  </a:lnTo>
                  <a:lnTo>
                    <a:pt x="5841" y="60375"/>
                  </a:lnTo>
                  <a:lnTo>
                    <a:pt x="10146" y="51377"/>
                  </a:lnTo>
                  <a:lnTo>
                    <a:pt x="15252" y="42939"/>
                  </a:lnTo>
                  <a:lnTo>
                    <a:pt x="20948" y="34929"/>
                  </a:lnTo>
                  <a:lnTo>
                    <a:pt x="27229" y="27394"/>
                  </a:lnTo>
                  <a:lnTo>
                    <a:pt x="34277" y="20553"/>
                  </a:lnTo>
                  <a:lnTo>
                    <a:pt x="42135" y="14472"/>
                  </a:lnTo>
                  <a:lnTo>
                    <a:pt x="50870" y="9235"/>
                  </a:lnTo>
                  <a:lnTo>
                    <a:pt x="60644" y="5016"/>
                  </a:lnTo>
                  <a:lnTo>
                    <a:pt x="71436" y="1822"/>
                  </a:lnTo>
                  <a:lnTo>
                    <a:pt x="82768" y="0"/>
                  </a:lnTo>
                  <a:lnTo>
                    <a:pt x="93834" y="283"/>
                  </a:lnTo>
                  <a:lnTo>
                    <a:pt x="104194" y="2885"/>
                  </a:lnTo>
                  <a:lnTo>
                    <a:pt x="113605" y="7564"/>
                  </a:lnTo>
                  <a:lnTo>
                    <a:pt x="121855" y="13910"/>
                  </a:lnTo>
                  <a:lnTo>
                    <a:pt x="128947" y="21510"/>
                  </a:lnTo>
                  <a:lnTo>
                    <a:pt x="134727" y="30016"/>
                  </a:lnTo>
                  <a:lnTo>
                    <a:pt x="138794" y="39163"/>
                  </a:lnTo>
                  <a:lnTo>
                    <a:pt x="141093" y="48739"/>
                  </a:lnTo>
                  <a:lnTo>
                    <a:pt x="142009" y="58151"/>
                  </a:lnTo>
                  <a:lnTo>
                    <a:pt x="142284" y="67329"/>
                  </a:lnTo>
                  <a:lnTo>
                    <a:pt x="141942" y="77076"/>
                  </a:lnTo>
                  <a:lnTo>
                    <a:pt x="140971" y="8894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84559" y="3021678"/>
              <a:ext cx="66638" cy="147400"/>
            </a:xfrm>
            <a:custGeom>
              <a:avLst/>
              <a:gdLst/>
              <a:ahLst/>
              <a:cxnLst/>
              <a:rect l="0" t="0" r="0" b="0"/>
              <a:pathLst>
                <a:path w="66638" h="147400">
                  <a:moveTo>
                    <a:pt x="0" y="0"/>
                  </a:moveTo>
                  <a:lnTo>
                    <a:pt x="8734" y="5868"/>
                  </a:lnTo>
                  <a:lnTo>
                    <a:pt x="16441" y="11432"/>
                  </a:lnTo>
                  <a:lnTo>
                    <a:pt x="23843" y="17236"/>
                  </a:lnTo>
                  <a:lnTo>
                    <a:pt x="31104" y="23490"/>
                  </a:lnTo>
                  <a:lnTo>
                    <a:pt x="38283" y="30468"/>
                  </a:lnTo>
                  <a:lnTo>
                    <a:pt x="45399" y="38254"/>
                  </a:lnTo>
                  <a:lnTo>
                    <a:pt x="52144" y="46928"/>
                  </a:lnTo>
                  <a:lnTo>
                    <a:pt x="57914" y="56656"/>
                  </a:lnTo>
                  <a:lnTo>
                    <a:pt x="62449" y="67413"/>
                  </a:lnTo>
                  <a:lnTo>
                    <a:pt x="65493" y="78721"/>
                  </a:lnTo>
                  <a:lnTo>
                    <a:pt x="66637" y="89770"/>
                  </a:lnTo>
                  <a:lnTo>
                    <a:pt x="65847" y="100119"/>
                  </a:lnTo>
                  <a:lnTo>
                    <a:pt x="63312" y="109581"/>
                  </a:lnTo>
                  <a:lnTo>
                    <a:pt x="58800" y="119086"/>
                  </a:lnTo>
                  <a:lnTo>
                    <a:pt x="49682" y="130582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69567" y="2726880"/>
              <a:ext cx="20320" cy="273742"/>
            </a:xfrm>
            <a:custGeom>
              <a:avLst/>
              <a:gdLst/>
              <a:ahLst/>
              <a:cxnLst/>
              <a:rect l="0" t="0" r="0" b="0"/>
              <a:pathLst>
                <a:path w="20320" h="273742">
                  <a:moveTo>
                    <a:pt x="20319" y="0"/>
                  </a:moveTo>
                  <a:lnTo>
                    <a:pt x="20319" y="8674"/>
                  </a:lnTo>
                  <a:lnTo>
                    <a:pt x="20319" y="21022"/>
                  </a:lnTo>
                  <a:lnTo>
                    <a:pt x="20319" y="35200"/>
                  </a:lnTo>
                  <a:lnTo>
                    <a:pt x="20309" y="50450"/>
                  </a:lnTo>
                  <a:lnTo>
                    <a:pt x="19964" y="65916"/>
                  </a:lnTo>
                  <a:lnTo>
                    <a:pt x="18667" y="80453"/>
                  </a:lnTo>
                  <a:lnTo>
                    <a:pt x="16170" y="93531"/>
                  </a:lnTo>
                  <a:lnTo>
                    <a:pt x="12865" y="105631"/>
                  </a:lnTo>
                  <a:lnTo>
                    <a:pt x="9568" y="117904"/>
                  </a:lnTo>
                  <a:lnTo>
                    <a:pt x="6763" y="131018"/>
                  </a:lnTo>
                  <a:lnTo>
                    <a:pt x="4577" y="144966"/>
                  </a:lnTo>
                  <a:lnTo>
                    <a:pt x="2961" y="159342"/>
                  </a:lnTo>
                  <a:lnTo>
                    <a:pt x="1805" y="173835"/>
                  </a:lnTo>
                  <a:lnTo>
                    <a:pt x="995" y="188298"/>
                  </a:lnTo>
                  <a:lnTo>
                    <a:pt x="436" y="202681"/>
                  </a:lnTo>
                  <a:lnTo>
                    <a:pt x="58" y="216961"/>
                  </a:lnTo>
                  <a:lnTo>
                    <a:pt x="0" y="230546"/>
                  </a:lnTo>
                  <a:lnTo>
                    <a:pt x="698" y="243599"/>
                  </a:lnTo>
                  <a:lnTo>
                    <a:pt x="3329" y="257269"/>
                  </a:lnTo>
                  <a:lnTo>
                    <a:pt x="9790" y="273741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63585" y="2714832"/>
              <a:ext cx="336913" cy="296319"/>
            </a:xfrm>
            <a:custGeom>
              <a:avLst/>
              <a:gdLst/>
              <a:ahLst/>
              <a:cxnLst/>
              <a:rect l="0" t="0" r="0" b="0"/>
              <a:pathLst>
                <a:path w="336913" h="296319">
                  <a:moveTo>
                    <a:pt x="0" y="43634"/>
                  </a:moveTo>
                  <a:lnTo>
                    <a:pt x="5868" y="37767"/>
                  </a:lnTo>
                  <a:lnTo>
                    <a:pt x="11432" y="32202"/>
                  </a:lnTo>
                  <a:lnTo>
                    <a:pt x="17236" y="26407"/>
                  </a:lnTo>
                  <a:lnTo>
                    <a:pt x="23489" y="20500"/>
                  </a:lnTo>
                  <a:lnTo>
                    <a:pt x="30467" y="14818"/>
                  </a:lnTo>
                  <a:lnTo>
                    <a:pt x="38253" y="9552"/>
                  </a:lnTo>
                  <a:lnTo>
                    <a:pt x="46928" y="5048"/>
                  </a:lnTo>
                  <a:lnTo>
                    <a:pt x="56655" y="1858"/>
                  </a:lnTo>
                  <a:lnTo>
                    <a:pt x="67413" y="167"/>
                  </a:lnTo>
                  <a:lnTo>
                    <a:pt x="78721" y="0"/>
                  </a:lnTo>
                  <a:lnTo>
                    <a:pt x="89770" y="1401"/>
                  </a:lnTo>
                  <a:lnTo>
                    <a:pt x="100123" y="4231"/>
                  </a:lnTo>
                  <a:lnTo>
                    <a:pt x="109699" y="8231"/>
                  </a:lnTo>
                  <a:lnTo>
                    <a:pt x="118591" y="13124"/>
                  </a:lnTo>
                  <a:lnTo>
                    <a:pt x="126938" y="18674"/>
                  </a:lnTo>
                  <a:lnTo>
                    <a:pt x="134713" y="24856"/>
                  </a:lnTo>
                  <a:lnTo>
                    <a:pt x="141724" y="31836"/>
                  </a:lnTo>
                  <a:lnTo>
                    <a:pt x="147922" y="39652"/>
                  </a:lnTo>
                  <a:lnTo>
                    <a:pt x="153239" y="48529"/>
                  </a:lnTo>
                  <a:lnTo>
                    <a:pt x="157513" y="58931"/>
                  </a:lnTo>
                  <a:lnTo>
                    <a:pt x="160748" y="70958"/>
                  </a:lnTo>
                  <a:lnTo>
                    <a:pt x="162768" y="83933"/>
                  </a:lnTo>
                  <a:lnTo>
                    <a:pt x="163150" y="96641"/>
                  </a:lnTo>
                  <a:lnTo>
                    <a:pt x="161817" y="108414"/>
                  </a:lnTo>
                  <a:lnTo>
                    <a:pt x="159143" y="119434"/>
                  </a:lnTo>
                  <a:lnTo>
                    <a:pt x="155747" y="130434"/>
                  </a:lnTo>
                  <a:lnTo>
                    <a:pt x="152060" y="141877"/>
                  </a:lnTo>
                  <a:lnTo>
                    <a:pt x="148300" y="154056"/>
                  </a:lnTo>
                  <a:lnTo>
                    <a:pt x="144556" y="167237"/>
                  </a:lnTo>
                  <a:lnTo>
                    <a:pt x="140857" y="181440"/>
                  </a:lnTo>
                  <a:lnTo>
                    <a:pt x="137204" y="196202"/>
                  </a:lnTo>
                  <a:lnTo>
                    <a:pt x="133591" y="210718"/>
                  </a:lnTo>
                  <a:lnTo>
                    <a:pt x="130000" y="224549"/>
                  </a:lnTo>
                  <a:lnTo>
                    <a:pt x="126094" y="237611"/>
                  </a:lnTo>
                  <a:lnTo>
                    <a:pt x="121253" y="249997"/>
                  </a:lnTo>
                  <a:lnTo>
                    <a:pt x="115214" y="261828"/>
                  </a:lnTo>
                  <a:lnTo>
                    <a:pt x="108037" y="272588"/>
                  </a:lnTo>
                  <a:lnTo>
                    <a:pt x="99924" y="281158"/>
                  </a:lnTo>
                  <a:lnTo>
                    <a:pt x="91100" y="287102"/>
                  </a:lnTo>
                  <a:lnTo>
                    <a:pt x="81922" y="290449"/>
                  </a:lnTo>
                  <a:lnTo>
                    <a:pt x="72848" y="291341"/>
                  </a:lnTo>
                  <a:lnTo>
                    <a:pt x="64126" y="290121"/>
                  </a:lnTo>
                  <a:lnTo>
                    <a:pt x="55967" y="287068"/>
                  </a:lnTo>
                  <a:lnTo>
                    <a:pt x="48633" y="282294"/>
                  </a:lnTo>
                  <a:lnTo>
                    <a:pt x="42191" y="276016"/>
                  </a:lnTo>
                  <a:lnTo>
                    <a:pt x="36865" y="268535"/>
                  </a:lnTo>
                  <a:lnTo>
                    <a:pt x="33109" y="260144"/>
                  </a:lnTo>
                  <a:lnTo>
                    <a:pt x="31028" y="251094"/>
                  </a:lnTo>
                  <a:lnTo>
                    <a:pt x="30426" y="241577"/>
                  </a:lnTo>
                  <a:lnTo>
                    <a:pt x="31001" y="231736"/>
                  </a:lnTo>
                  <a:lnTo>
                    <a:pt x="32468" y="221676"/>
                  </a:lnTo>
                  <a:lnTo>
                    <a:pt x="34908" y="211633"/>
                  </a:lnTo>
                  <a:lnTo>
                    <a:pt x="38747" y="201963"/>
                  </a:lnTo>
                  <a:lnTo>
                    <a:pt x="44112" y="192837"/>
                  </a:lnTo>
                  <a:lnTo>
                    <a:pt x="51003" y="184575"/>
                  </a:lnTo>
                  <a:lnTo>
                    <a:pt x="59456" y="177702"/>
                  </a:lnTo>
                  <a:lnTo>
                    <a:pt x="69326" y="172387"/>
                  </a:lnTo>
                  <a:lnTo>
                    <a:pt x="80190" y="168802"/>
                  </a:lnTo>
                  <a:lnTo>
                    <a:pt x="91467" y="167286"/>
                  </a:lnTo>
                  <a:lnTo>
                    <a:pt x="102788" y="167823"/>
                  </a:lnTo>
                  <a:lnTo>
                    <a:pt x="113997" y="170113"/>
                  </a:lnTo>
                  <a:lnTo>
                    <a:pt x="125056" y="173777"/>
                  </a:lnTo>
                  <a:lnTo>
                    <a:pt x="135976" y="178457"/>
                  </a:lnTo>
                  <a:lnTo>
                    <a:pt x="146784" y="183867"/>
                  </a:lnTo>
                  <a:lnTo>
                    <a:pt x="157509" y="189789"/>
                  </a:lnTo>
                  <a:lnTo>
                    <a:pt x="168168" y="196065"/>
                  </a:lnTo>
                  <a:lnTo>
                    <a:pt x="178616" y="202582"/>
                  </a:lnTo>
                  <a:lnTo>
                    <a:pt x="188558" y="209264"/>
                  </a:lnTo>
                  <a:lnTo>
                    <a:pt x="197885" y="216056"/>
                  </a:lnTo>
                  <a:lnTo>
                    <a:pt x="206963" y="222924"/>
                  </a:lnTo>
                  <a:lnTo>
                    <a:pt x="216510" y="229841"/>
                  </a:lnTo>
                  <a:lnTo>
                    <a:pt x="226902" y="236793"/>
                  </a:lnTo>
                  <a:lnTo>
                    <a:pt x="238172" y="243766"/>
                  </a:lnTo>
                  <a:lnTo>
                    <a:pt x="250195" y="250755"/>
                  </a:lnTo>
                  <a:lnTo>
                    <a:pt x="262796" y="257749"/>
                  </a:lnTo>
                  <a:lnTo>
                    <a:pt x="275600" y="264635"/>
                  </a:lnTo>
                  <a:lnTo>
                    <a:pt x="289510" y="271976"/>
                  </a:lnTo>
                  <a:lnTo>
                    <a:pt x="307982" y="281535"/>
                  </a:lnTo>
                  <a:lnTo>
                    <a:pt x="336912" y="29631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44045" y="3495461"/>
            <a:ext cx="924785" cy="526426"/>
            <a:chOff x="1044045" y="3495461"/>
            <a:chExt cx="924785" cy="526426"/>
          </a:xfrm>
        </p:grpSpPr>
        <p:sp>
          <p:nvSpPr>
            <p:cNvPr id="30" name="Freeform 29"/>
            <p:cNvSpPr/>
            <p:nvPr/>
          </p:nvSpPr>
          <p:spPr>
            <a:xfrm>
              <a:off x="1044045" y="3495461"/>
              <a:ext cx="213656" cy="386578"/>
            </a:xfrm>
            <a:custGeom>
              <a:avLst/>
              <a:gdLst/>
              <a:ahLst/>
              <a:cxnLst/>
              <a:rect l="0" t="0" r="0" b="0"/>
              <a:pathLst>
                <a:path w="213656" h="386578">
                  <a:moveTo>
                    <a:pt x="124618" y="0"/>
                  </a:moveTo>
                  <a:lnTo>
                    <a:pt x="118750" y="8868"/>
                  </a:lnTo>
                  <a:lnTo>
                    <a:pt x="113186" y="17855"/>
                  </a:lnTo>
                  <a:lnTo>
                    <a:pt x="107387" y="27846"/>
                  </a:lnTo>
                  <a:lnTo>
                    <a:pt x="101306" y="38654"/>
                  </a:lnTo>
                  <a:lnTo>
                    <a:pt x="94976" y="49817"/>
                  </a:lnTo>
                  <a:lnTo>
                    <a:pt x="88448" y="61022"/>
                  </a:lnTo>
                  <a:lnTo>
                    <a:pt x="81772" y="72135"/>
                  </a:lnTo>
                  <a:lnTo>
                    <a:pt x="74989" y="83119"/>
                  </a:lnTo>
                  <a:lnTo>
                    <a:pt x="68137" y="93989"/>
                  </a:lnTo>
                  <a:lnTo>
                    <a:pt x="61400" y="104932"/>
                  </a:lnTo>
                  <a:lnTo>
                    <a:pt x="55103" y="116278"/>
                  </a:lnTo>
                  <a:lnTo>
                    <a:pt x="49382" y="128176"/>
                  </a:lnTo>
                  <a:lnTo>
                    <a:pt x="44049" y="140610"/>
                  </a:lnTo>
                  <a:lnTo>
                    <a:pt x="38701" y="153489"/>
                  </a:lnTo>
                  <a:lnTo>
                    <a:pt x="33104" y="166710"/>
                  </a:lnTo>
                  <a:lnTo>
                    <a:pt x="27361" y="180181"/>
                  </a:lnTo>
                  <a:lnTo>
                    <a:pt x="21805" y="193831"/>
                  </a:lnTo>
                  <a:lnTo>
                    <a:pt x="16626" y="207604"/>
                  </a:lnTo>
                  <a:lnTo>
                    <a:pt x="12013" y="221463"/>
                  </a:lnTo>
                  <a:lnTo>
                    <a:pt x="8221" y="235381"/>
                  </a:lnTo>
                  <a:lnTo>
                    <a:pt x="5304" y="249338"/>
                  </a:lnTo>
                  <a:lnTo>
                    <a:pt x="3159" y="263321"/>
                  </a:lnTo>
                  <a:lnTo>
                    <a:pt x="1629" y="277323"/>
                  </a:lnTo>
                  <a:lnTo>
                    <a:pt x="564" y="291333"/>
                  </a:lnTo>
                  <a:lnTo>
                    <a:pt x="0" y="305181"/>
                  </a:lnTo>
                  <a:lnTo>
                    <a:pt x="144" y="318560"/>
                  </a:lnTo>
                  <a:lnTo>
                    <a:pt x="1065" y="331333"/>
                  </a:lnTo>
                  <a:lnTo>
                    <a:pt x="3005" y="343368"/>
                  </a:lnTo>
                  <a:lnTo>
                    <a:pt x="6443" y="354458"/>
                  </a:lnTo>
                  <a:lnTo>
                    <a:pt x="11506" y="364570"/>
                  </a:lnTo>
                  <a:lnTo>
                    <a:pt x="18178" y="373345"/>
                  </a:lnTo>
                  <a:lnTo>
                    <a:pt x="26477" y="380036"/>
                  </a:lnTo>
                  <a:lnTo>
                    <a:pt x="36241" y="384419"/>
                  </a:lnTo>
                  <a:lnTo>
                    <a:pt x="47032" y="386565"/>
                  </a:lnTo>
                  <a:lnTo>
                    <a:pt x="58260" y="386577"/>
                  </a:lnTo>
                  <a:lnTo>
                    <a:pt x="69547" y="384734"/>
                  </a:lnTo>
                  <a:lnTo>
                    <a:pt x="80733" y="381415"/>
                  </a:lnTo>
                  <a:lnTo>
                    <a:pt x="91776" y="376988"/>
                  </a:lnTo>
                  <a:lnTo>
                    <a:pt x="102682" y="371758"/>
                  </a:lnTo>
                  <a:lnTo>
                    <a:pt x="113311" y="365962"/>
                  </a:lnTo>
                  <a:lnTo>
                    <a:pt x="123382" y="359774"/>
                  </a:lnTo>
                  <a:lnTo>
                    <a:pt x="132790" y="353316"/>
                  </a:lnTo>
                  <a:lnTo>
                    <a:pt x="141583" y="346675"/>
                  </a:lnTo>
                  <a:lnTo>
                    <a:pt x="149876" y="339909"/>
                  </a:lnTo>
                  <a:lnTo>
                    <a:pt x="157790" y="333060"/>
                  </a:lnTo>
                  <a:lnTo>
                    <a:pt x="165428" y="326155"/>
                  </a:lnTo>
                  <a:lnTo>
                    <a:pt x="172871" y="319212"/>
                  </a:lnTo>
                  <a:lnTo>
                    <a:pt x="180173" y="312239"/>
                  </a:lnTo>
                  <a:lnTo>
                    <a:pt x="187214" y="305081"/>
                  </a:lnTo>
                  <a:lnTo>
                    <a:pt x="193716" y="297436"/>
                  </a:lnTo>
                  <a:lnTo>
                    <a:pt x="199565" y="289175"/>
                  </a:lnTo>
                  <a:lnTo>
                    <a:pt x="204645" y="280167"/>
                  </a:lnTo>
                  <a:lnTo>
                    <a:pt x="208759" y="270210"/>
                  </a:lnTo>
                  <a:lnTo>
                    <a:pt x="211881" y="259300"/>
                  </a:lnTo>
                  <a:lnTo>
                    <a:pt x="213655" y="248058"/>
                  </a:lnTo>
                  <a:lnTo>
                    <a:pt x="213340" y="237585"/>
                  </a:lnTo>
                  <a:lnTo>
                    <a:pt x="210713" y="228442"/>
                  </a:lnTo>
                  <a:lnTo>
                    <a:pt x="205846" y="220832"/>
                  </a:lnTo>
                  <a:lnTo>
                    <a:pt x="198842" y="214863"/>
                  </a:lnTo>
                  <a:lnTo>
                    <a:pt x="189987" y="210415"/>
                  </a:lnTo>
                  <a:lnTo>
                    <a:pt x="179824" y="207546"/>
                  </a:lnTo>
                  <a:lnTo>
                    <a:pt x="169027" y="206578"/>
                  </a:lnTo>
                  <a:lnTo>
                    <a:pt x="158036" y="207515"/>
                  </a:lnTo>
                  <a:lnTo>
                    <a:pt x="147220" y="210090"/>
                  </a:lnTo>
                  <a:lnTo>
                    <a:pt x="136958" y="213950"/>
                  </a:lnTo>
                  <a:lnTo>
                    <a:pt x="127395" y="218771"/>
                  </a:lnTo>
                  <a:lnTo>
                    <a:pt x="118652" y="224447"/>
                  </a:lnTo>
                  <a:lnTo>
                    <a:pt x="110917" y="231081"/>
                  </a:lnTo>
                  <a:lnTo>
                    <a:pt x="104188" y="238652"/>
                  </a:lnTo>
                  <a:lnTo>
                    <a:pt x="98158" y="247023"/>
                  </a:lnTo>
                  <a:lnTo>
                    <a:pt x="92332" y="256020"/>
                  </a:lnTo>
                  <a:lnTo>
                    <a:pt x="86416" y="265468"/>
                  </a:lnTo>
                  <a:lnTo>
                    <a:pt x="80605" y="274779"/>
                  </a:lnTo>
                  <a:lnTo>
                    <a:pt x="74920" y="283871"/>
                  </a:lnTo>
                  <a:lnTo>
                    <a:pt x="68856" y="293543"/>
                  </a:lnTo>
                  <a:lnTo>
                    <a:pt x="61447" y="30532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37119" y="3853430"/>
              <a:ext cx="45138" cy="168457"/>
            </a:xfrm>
            <a:custGeom>
              <a:avLst/>
              <a:gdLst/>
              <a:ahLst/>
              <a:cxnLst/>
              <a:rect l="0" t="0" r="0" b="0"/>
              <a:pathLst>
                <a:path w="45138" h="168457">
                  <a:moveTo>
                    <a:pt x="21057" y="0"/>
                  </a:moveTo>
                  <a:lnTo>
                    <a:pt x="23990" y="8868"/>
                  </a:lnTo>
                  <a:lnTo>
                    <a:pt x="26773" y="17855"/>
                  </a:lnTo>
                  <a:lnTo>
                    <a:pt x="29672" y="27846"/>
                  </a:lnTo>
                  <a:lnTo>
                    <a:pt x="32713" y="38654"/>
                  </a:lnTo>
                  <a:lnTo>
                    <a:pt x="35878" y="49817"/>
                  </a:lnTo>
                  <a:lnTo>
                    <a:pt x="39133" y="61022"/>
                  </a:lnTo>
                  <a:lnTo>
                    <a:pt x="42125" y="72134"/>
                  </a:lnTo>
                  <a:lnTo>
                    <a:pt x="44219" y="83118"/>
                  </a:lnTo>
                  <a:lnTo>
                    <a:pt x="45137" y="93984"/>
                  </a:lnTo>
                  <a:lnTo>
                    <a:pt x="44768" y="104754"/>
                  </a:lnTo>
                  <a:lnTo>
                    <a:pt x="42999" y="115452"/>
                  </a:lnTo>
                  <a:lnTo>
                    <a:pt x="39919" y="126084"/>
                  </a:lnTo>
                  <a:lnTo>
                    <a:pt x="35673" y="136210"/>
                  </a:lnTo>
                  <a:lnTo>
                    <a:pt x="29745" y="145947"/>
                  </a:lnTo>
                  <a:lnTo>
                    <a:pt x="19382" y="15615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21388" y="352704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5" y="36471"/>
                  </a:lnTo>
                  <a:lnTo>
                    <a:pt x="13265" y="50665"/>
                  </a:lnTo>
                  <a:lnTo>
                    <a:pt x="12416" y="66290"/>
                  </a:lnTo>
                  <a:lnTo>
                    <a:pt x="11819" y="83261"/>
                  </a:lnTo>
                  <a:lnTo>
                    <a:pt x="11404" y="101189"/>
                  </a:lnTo>
                  <a:lnTo>
                    <a:pt x="11120" y="119510"/>
                  </a:lnTo>
                  <a:lnTo>
                    <a:pt x="10922" y="137858"/>
                  </a:lnTo>
                  <a:lnTo>
                    <a:pt x="10619" y="155921"/>
                  </a:lnTo>
                  <a:lnTo>
                    <a:pt x="9882" y="173356"/>
                  </a:lnTo>
                  <a:lnTo>
                    <a:pt x="8574" y="190044"/>
                  </a:lnTo>
                  <a:lnTo>
                    <a:pt x="6882" y="206048"/>
                  </a:lnTo>
                  <a:lnTo>
                    <a:pt x="5207" y="221496"/>
                  </a:lnTo>
                  <a:lnTo>
                    <a:pt x="3787" y="236505"/>
                  </a:lnTo>
                  <a:lnTo>
                    <a:pt x="2679" y="250585"/>
                  </a:lnTo>
                  <a:lnTo>
                    <a:pt x="1742" y="264028"/>
                  </a:lnTo>
                  <a:lnTo>
                    <a:pt x="896" y="27801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91098" y="3507110"/>
              <a:ext cx="277732" cy="353215"/>
            </a:xfrm>
            <a:custGeom>
              <a:avLst/>
              <a:gdLst/>
              <a:ahLst/>
              <a:cxnLst/>
              <a:rect l="0" t="0" r="0" b="0"/>
              <a:pathLst>
                <a:path w="277732" h="353215">
                  <a:moveTo>
                    <a:pt x="14518" y="51522"/>
                  </a:moveTo>
                  <a:lnTo>
                    <a:pt x="20386" y="42788"/>
                  </a:lnTo>
                  <a:lnTo>
                    <a:pt x="25950" y="35081"/>
                  </a:lnTo>
                  <a:lnTo>
                    <a:pt x="31754" y="27683"/>
                  </a:lnTo>
                  <a:lnTo>
                    <a:pt x="38007" y="20595"/>
                  </a:lnTo>
                  <a:lnTo>
                    <a:pt x="44985" y="14064"/>
                  </a:lnTo>
                  <a:lnTo>
                    <a:pt x="52762" y="8206"/>
                  </a:lnTo>
                  <a:lnTo>
                    <a:pt x="61091" y="3460"/>
                  </a:lnTo>
                  <a:lnTo>
                    <a:pt x="69522" y="635"/>
                  </a:lnTo>
                  <a:lnTo>
                    <a:pt x="77782" y="0"/>
                  </a:lnTo>
                  <a:lnTo>
                    <a:pt x="85784" y="1354"/>
                  </a:lnTo>
                  <a:lnTo>
                    <a:pt x="93538" y="4314"/>
                  </a:lnTo>
                  <a:lnTo>
                    <a:pt x="101076" y="8497"/>
                  </a:lnTo>
                  <a:lnTo>
                    <a:pt x="108121" y="13896"/>
                  </a:lnTo>
                  <a:lnTo>
                    <a:pt x="114100" y="20867"/>
                  </a:lnTo>
                  <a:lnTo>
                    <a:pt x="118789" y="29479"/>
                  </a:lnTo>
                  <a:lnTo>
                    <a:pt x="122276" y="39532"/>
                  </a:lnTo>
                  <a:lnTo>
                    <a:pt x="124783" y="50728"/>
                  </a:lnTo>
                  <a:lnTo>
                    <a:pt x="126545" y="62781"/>
                  </a:lnTo>
                  <a:lnTo>
                    <a:pt x="127764" y="75450"/>
                  </a:lnTo>
                  <a:lnTo>
                    <a:pt x="128599" y="88552"/>
                  </a:lnTo>
                  <a:lnTo>
                    <a:pt x="129161" y="101960"/>
                  </a:lnTo>
                  <a:lnTo>
                    <a:pt x="129372" y="115742"/>
                  </a:lnTo>
                  <a:lnTo>
                    <a:pt x="128982" y="130141"/>
                  </a:lnTo>
                  <a:lnTo>
                    <a:pt x="127907" y="145239"/>
                  </a:lnTo>
                  <a:lnTo>
                    <a:pt x="126370" y="160972"/>
                  </a:lnTo>
                  <a:lnTo>
                    <a:pt x="124800" y="177220"/>
                  </a:lnTo>
                  <a:lnTo>
                    <a:pt x="123440" y="193852"/>
                  </a:lnTo>
                  <a:lnTo>
                    <a:pt x="122036" y="210596"/>
                  </a:lnTo>
                  <a:lnTo>
                    <a:pt x="119955" y="227065"/>
                  </a:lnTo>
                  <a:lnTo>
                    <a:pt x="116886" y="243066"/>
                  </a:lnTo>
                  <a:lnTo>
                    <a:pt x="112840" y="258591"/>
                  </a:lnTo>
                  <a:lnTo>
                    <a:pt x="107975" y="273708"/>
                  </a:lnTo>
                  <a:lnTo>
                    <a:pt x="102476" y="288501"/>
                  </a:lnTo>
                  <a:lnTo>
                    <a:pt x="96513" y="302725"/>
                  </a:lnTo>
                  <a:lnTo>
                    <a:pt x="90218" y="315831"/>
                  </a:lnTo>
                  <a:lnTo>
                    <a:pt x="83683" y="327598"/>
                  </a:lnTo>
                  <a:lnTo>
                    <a:pt x="76652" y="337634"/>
                  </a:lnTo>
                  <a:lnTo>
                    <a:pt x="68562" y="345248"/>
                  </a:lnTo>
                  <a:lnTo>
                    <a:pt x="59196" y="350286"/>
                  </a:lnTo>
                  <a:lnTo>
                    <a:pt x="48973" y="352889"/>
                  </a:lnTo>
                  <a:lnTo>
                    <a:pt x="38726" y="353214"/>
                  </a:lnTo>
                  <a:lnTo>
                    <a:pt x="28956" y="351577"/>
                  </a:lnTo>
                  <a:lnTo>
                    <a:pt x="20127" y="348057"/>
                  </a:lnTo>
                  <a:lnTo>
                    <a:pt x="12809" y="342431"/>
                  </a:lnTo>
                  <a:lnTo>
                    <a:pt x="7158" y="334765"/>
                  </a:lnTo>
                  <a:lnTo>
                    <a:pt x="3162" y="325535"/>
                  </a:lnTo>
                  <a:lnTo>
                    <a:pt x="832" y="315432"/>
                  </a:lnTo>
                  <a:lnTo>
                    <a:pt x="0" y="304935"/>
                  </a:lnTo>
                  <a:lnTo>
                    <a:pt x="386" y="294295"/>
                  </a:lnTo>
                  <a:lnTo>
                    <a:pt x="1699" y="283627"/>
                  </a:lnTo>
                  <a:lnTo>
                    <a:pt x="3697" y="272976"/>
                  </a:lnTo>
                  <a:lnTo>
                    <a:pt x="6510" y="262519"/>
                  </a:lnTo>
                  <a:lnTo>
                    <a:pt x="10608" y="252563"/>
                  </a:lnTo>
                  <a:lnTo>
                    <a:pt x="16149" y="243243"/>
                  </a:lnTo>
                  <a:lnTo>
                    <a:pt x="23160" y="234848"/>
                  </a:lnTo>
                  <a:lnTo>
                    <a:pt x="31694" y="227886"/>
                  </a:lnTo>
                  <a:lnTo>
                    <a:pt x="41623" y="222501"/>
                  </a:lnTo>
                  <a:lnTo>
                    <a:pt x="52698" y="218530"/>
                  </a:lnTo>
                  <a:lnTo>
                    <a:pt x="64647" y="215691"/>
                  </a:lnTo>
                  <a:lnTo>
                    <a:pt x="77238" y="213708"/>
                  </a:lnTo>
                  <a:lnTo>
                    <a:pt x="90283" y="212508"/>
                  </a:lnTo>
                  <a:lnTo>
                    <a:pt x="103646" y="212218"/>
                  </a:lnTo>
                  <a:lnTo>
                    <a:pt x="117227" y="212835"/>
                  </a:lnTo>
                  <a:lnTo>
                    <a:pt x="130957" y="214230"/>
                  </a:lnTo>
                  <a:lnTo>
                    <a:pt x="144788" y="216237"/>
                  </a:lnTo>
                  <a:lnTo>
                    <a:pt x="158687" y="218699"/>
                  </a:lnTo>
                  <a:lnTo>
                    <a:pt x="172633" y="221487"/>
                  </a:lnTo>
                  <a:lnTo>
                    <a:pt x="186608" y="224504"/>
                  </a:lnTo>
                  <a:lnTo>
                    <a:pt x="200596" y="227676"/>
                  </a:lnTo>
                  <a:lnTo>
                    <a:pt x="214367" y="230799"/>
                  </a:lnTo>
                  <a:lnTo>
                    <a:pt x="229048" y="233848"/>
                  </a:lnTo>
                  <a:lnTo>
                    <a:pt x="248165" y="237088"/>
                  </a:lnTo>
                  <a:lnTo>
                    <a:pt x="277731" y="241035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439717" y="2497774"/>
            <a:ext cx="1051602" cy="1421243"/>
            <a:chOff x="1439717" y="2497774"/>
            <a:chExt cx="1051602" cy="1421243"/>
          </a:xfrm>
        </p:grpSpPr>
        <p:sp>
          <p:nvSpPr>
            <p:cNvPr id="35" name="Freeform 34"/>
            <p:cNvSpPr/>
            <p:nvPr/>
          </p:nvSpPr>
          <p:spPr>
            <a:xfrm>
              <a:off x="1827544" y="2497774"/>
              <a:ext cx="663775" cy="667521"/>
            </a:xfrm>
            <a:custGeom>
              <a:avLst/>
              <a:gdLst/>
              <a:ahLst/>
              <a:cxnLst/>
              <a:rect l="0" t="0" r="0" b="0"/>
              <a:pathLst>
                <a:path w="663775" h="667521">
                  <a:moveTo>
                    <a:pt x="288683" y="18536"/>
                  </a:moveTo>
                  <a:lnTo>
                    <a:pt x="277015" y="21470"/>
                  </a:lnTo>
                  <a:lnTo>
                    <a:pt x="266527" y="24252"/>
                  </a:lnTo>
                  <a:lnTo>
                    <a:pt x="256229" y="27157"/>
                  </a:lnTo>
                  <a:lnTo>
                    <a:pt x="246101" y="30370"/>
                  </a:lnTo>
                  <a:lnTo>
                    <a:pt x="236406" y="34183"/>
                  </a:lnTo>
                  <a:lnTo>
                    <a:pt x="227269" y="38700"/>
                  </a:lnTo>
                  <a:lnTo>
                    <a:pt x="218666" y="43864"/>
                  </a:lnTo>
                  <a:lnTo>
                    <a:pt x="210505" y="49552"/>
                  </a:lnTo>
                  <a:lnTo>
                    <a:pt x="202677" y="55637"/>
                  </a:lnTo>
                  <a:lnTo>
                    <a:pt x="194927" y="62010"/>
                  </a:lnTo>
                  <a:lnTo>
                    <a:pt x="186878" y="68586"/>
                  </a:lnTo>
                  <a:lnTo>
                    <a:pt x="178350" y="75305"/>
                  </a:lnTo>
                  <a:lnTo>
                    <a:pt x="169502" y="82121"/>
                  </a:lnTo>
                  <a:lnTo>
                    <a:pt x="160717" y="89004"/>
                  </a:lnTo>
                  <a:lnTo>
                    <a:pt x="152215" y="95931"/>
                  </a:lnTo>
                  <a:lnTo>
                    <a:pt x="144050" y="102888"/>
                  </a:lnTo>
                  <a:lnTo>
                    <a:pt x="136187" y="109867"/>
                  </a:lnTo>
                  <a:lnTo>
                    <a:pt x="128566" y="116862"/>
                  </a:lnTo>
                  <a:lnTo>
                    <a:pt x="121126" y="124036"/>
                  </a:lnTo>
                  <a:lnTo>
                    <a:pt x="113817" y="131691"/>
                  </a:lnTo>
                  <a:lnTo>
                    <a:pt x="106600" y="139955"/>
                  </a:lnTo>
                  <a:lnTo>
                    <a:pt x="99446" y="148794"/>
                  </a:lnTo>
                  <a:lnTo>
                    <a:pt x="92337" y="158106"/>
                  </a:lnTo>
                  <a:lnTo>
                    <a:pt x="85256" y="167783"/>
                  </a:lnTo>
                  <a:lnTo>
                    <a:pt x="78196" y="177891"/>
                  </a:lnTo>
                  <a:lnTo>
                    <a:pt x="71150" y="188662"/>
                  </a:lnTo>
                  <a:lnTo>
                    <a:pt x="64117" y="200168"/>
                  </a:lnTo>
                  <a:lnTo>
                    <a:pt x="57259" y="212335"/>
                  </a:lnTo>
                  <a:lnTo>
                    <a:pt x="50880" y="225034"/>
                  </a:lnTo>
                  <a:lnTo>
                    <a:pt x="45113" y="238134"/>
                  </a:lnTo>
                  <a:lnTo>
                    <a:pt x="40089" y="251524"/>
                  </a:lnTo>
                  <a:lnTo>
                    <a:pt x="36012" y="265119"/>
                  </a:lnTo>
                  <a:lnTo>
                    <a:pt x="32887" y="278852"/>
                  </a:lnTo>
                  <a:lnTo>
                    <a:pt x="30092" y="292514"/>
                  </a:lnTo>
                  <a:lnTo>
                    <a:pt x="26529" y="305767"/>
                  </a:lnTo>
                  <a:lnTo>
                    <a:pt x="21653" y="318464"/>
                  </a:lnTo>
                  <a:lnTo>
                    <a:pt x="15917" y="330788"/>
                  </a:lnTo>
                  <a:lnTo>
                    <a:pt x="10442" y="343137"/>
                  </a:lnTo>
                  <a:lnTo>
                    <a:pt x="5879" y="355744"/>
                  </a:lnTo>
                  <a:lnTo>
                    <a:pt x="2530" y="368671"/>
                  </a:lnTo>
                  <a:lnTo>
                    <a:pt x="591" y="381889"/>
                  </a:lnTo>
                  <a:lnTo>
                    <a:pt x="0" y="395336"/>
                  </a:lnTo>
                  <a:lnTo>
                    <a:pt x="538" y="408791"/>
                  </a:lnTo>
                  <a:lnTo>
                    <a:pt x="1947" y="421897"/>
                  </a:lnTo>
                  <a:lnTo>
                    <a:pt x="3996" y="434489"/>
                  </a:lnTo>
                  <a:lnTo>
                    <a:pt x="6504" y="446570"/>
                  </a:lnTo>
                  <a:lnTo>
                    <a:pt x="9331" y="458223"/>
                  </a:lnTo>
                  <a:lnTo>
                    <a:pt x="12383" y="469545"/>
                  </a:lnTo>
                  <a:lnTo>
                    <a:pt x="15753" y="480625"/>
                  </a:lnTo>
                  <a:lnTo>
                    <a:pt x="19702" y="491531"/>
                  </a:lnTo>
                  <a:lnTo>
                    <a:pt x="24324" y="502322"/>
                  </a:lnTo>
                  <a:lnTo>
                    <a:pt x="29565" y="513197"/>
                  </a:lnTo>
                  <a:lnTo>
                    <a:pt x="35308" y="524491"/>
                  </a:lnTo>
                  <a:lnTo>
                    <a:pt x="41431" y="536343"/>
                  </a:lnTo>
                  <a:lnTo>
                    <a:pt x="47831" y="548404"/>
                  </a:lnTo>
                  <a:lnTo>
                    <a:pt x="54426" y="559968"/>
                  </a:lnTo>
                  <a:lnTo>
                    <a:pt x="61162" y="570670"/>
                  </a:lnTo>
                  <a:lnTo>
                    <a:pt x="68159" y="580481"/>
                  </a:lnTo>
                  <a:lnTo>
                    <a:pt x="75696" y="589532"/>
                  </a:lnTo>
                  <a:lnTo>
                    <a:pt x="83875" y="597989"/>
                  </a:lnTo>
                  <a:lnTo>
                    <a:pt x="92488" y="606009"/>
                  </a:lnTo>
                  <a:lnTo>
                    <a:pt x="101115" y="613716"/>
                  </a:lnTo>
                  <a:lnTo>
                    <a:pt x="109516" y="621199"/>
                  </a:lnTo>
                  <a:lnTo>
                    <a:pt x="117783" y="628363"/>
                  </a:lnTo>
                  <a:lnTo>
                    <a:pt x="126246" y="634947"/>
                  </a:lnTo>
                  <a:lnTo>
                    <a:pt x="135089" y="640857"/>
                  </a:lnTo>
                  <a:lnTo>
                    <a:pt x="144333" y="646147"/>
                  </a:lnTo>
                  <a:lnTo>
                    <a:pt x="153924" y="650934"/>
                  </a:lnTo>
                  <a:lnTo>
                    <a:pt x="163797" y="655336"/>
                  </a:lnTo>
                  <a:lnTo>
                    <a:pt x="174209" y="659293"/>
                  </a:lnTo>
                  <a:lnTo>
                    <a:pt x="185715" y="662578"/>
                  </a:lnTo>
                  <a:lnTo>
                    <a:pt x="198524" y="665118"/>
                  </a:lnTo>
                  <a:lnTo>
                    <a:pt x="212211" y="666824"/>
                  </a:lnTo>
                  <a:lnTo>
                    <a:pt x="225936" y="667520"/>
                  </a:lnTo>
                  <a:lnTo>
                    <a:pt x="239204" y="667208"/>
                  </a:lnTo>
                  <a:lnTo>
                    <a:pt x="251873" y="666033"/>
                  </a:lnTo>
                  <a:lnTo>
                    <a:pt x="263988" y="664181"/>
                  </a:lnTo>
                  <a:lnTo>
                    <a:pt x="275652" y="661827"/>
                  </a:lnTo>
                  <a:lnTo>
                    <a:pt x="286977" y="659112"/>
                  </a:lnTo>
                  <a:lnTo>
                    <a:pt x="298056" y="656145"/>
                  </a:lnTo>
                  <a:lnTo>
                    <a:pt x="308965" y="653003"/>
                  </a:lnTo>
                  <a:lnTo>
                    <a:pt x="319922" y="649742"/>
                  </a:lnTo>
                  <a:lnTo>
                    <a:pt x="331272" y="646399"/>
                  </a:lnTo>
                  <a:lnTo>
                    <a:pt x="343165" y="642997"/>
                  </a:lnTo>
                  <a:lnTo>
                    <a:pt x="355424" y="639390"/>
                  </a:lnTo>
                  <a:lnTo>
                    <a:pt x="367653" y="635282"/>
                  </a:lnTo>
                  <a:lnTo>
                    <a:pt x="379615" y="630553"/>
                  </a:lnTo>
                  <a:lnTo>
                    <a:pt x="391087" y="625240"/>
                  </a:lnTo>
                  <a:lnTo>
                    <a:pt x="401790" y="619449"/>
                  </a:lnTo>
                  <a:lnTo>
                    <a:pt x="411659" y="613293"/>
                  </a:lnTo>
                  <a:lnTo>
                    <a:pt x="420947" y="606872"/>
                  </a:lnTo>
                  <a:lnTo>
                    <a:pt x="430111" y="600263"/>
                  </a:lnTo>
                  <a:lnTo>
                    <a:pt x="439431" y="593517"/>
                  </a:lnTo>
                  <a:lnTo>
                    <a:pt x="448998" y="586514"/>
                  </a:lnTo>
                  <a:lnTo>
                    <a:pt x="458808" y="578973"/>
                  </a:lnTo>
                  <a:lnTo>
                    <a:pt x="468818" y="570786"/>
                  </a:lnTo>
                  <a:lnTo>
                    <a:pt x="478982" y="561999"/>
                  </a:lnTo>
                  <a:lnTo>
                    <a:pt x="489258" y="552722"/>
                  </a:lnTo>
                  <a:lnTo>
                    <a:pt x="499609" y="543072"/>
                  </a:lnTo>
                  <a:lnTo>
                    <a:pt x="509847" y="533152"/>
                  </a:lnTo>
                  <a:lnTo>
                    <a:pt x="519647" y="523040"/>
                  </a:lnTo>
                  <a:lnTo>
                    <a:pt x="528869" y="512790"/>
                  </a:lnTo>
                  <a:lnTo>
                    <a:pt x="537536" y="502280"/>
                  </a:lnTo>
                  <a:lnTo>
                    <a:pt x="545744" y="491232"/>
                  </a:lnTo>
                  <a:lnTo>
                    <a:pt x="553596" y="479541"/>
                  </a:lnTo>
                  <a:lnTo>
                    <a:pt x="561022" y="467418"/>
                  </a:lnTo>
                  <a:lnTo>
                    <a:pt x="567790" y="455280"/>
                  </a:lnTo>
                  <a:lnTo>
                    <a:pt x="573831" y="443375"/>
                  </a:lnTo>
                  <a:lnTo>
                    <a:pt x="579381" y="431771"/>
                  </a:lnTo>
                  <a:lnTo>
                    <a:pt x="584875" y="420446"/>
                  </a:lnTo>
                  <a:lnTo>
                    <a:pt x="590578" y="409352"/>
                  </a:lnTo>
                  <a:lnTo>
                    <a:pt x="596733" y="398596"/>
                  </a:lnTo>
                  <a:lnTo>
                    <a:pt x="603629" y="388440"/>
                  </a:lnTo>
                  <a:lnTo>
                    <a:pt x="611339" y="378967"/>
                  </a:lnTo>
                  <a:lnTo>
                    <a:pt x="619450" y="369790"/>
                  </a:lnTo>
                  <a:lnTo>
                    <a:pt x="627200" y="360175"/>
                  </a:lnTo>
                  <a:lnTo>
                    <a:pt x="634185" y="349737"/>
                  </a:lnTo>
                  <a:lnTo>
                    <a:pt x="640347" y="338437"/>
                  </a:lnTo>
                  <a:lnTo>
                    <a:pt x="645793" y="326394"/>
                  </a:lnTo>
                  <a:lnTo>
                    <a:pt x="650672" y="313770"/>
                  </a:lnTo>
                  <a:lnTo>
                    <a:pt x="654967" y="300716"/>
                  </a:lnTo>
                  <a:lnTo>
                    <a:pt x="658487" y="287355"/>
                  </a:lnTo>
                  <a:lnTo>
                    <a:pt x="661188" y="273782"/>
                  </a:lnTo>
                  <a:lnTo>
                    <a:pt x="663004" y="260230"/>
                  </a:lnTo>
                  <a:lnTo>
                    <a:pt x="663774" y="247051"/>
                  </a:lnTo>
                  <a:lnTo>
                    <a:pt x="663513" y="234408"/>
                  </a:lnTo>
                  <a:lnTo>
                    <a:pt x="662371" y="222290"/>
                  </a:lnTo>
                  <a:lnTo>
                    <a:pt x="660542" y="210613"/>
                  </a:lnTo>
                  <a:lnTo>
                    <a:pt x="658198" y="199273"/>
                  </a:lnTo>
                  <a:lnTo>
                    <a:pt x="655321" y="188182"/>
                  </a:lnTo>
                  <a:lnTo>
                    <a:pt x="651712" y="177268"/>
                  </a:lnTo>
                  <a:lnTo>
                    <a:pt x="647321" y="166472"/>
                  </a:lnTo>
                  <a:lnTo>
                    <a:pt x="642237" y="155593"/>
                  </a:lnTo>
                  <a:lnTo>
                    <a:pt x="636600" y="144296"/>
                  </a:lnTo>
                  <a:lnTo>
                    <a:pt x="630548" y="132443"/>
                  </a:lnTo>
                  <a:lnTo>
                    <a:pt x="624196" y="120380"/>
                  </a:lnTo>
                  <a:lnTo>
                    <a:pt x="617633" y="108816"/>
                  </a:lnTo>
                  <a:lnTo>
                    <a:pt x="610918" y="98114"/>
                  </a:lnTo>
                  <a:lnTo>
                    <a:pt x="603935" y="88302"/>
                  </a:lnTo>
                  <a:lnTo>
                    <a:pt x="596409" y="79251"/>
                  </a:lnTo>
                  <a:lnTo>
                    <a:pt x="588231" y="70794"/>
                  </a:lnTo>
                  <a:lnTo>
                    <a:pt x="579449" y="62773"/>
                  </a:lnTo>
                  <a:lnTo>
                    <a:pt x="570176" y="55067"/>
                  </a:lnTo>
                  <a:lnTo>
                    <a:pt x="560525" y="47579"/>
                  </a:lnTo>
                  <a:lnTo>
                    <a:pt x="550434" y="40243"/>
                  </a:lnTo>
                  <a:lnTo>
                    <a:pt x="539675" y="33010"/>
                  </a:lnTo>
                  <a:lnTo>
                    <a:pt x="528177" y="25856"/>
                  </a:lnTo>
                  <a:lnTo>
                    <a:pt x="516015" y="19086"/>
                  </a:lnTo>
                  <a:lnTo>
                    <a:pt x="503319" y="13299"/>
                  </a:lnTo>
                  <a:lnTo>
                    <a:pt x="490216" y="8743"/>
                  </a:lnTo>
                  <a:lnTo>
                    <a:pt x="476655" y="5347"/>
                  </a:lnTo>
                  <a:lnTo>
                    <a:pt x="462412" y="2901"/>
                  </a:lnTo>
                  <a:lnTo>
                    <a:pt x="447432" y="1186"/>
                  </a:lnTo>
                  <a:lnTo>
                    <a:pt x="432118" y="168"/>
                  </a:lnTo>
                  <a:lnTo>
                    <a:pt x="417217" y="0"/>
                  </a:lnTo>
                  <a:lnTo>
                    <a:pt x="403117" y="699"/>
                  </a:lnTo>
                  <a:lnTo>
                    <a:pt x="389701" y="2149"/>
                  </a:lnTo>
                  <a:lnTo>
                    <a:pt x="376544" y="4193"/>
                  </a:lnTo>
                  <a:lnTo>
                    <a:pt x="363358" y="6679"/>
                  </a:lnTo>
                  <a:lnTo>
                    <a:pt x="350026" y="9484"/>
                  </a:lnTo>
                  <a:lnTo>
                    <a:pt x="336529" y="12513"/>
                  </a:lnTo>
                  <a:lnTo>
                    <a:pt x="322882" y="15700"/>
                  </a:lnTo>
                  <a:lnTo>
                    <a:pt x="308952" y="19162"/>
                  </a:lnTo>
                  <a:lnTo>
                    <a:pt x="294461" y="23172"/>
                  </a:lnTo>
                  <a:lnTo>
                    <a:pt x="279318" y="27835"/>
                  </a:lnTo>
                  <a:lnTo>
                    <a:pt x="264065" y="33104"/>
                  </a:lnTo>
                  <a:lnTo>
                    <a:pt x="249738" y="38865"/>
                  </a:lnTo>
                  <a:lnTo>
                    <a:pt x="236836" y="45005"/>
                  </a:lnTo>
                  <a:lnTo>
                    <a:pt x="225039" y="51586"/>
                  </a:lnTo>
                  <a:lnTo>
                    <a:pt x="213508" y="58835"/>
                  </a:lnTo>
                  <a:lnTo>
                    <a:pt x="201715" y="66819"/>
                  </a:lnTo>
                  <a:lnTo>
                    <a:pt x="189639" y="75298"/>
                  </a:lnTo>
                  <a:lnTo>
                    <a:pt x="177591" y="83836"/>
                  </a:lnTo>
                  <a:lnTo>
                    <a:pt x="165780" y="92171"/>
                  </a:lnTo>
                  <a:lnTo>
                    <a:pt x="154423" y="100224"/>
                  </a:lnTo>
                  <a:lnTo>
                    <a:pt x="143803" y="108012"/>
                  </a:lnTo>
                  <a:lnTo>
                    <a:pt x="134003" y="115579"/>
                  </a:lnTo>
                  <a:lnTo>
                    <a:pt x="125045" y="122867"/>
                  </a:lnTo>
                  <a:lnTo>
                    <a:pt x="115999" y="130528"/>
                  </a:lnTo>
                  <a:lnTo>
                    <a:pt x="104952" y="140357"/>
                  </a:lnTo>
                  <a:lnTo>
                    <a:pt x="88642" y="15540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39717" y="3298303"/>
              <a:ext cx="539057" cy="620714"/>
            </a:xfrm>
            <a:custGeom>
              <a:avLst/>
              <a:gdLst/>
              <a:ahLst/>
              <a:cxnLst/>
              <a:rect l="0" t="0" r="0" b="0"/>
              <a:pathLst>
                <a:path w="539057" h="620714">
                  <a:moveTo>
                    <a:pt x="213257" y="81344"/>
                  </a:moveTo>
                  <a:lnTo>
                    <a:pt x="204455" y="84413"/>
                  </a:lnTo>
                  <a:lnTo>
                    <a:pt x="196109" y="88475"/>
                  </a:lnTo>
                  <a:lnTo>
                    <a:pt x="187410" y="93967"/>
                  </a:lnTo>
                  <a:lnTo>
                    <a:pt x="178289" y="100727"/>
                  </a:lnTo>
                  <a:lnTo>
                    <a:pt x="168794" y="108525"/>
                  </a:lnTo>
                  <a:lnTo>
                    <a:pt x="159002" y="117122"/>
                  </a:lnTo>
                  <a:lnTo>
                    <a:pt x="148988" y="126308"/>
                  </a:lnTo>
                  <a:lnTo>
                    <a:pt x="138814" y="135913"/>
                  </a:lnTo>
                  <a:lnTo>
                    <a:pt x="128532" y="145813"/>
                  </a:lnTo>
                  <a:lnTo>
                    <a:pt x="118341" y="155915"/>
                  </a:lnTo>
                  <a:lnTo>
                    <a:pt x="108572" y="166156"/>
                  </a:lnTo>
                  <a:lnTo>
                    <a:pt x="99371" y="176487"/>
                  </a:lnTo>
                  <a:lnTo>
                    <a:pt x="90718" y="186713"/>
                  </a:lnTo>
                  <a:lnTo>
                    <a:pt x="82520" y="196506"/>
                  </a:lnTo>
                  <a:lnTo>
                    <a:pt x="74670" y="205729"/>
                  </a:lnTo>
                  <a:lnTo>
                    <a:pt x="67074" y="214565"/>
                  </a:lnTo>
                  <a:lnTo>
                    <a:pt x="59660" y="223420"/>
                  </a:lnTo>
                  <a:lnTo>
                    <a:pt x="52377" y="232533"/>
                  </a:lnTo>
                  <a:lnTo>
                    <a:pt x="45349" y="242130"/>
                  </a:lnTo>
                  <a:lnTo>
                    <a:pt x="38856" y="252491"/>
                  </a:lnTo>
                  <a:lnTo>
                    <a:pt x="33008" y="263685"/>
                  </a:lnTo>
                  <a:lnTo>
                    <a:pt x="27759" y="275458"/>
                  </a:lnTo>
                  <a:lnTo>
                    <a:pt x="23000" y="287353"/>
                  </a:lnTo>
                  <a:lnTo>
                    <a:pt x="18612" y="299091"/>
                  </a:lnTo>
                  <a:lnTo>
                    <a:pt x="14495" y="310581"/>
                  </a:lnTo>
                  <a:lnTo>
                    <a:pt x="10570" y="321830"/>
                  </a:lnTo>
                  <a:lnTo>
                    <a:pt x="6786" y="332877"/>
                  </a:lnTo>
                  <a:lnTo>
                    <a:pt x="3432" y="343770"/>
                  </a:lnTo>
                  <a:lnTo>
                    <a:pt x="1090" y="354552"/>
                  </a:lnTo>
                  <a:lnTo>
                    <a:pt x="0" y="365263"/>
                  </a:lnTo>
                  <a:lnTo>
                    <a:pt x="84" y="376255"/>
                  </a:lnTo>
                  <a:lnTo>
                    <a:pt x="1129" y="388160"/>
                  </a:lnTo>
                  <a:lnTo>
                    <a:pt x="2910" y="401244"/>
                  </a:lnTo>
                  <a:lnTo>
                    <a:pt x="5392" y="415286"/>
                  </a:lnTo>
                  <a:lnTo>
                    <a:pt x="8729" y="429784"/>
                  </a:lnTo>
                  <a:lnTo>
                    <a:pt x="12938" y="444383"/>
                  </a:lnTo>
                  <a:lnTo>
                    <a:pt x="18068" y="458760"/>
                  </a:lnTo>
                  <a:lnTo>
                    <a:pt x="24268" y="472560"/>
                  </a:lnTo>
                  <a:lnTo>
                    <a:pt x="31511" y="485648"/>
                  </a:lnTo>
                  <a:lnTo>
                    <a:pt x="39477" y="497909"/>
                  </a:lnTo>
                  <a:lnTo>
                    <a:pt x="47662" y="509159"/>
                  </a:lnTo>
                  <a:lnTo>
                    <a:pt x="55757" y="519396"/>
                  </a:lnTo>
                  <a:lnTo>
                    <a:pt x="63649" y="528764"/>
                  </a:lnTo>
                  <a:lnTo>
                    <a:pt x="71328" y="537452"/>
                  </a:lnTo>
                  <a:lnTo>
                    <a:pt x="78830" y="545629"/>
                  </a:lnTo>
                  <a:lnTo>
                    <a:pt x="86360" y="553276"/>
                  </a:lnTo>
                  <a:lnTo>
                    <a:pt x="94262" y="560192"/>
                  </a:lnTo>
                  <a:lnTo>
                    <a:pt x="102696" y="566333"/>
                  </a:lnTo>
                  <a:lnTo>
                    <a:pt x="111650" y="571948"/>
                  </a:lnTo>
                  <a:lnTo>
                    <a:pt x="121040" y="577487"/>
                  </a:lnTo>
                  <a:lnTo>
                    <a:pt x="130765" y="583212"/>
                  </a:lnTo>
                  <a:lnTo>
                    <a:pt x="140736" y="589040"/>
                  </a:lnTo>
                  <a:lnTo>
                    <a:pt x="150882" y="594653"/>
                  </a:lnTo>
                  <a:lnTo>
                    <a:pt x="161150" y="599875"/>
                  </a:lnTo>
                  <a:lnTo>
                    <a:pt x="171502" y="604686"/>
                  </a:lnTo>
                  <a:lnTo>
                    <a:pt x="181912" y="609144"/>
                  </a:lnTo>
                  <a:lnTo>
                    <a:pt x="192366" y="613317"/>
                  </a:lnTo>
                  <a:lnTo>
                    <a:pt x="203013" y="616949"/>
                  </a:lnTo>
                  <a:lnTo>
                    <a:pt x="214154" y="619484"/>
                  </a:lnTo>
                  <a:lnTo>
                    <a:pt x="225912" y="620706"/>
                  </a:lnTo>
                  <a:lnTo>
                    <a:pt x="238250" y="620713"/>
                  </a:lnTo>
                  <a:lnTo>
                    <a:pt x="251065" y="619729"/>
                  </a:lnTo>
                  <a:lnTo>
                    <a:pt x="264237" y="617995"/>
                  </a:lnTo>
                  <a:lnTo>
                    <a:pt x="277506" y="615713"/>
                  </a:lnTo>
                  <a:lnTo>
                    <a:pt x="290488" y="613043"/>
                  </a:lnTo>
                  <a:lnTo>
                    <a:pt x="302991" y="610100"/>
                  </a:lnTo>
                  <a:lnTo>
                    <a:pt x="314843" y="606804"/>
                  </a:lnTo>
                  <a:lnTo>
                    <a:pt x="325810" y="602906"/>
                  </a:lnTo>
                  <a:lnTo>
                    <a:pt x="335858" y="598318"/>
                  </a:lnTo>
                  <a:lnTo>
                    <a:pt x="345268" y="593100"/>
                  </a:lnTo>
                  <a:lnTo>
                    <a:pt x="354515" y="587373"/>
                  </a:lnTo>
                  <a:lnTo>
                    <a:pt x="363886" y="581260"/>
                  </a:lnTo>
                  <a:lnTo>
                    <a:pt x="373318" y="574867"/>
                  </a:lnTo>
                  <a:lnTo>
                    <a:pt x="382505" y="568276"/>
                  </a:lnTo>
                  <a:lnTo>
                    <a:pt x="391278" y="561548"/>
                  </a:lnTo>
                  <a:lnTo>
                    <a:pt x="399628" y="554726"/>
                  </a:lnTo>
                  <a:lnTo>
                    <a:pt x="407615" y="547839"/>
                  </a:lnTo>
                  <a:lnTo>
                    <a:pt x="415319" y="540904"/>
                  </a:lnTo>
                  <a:lnTo>
                    <a:pt x="422815" y="533772"/>
                  </a:lnTo>
                  <a:lnTo>
                    <a:pt x="430162" y="526145"/>
                  </a:lnTo>
                  <a:lnTo>
                    <a:pt x="437404" y="517895"/>
                  </a:lnTo>
                  <a:lnTo>
                    <a:pt x="444574" y="508895"/>
                  </a:lnTo>
                  <a:lnTo>
                    <a:pt x="451695" y="498943"/>
                  </a:lnTo>
                  <a:lnTo>
                    <a:pt x="458778" y="488027"/>
                  </a:lnTo>
                  <a:lnTo>
                    <a:pt x="465670" y="476442"/>
                  </a:lnTo>
                  <a:lnTo>
                    <a:pt x="472072" y="464674"/>
                  </a:lnTo>
                  <a:lnTo>
                    <a:pt x="477863" y="453021"/>
                  </a:lnTo>
                  <a:lnTo>
                    <a:pt x="483243" y="441587"/>
                  </a:lnTo>
                  <a:lnTo>
                    <a:pt x="488623" y="430377"/>
                  </a:lnTo>
                  <a:lnTo>
                    <a:pt x="494241" y="419351"/>
                  </a:lnTo>
                  <a:lnTo>
                    <a:pt x="499998" y="408302"/>
                  </a:lnTo>
                  <a:lnTo>
                    <a:pt x="505564" y="396884"/>
                  </a:lnTo>
                  <a:lnTo>
                    <a:pt x="510753" y="384937"/>
                  </a:lnTo>
                  <a:lnTo>
                    <a:pt x="515543" y="372470"/>
                  </a:lnTo>
                  <a:lnTo>
                    <a:pt x="519987" y="359569"/>
                  </a:lnTo>
                  <a:lnTo>
                    <a:pt x="524154" y="346333"/>
                  </a:lnTo>
                  <a:lnTo>
                    <a:pt x="527953" y="332851"/>
                  </a:lnTo>
                  <a:lnTo>
                    <a:pt x="531132" y="319195"/>
                  </a:lnTo>
                  <a:lnTo>
                    <a:pt x="533604" y="305412"/>
                  </a:lnTo>
                  <a:lnTo>
                    <a:pt x="535435" y="291377"/>
                  </a:lnTo>
                  <a:lnTo>
                    <a:pt x="536747" y="276809"/>
                  </a:lnTo>
                  <a:lnTo>
                    <a:pt x="537667" y="261602"/>
                  </a:lnTo>
                  <a:lnTo>
                    <a:pt x="538303" y="245965"/>
                  </a:lnTo>
                  <a:lnTo>
                    <a:pt x="538738" y="230315"/>
                  </a:lnTo>
                  <a:lnTo>
                    <a:pt x="539029" y="214902"/>
                  </a:lnTo>
                  <a:lnTo>
                    <a:pt x="539056" y="199960"/>
                  </a:lnTo>
                  <a:lnTo>
                    <a:pt x="538542" y="185774"/>
                  </a:lnTo>
                  <a:lnTo>
                    <a:pt x="537374" y="172418"/>
                  </a:lnTo>
                  <a:lnTo>
                    <a:pt x="535437" y="159805"/>
                  </a:lnTo>
                  <a:lnTo>
                    <a:pt x="532532" y="147787"/>
                  </a:lnTo>
                  <a:lnTo>
                    <a:pt x="528650" y="136216"/>
                  </a:lnTo>
                  <a:lnTo>
                    <a:pt x="523924" y="124969"/>
                  </a:lnTo>
                  <a:lnTo>
                    <a:pt x="518535" y="113948"/>
                  </a:lnTo>
                  <a:lnTo>
                    <a:pt x="512648" y="103091"/>
                  </a:lnTo>
                  <a:lnTo>
                    <a:pt x="506240" y="92510"/>
                  </a:lnTo>
                  <a:lnTo>
                    <a:pt x="499106" y="82478"/>
                  </a:lnTo>
                  <a:lnTo>
                    <a:pt x="491201" y="73100"/>
                  </a:lnTo>
                  <a:lnTo>
                    <a:pt x="482773" y="64329"/>
                  </a:lnTo>
                  <a:lnTo>
                    <a:pt x="474271" y="56051"/>
                  </a:lnTo>
                  <a:lnTo>
                    <a:pt x="465955" y="48148"/>
                  </a:lnTo>
                  <a:lnTo>
                    <a:pt x="457744" y="40518"/>
                  </a:lnTo>
                  <a:lnTo>
                    <a:pt x="449318" y="33080"/>
                  </a:lnTo>
                  <a:lnTo>
                    <a:pt x="440496" y="25786"/>
                  </a:lnTo>
                  <a:lnTo>
                    <a:pt x="431096" y="18920"/>
                  </a:lnTo>
                  <a:lnTo>
                    <a:pt x="420867" y="13068"/>
                  </a:lnTo>
                  <a:lnTo>
                    <a:pt x="409757" y="8469"/>
                  </a:lnTo>
                  <a:lnTo>
                    <a:pt x="397871" y="5043"/>
                  </a:lnTo>
                  <a:lnTo>
                    <a:pt x="385368" y="2578"/>
                  </a:lnTo>
                  <a:lnTo>
                    <a:pt x="372403" y="854"/>
                  </a:lnTo>
                  <a:lnTo>
                    <a:pt x="359105" y="0"/>
                  </a:lnTo>
                  <a:lnTo>
                    <a:pt x="345572" y="475"/>
                  </a:lnTo>
                  <a:lnTo>
                    <a:pt x="331877" y="2423"/>
                  </a:lnTo>
                  <a:lnTo>
                    <a:pt x="318070" y="5696"/>
                  </a:lnTo>
                  <a:lnTo>
                    <a:pt x="304188" y="10034"/>
                  </a:lnTo>
                  <a:lnTo>
                    <a:pt x="290264" y="15176"/>
                  </a:lnTo>
                  <a:lnTo>
                    <a:pt x="276641" y="20898"/>
                  </a:lnTo>
                  <a:lnTo>
                    <a:pt x="263947" y="27030"/>
                  </a:lnTo>
                  <a:lnTo>
                    <a:pt x="252442" y="33447"/>
                  </a:lnTo>
                  <a:lnTo>
                    <a:pt x="241903" y="40060"/>
                  </a:lnTo>
                  <a:lnTo>
                    <a:pt x="231824" y="46805"/>
                  </a:lnTo>
                  <a:lnTo>
                    <a:pt x="221858" y="53640"/>
                  </a:lnTo>
                  <a:lnTo>
                    <a:pt x="212011" y="60536"/>
                  </a:lnTo>
                  <a:lnTo>
                    <a:pt x="202537" y="67472"/>
                  </a:lnTo>
                  <a:lnTo>
                    <a:pt x="193568" y="74441"/>
                  </a:lnTo>
                  <a:lnTo>
                    <a:pt x="185085" y="81596"/>
                  </a:lnTo>
                  <a:lnTo>
                    <a:pt x="177009" y="89239"/>
                  </a:lnTo>
                  <a:lnTo>
                    <a:pt x="169239" y="97490"/>
                  </a:lnTo>
                  <a:lnTo>
                    <a:pt x="161530" y="106150"/>
                  </a:lnTo>
                  <a:lnTo>
                    <a:pt x="153508" y="114810"/>
                  </a:lnTo>
                  <a:lnTo>
                    <a:pt x="144999" y="123231"/>
                  </a:lnTo>
                  <a:lnTo>
                    <a:pt x="136164" y="131513"/>
                  </a:lnTo>
                  <a:lnTo>
                    <a:pt x="127387" y="139986"/>
                  </a:lnTo>
                  <a:lnTo>
                    <a:pt x="118891" y="148835"/>
                  </a:lnTo>
                  <a:lnTo>
                    <a:pt x="110729" y="158083"/>
                  </a:lnTo>
                  <a:lnTo>
                    <a:pt x="102869" y="167678"/>
                  </a:lnTo>
                  <a:lnTo>
                    <a:pt x="95250" y="177539"/>
                  </a:lnTo>
                  <a:lnTo>
                    <a:pt x="87811" y="187433"/>
                  </a:lnTo>
                  <a:lnTo>
                    <a:pt x="80503" y="196996"/>
                  </a:lnTo>
                  <a:lnTo>
                    <a:pt x="73291" y="206055"/>
                  </a:lnTo>
                  <a:lnTo>
                    <a:pt x="66257" y="214697"/>
                  </a:lnTo>
                  <a:lnTo>
                    <a:pt x="58800" y="224232"/>
                  </a:lnTo>
                  <a:lnTo>
                    <a:pt x="49147" y="237734"/>
                  </a:lnTo>
                  <a:lnTo>
                    <a:pt x="34272" y="26032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884601" y="4369326"/>
            <a:ext cx="189514" cy="600125"/>
            <a:chOff x="1884601" y="4369326"/>
            <a:chExt cx="189514" cy="600125"/>
          </a:xfrm>
        </p:grpSpPr>
        <p:sp>
          <p:nvSpPr>
            <p:cNvPr id="38" name="Freeform 37"/>
            <p:cNvSpPr/>
            <p:nvPr/>
          </p:nvSpPr>
          <p:spPr>
            <a:xfrm>
              <a:off x="1967430" y="4369326"/>
              <a:ext cx="11928" cy="178986"/>
            </a:xfrm>
            <a:custGeom>
              <a:avLst/>
              <a:gdLst/>
              <a:ahLst/>
              <a:cxnLst/>
              <a:rect l="0" t="0" r="0" b="0"/>
              <a:pathLst>
                <a:path w="11928" h="178986">
                  <a:moveTo>
                    <a:pt x="11927" y="0"/>
                  </a:moveTo>
                  <a:lnTo>
                    <a:pt x="6261" y="11802"/>
                  </a:lnTo>
                  <a:lnTo>
                    <a:pt x="2617" y="23571"/>
                  </a:lnTo>
                  <a:lnTo>
                    <a:pt x="703" y="36462"/>
                  </a:lnTo>
                  <a:lnTo>
                    <a:pt x="29" y="50310"/>
                  </a:lnTo>
                  <a:lnTo>
                    <a:pt x="0" y="64638"/>
                  </a:lnTo>
                  <a:lnTo>
                    <a:pt x="222" y="79103"/>
                  </a:lnTo>
                  <a:lnTo>
                    <a:pt x="664" y="93380"/>
                  </a:lnTo>
                  <a:lnTo>
                    <a:pt x="1555" y="107107"/>
                  </a:lnTo>
                  <a:lnTo>
                    <a:pt x="2997" y="120139"/>
                  </a:lnTo>
                  <a:lnTo>
                    <a:pt x="4802" y="132262"/>
                  </a:lnTo>
                  <a:lnTo>
                    <a:pt x="6748" y="144389"/>
                  </a:lnTo>
                  <a:lnTo>
                    <a:pt x="9007" y="158703"/>
                  </a:lnTo>
                  <a:lnTo>
                    <a:pt x="11927" y="178985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84601" y="4600953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80711" y="3001"/>
                  </a:lnTo>
                  <a:lnTo>
                    <a:pt x="172364" y="6423"/>
                  </a:lnTo>
                  <a:lnTo>
                    <a:pt x="163661" y="10615"/>
                  </a:lnTo>
                  <a:lnTo>
                    <a:pt x="154368" y="15342"/>
                  </a:lnTo>
                  <a:lnTo>
                    <a:pt x="144224" y="20176"/>
                  </a:lnTo>
                  <a:lnTo>
                    <a:pt x="133179" y="24853"/>
                  </a:lnTo>
                  <a:lnTo>
                    <a:pt x="121340" y="29289"/>
                  </a:lnTo>
                  <a:lnTo>
                    <a:pt x="108869" y="33491"/>
                  </a:lnTo>
                  <a:lnTo>
                    <a:pt x="95927" y="37499"/>
                  </a:lnTo>
                  <a:lnTo>
                    <a:pt x="82644" y="41359"/>
                  </a:lnTo>
                  <a:lnTo>
                    <a:pt x="69122" y="45111"/>
                  </a:lnTo>
                  <a:lnTo>
                    <a:pt x="55452" y="48783"/>
                  </a:lnTo>
                  <a:lnTo>
                    <a:pt x="42293" y="52245"/>
                  </a:lnTo>
                  <a:lnTo>
                    <a:pt x="29579" y="55559"/>
                  </a:lnTo>
                  <a:lnTo>
                    <a:pt x="16193" y="59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16859" y="4716767"/>
              <a:ext cx="25670" cy="252684"/>
            </a:xfrm>
            <a:custGeom>
              <a:avLst/>
              <a:gdLst/>
              <a:ahLst/>
              <a:cxnLst/>
              <a:rect l="0" t="0" r="0" b="0"/>
              <a:pathLst>
                <a:path w="25670" h="252684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0"/>
                  </a:lnTo>
                  <a:lnTo>
                    <a:pt x="1326" y="50642"/>
                  </a:lnTo>
                  <a:lnTo>
                    <a:pt x="2146" y="63105"/>
                  </a:lnTo>
                  <a:lnTo>
                    <a:pt x="3002" y="76215"/>
                  </a:lnTo>
                  <a:lnTo>
                    <a:pt x="4177" y="90145"/>
                  </a:lnTo>
                  <a:lnTo>
                    <a:pt x="5812" y="104916"/>
                  </a:lnTo>
                  <a:lnTo>
                    <a:pt x="7739" y="120256"/>
                  </a:lnTo>
                  <a:lnTo>
                    <a:pt x="9579" y="135706"/>
                  </a:lnTo>
                  <a:lnTo>
                    <a:pt x="11118" y="150984"/>
                  </a:lnTo>
                  <a:lnTo>
                    <a:pt x="12474" y="165835"/>
                  </a:lnTo>
                  <a:lnTo>
                    <a:pt x="13992" y="179961"/>
                  </a:lnTo>
                  <a:lnTo>
                    <a:pt x="15860" y="193267"/>
                  </a:lnTo>
                  <a:lnTo>
                    <a:pt x="17954" y="205577"/>
                  </a:lnTo>
                  <a:lnTo>
                    <a:pt x="20127" y="217851"/>
                  </a:lnTo>
                  <a:lnTo>
                    <a:pt x="22571" y="232285"/>
                  </a:lnTo>
                  <a:lnTo>
                    <a:pt x="25669" y="252683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10782" y="4779938"/>
              <a:ext cx="110690" cy="147724"/>
            </a:xfrm>
            <a:custGeom>
              <a:avLst/>
              <a:gdLst/>
              <a:ahLst/>
              <a:cxnLst/>
              <a:rect l="0" t="0" r="0" b="0"/>
              <a:pathLst>
                <a:path w="110690" h="147724">
                  <a:moveTo>
                    <a:pt x="110689" y="73699"/>
                  </a:moveTo>
                  <a:lnTo>
                    <a:pt x="101955" y="76700"/>
                  </a:lnTo>
                  <a:lnTo>
                    <a:pt x="94248" y="80123"/>
                  </a:lnTo>
                  <a:lnTo>
                    <a:pt x="86846" y="84318"/>
                  </a:lnTo>
                  <a:lnTo>
                    <a:pt x="79585" y="89219"/>
                  </a:lnTo>
                  <a:lnTo>
                    <a:pt x="72406" y="94700"/>
                  </a:lnTo>
                  <a:lnTo>
                    <a:pt x="65281" y="100631"/>
                  </a:lnTo>
                  <a:lnTo>
                    <a:pt x="58190" y="106892"/>
                  </a:lnTo>
                  <a:lnTo>
                    <a:pt x="51124" y="113390"/>
                  </a:lnTo>
                  <a:lnTo>
                    <a:pt x="44068" y="120054"/>
                  </a:lnTo>
                  <a:lnTo>
                    <a:pt x="36855" y="126833"/>
                  </a:lnTo>
                  <a:lnTo>
                    <a:pt x="29174" y="133690"/>
                  </a:lnTo>
                  <a:lnTo>
                    <a:pt x="20901" y="140567"/>
                  </a:lnTo>
                  <a:lnTo>
                    <a:pt x="12432" y="146223"/>
                  </a:lnTo>
                  <a:lnTo>
                    <a:pt x="5414" y="147723"/>
                  </a:lnTo>
                  <a:lnTo>
                    <a:pt x="1390" y="144351"/>
                  </a:lnTo>
                  <a:lnTo>
                    <a:pt x="0" y="138270"/>
                  </a:lnTo>
                  <a:lnTo>
                    <a:pt x="409" y="130522"/>
                  </a:lnTo>
                  <a:lnTo>
                    <a:pt x="1957" y="121347"/>
                  </a:lnTo>
                  <a:lnTo>
                    <a:pt x="4212" y="110925"/>
                  </a:lnTo>
                  <a:lnTo>
                    <a:pt x="6745" y="99492"/>
                  </a:lnTo>
                  <a:lnTo>
                    <a:pt x="9086" y="87288"/>
                  </a:lnTo>
                  <a:lnTo>
                    <a:pt x="11007" y="74531"/>
                  </a:lnTo>
                  <a:lnTo>
                    <a:pt x="12673" y="61606"/>
                  </a:lnTo>
                  <a:lnTo>
                    <a:pt x="14801" y="47593"/>
                  </a:lnTo>
                  <a:lnTo>
                    <a:pt x="18693" y="29028"/>
                  </a:lnTo>
                  <a:lnTo>
                    <a:pt x="26461" y="0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937243" y="5419864"/>
            <a:ext cx="273742" cy="615418"/>
            <a:chOff x="1937243" y="5419864"/>
            <a:chExt cx="273742" cy="615418"/>
          </a:xfrm>
        </p:grpSpPr>
        <p:sp>
          <p:nvSpPr>
            <p:cNvPr id="43" name="Freeform 42"/>
            <p:cNvSpPr/>
            <p:nvPr/>
          </p:nvSpPr>
          <p:spPr>
            <a:xfrm>
              <a:off x="2056970" y="5419864"/>
              <a:ext cx="17145" cy="170769"/>
            </a:xfrm>
            <a:custGeom>
              <a:avLst/>
              <a:gdLst/>
              <a:ahLst/>
              <a:cxnLst/>
              <a:rect l="0" t="0" r="0" b="0"/>
              <a:pathLst>
                <a:path w="17145" h="170769">
                  <a:moveTo>
                    <a:pt x="6615" y="12840"/>
                  </a:moveTo>
                  <a:lnTo>
                    <a:pt x="3662" y="2186"/>
                  </a:lnTo>
                  <a:lnTo>
                    <a:pt x="1225" y="0"/>
                  </a:lnTo>
                  <a:lnTo>
                    <a:pt x="0" y="3460"/>
                  </a:lnTo>
                  <a:lnTo>
                    <a:pt x="66" y="9782"/>
                  </a:lnTo>
                  <a:lnTo>
                    <a:pt x="998" y="17858"/>
                  </a:lnTo>
                  <a:lnTo>
                    <a:pt x="2206" y="27359"/>
                  </a:lnTo>
                  <a:lnTo>
                    <a:pt x="3343" y="38052"/>
                  </a:lnTo>
                  <a:lnTo>
                    <a:pt x="4440" y="49525"/>
                  </a:lnTo>
                  <a:lnTo>
                    <a:pt x="5789" y="61237"/>
                  </a:lnTo>
                  <a:lnTo>
                    <a:pt x="7547" y="72867"/>
                  </a:lnTo>
                  <a:lnTo>
                    <a:pt x="9560" y="84459"/>
                  </a:lnTo>
                  <a:lnTo>
                    <a:pt x="11459" y="96310"/>
                  </a:lnTo>
                  <a:lnTo>
                    <a:pt x="13034" y="108567"/>
                  </a:lnTo>
                  <a:lnTo>
                    <a:pt x="14247" y="120824"/>
                  </a:lnTo>
                  <a:lnTo>
                    <a:pt x="15267" y="133504"/>
                  </a:lnTo>
                  <a:lnTo>
                    <a:pt x="16182" y="148846"/>
                  </a:lnTo>
                  <a:lnTo>
                    <a:pt x="17144" y="170768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37243" y="5590632"/>
              <a:ext cx="273742" cy="126343"/>
            </a:xfrm>
            <a:custGeom>
              <a:avLst/>
              <a:gdLst/>
              <a:ahLst/>
              <a:cxnLst/>
              <a:rect l="0" t="0" r="0" b="0"/>
              <a:pathLst>
                <a:path w="273742" h="126343">
                  <a:moveTo>
                    <a:pt x="273741" y="0"/>
                  </a:moveTo>
                  <a:lnTo>
                    <a:pt x="267739" y="8667"/>
                  </a:lnTo>
                  <a:lnTo>
                    <a:pt x="260895" y="15733"/>
                  </a:lnTo>
                  <a:lnTo>
                    <a:pt x="252507" y="21839"/>
                  </a:lnTo>
                  <a:lnTo>
                    <a:pt x="242880" y="27240"/>
                  </a:lnTo>
                  <a:lnTo>
                    <a:pt x="232565" y="32103"/>
                  </a:lnTo>
                  <a:lnTo>
                    <a:pt x="221957" y="36561"/>
                  </a:lnTo>
                  <a:lnTo>
                    <a:pt x="211259" y="40728"/>
                  </a:lnTo>
                  <a:lnTo>
                    <a:pt x="200559" y="44688"/>
                  </a:lnTo>
                  <a:lnTo>
                    <a:pt x="189882" y="48503"/>
                  </a:lnTo>
                  <a:lnTo>
                    <a:pt x="179070" y="52220"/>
                  </a:lnTo>
                  <a:lnTo>
                    <a:pt x="167813" y="55869"/>
                  </a:lnTo>
                  <a:lnTo>
                    <a:pt x="155978" y="59476"/>
                  </a:lnTo>
                  <a:lnTo>
                    <a:pt x="143757" y="63222"/>
                  </a:lnTo>
                  <a:lnTo>
                    <a:pt x="131553" y="67422"/>
                  </a:lnTo>
                  <a:lnTo>
                    <a:pt x="119603" y="72208"/>
                  </a:lnTo>
                  <a:lnTo>
                    <a:pt x="107969" y="77389"/>
                  </a:lnTo>
                  <a:lnTo>
                    <a:pt x="96624" y="82559"/>
                  </a:lnTo>
                  <a:lnTo>
                    <a:pt x="85511" y="87480"/>
                  </a:lnTo>
                  <a:lnTo>
                    <a:pt x="74574" y="92088"/>
                  </a:lnTo>
                  <a:lnTo>
                    <a:pt x="63763" y="96410"/>
                  </a:lnTo>
                  <a:lnTo>
                    <a:pt x="53051" y="100499"/>
                  </a:lnTo>
                  <a:lnTo>
                    <a:pt x="42672" y="104457"/>
                  </a:lnTo>
                  <a:lnTo>
                    <a:pt x="31993" y="108909"/>
                  </a:lnTo>
                  <a:lnTo>
                    <a:pt x="18957" y="11536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42017" y="5738031"/>
              <a:ext cx="139483" cy="297251"/>
            </a:xfrm>
            <a:custGeom>
              <a:avLst/>
              <a:gdLst/>
              <a:ahLst/>
              <a:cxnLst/>
              <a:rect l="0" t="0" r="0" b="0"/>
              <a:pathLst>
                <a:path w="139483" h="297251">
                  <a:moveTo>
                    <a:pt x="74210" y="0"/>
                  </a:moveTo>
                  <a:lnTo>
                    <a:pt x="68410" y="5934"/>
                  </a:lnTo>
                  <a:lnTo>
                    <a:pt x="63486" y="12139"/>
                  </a:lnTo>
                  <a:lnTo>
                    <a:pt x="58978" y="19240"/>
                  </a:lnTo>
                  <a:lnTo>
                    <a:pt x="54585" y="27353"/>
                  </a:lnTo>
                  <a:lnTo>
                    <a:pt x="49923" y="36647"/>
                  </a:lnTo>
                  <a:lnTo>
                    <a:pt x="44813" y="47095"/>
                  </a:lnTo>
                  <a:lnTo>
                    <a:pt x="39408" y="58520"/>
                  </a:lnTo>
                  <a:lnTo>
                    <a:pt x="34084" y="70706"/>
                  </a:lnTo>
                  <a:lnTo>
                    <a:pt x="29055" y="83455"/>
                  </a:lnTo>
                  <a:lnTo>
                    <a:pt x="24203" y="96607"/>
                  </a:lnTo>
                  <a:lnTo>
                    <a:pt x="19186" y="110041"/>
                  </a:lnTo>
                  <a:lnTo>
                    <a:pt x="13825" y="123665"/>
                  </a:lnTo>
                  <a:lnTo>
                    <a:pt x="8580" y="137254"/>
                  </a:lnTo>
                  <a:lnTo>
                    <a:pt x="4424" y="150459"/>
                  </a:lnTo>
                  <a:lnTo>
                    <a:pt x="1813" y="163123"/>
                  </a:lnTo>
                  <a:lnTo>
                    <a:pt x="552" y="175425"/>
                  </a:lnTo>
                  <a:lnTo>
                    <a:pt x="87" y="187759"/>
                  </a:lnTo>
                  <a:lnTo>
                    <a:pt x="0" y="200353"/>
                  </a:lnTo>
                  <a:lnTo>
                    <a:pt x="228" y="213100"/>
                  </a:lnTo>
                  <a:lnTo>
                    <a:pt x="972" y="225665"/>
                  </a:lnTo>
                  <a:lnTo>
                    <a:pt x="2323" y="237856"/>
                  </a:lnTo>
                  <a:lnTo>
                    <a:pt x="4398" y="249483"/>
                  </a:lnTo>
                  <a:lnTo>
                    <a:pt x="7401" y="260292"/>
                  </a:lnTo>
                  <a:lnTo>
                    <a:pt x="11361" y="270217"/>
                  </a:lnTo>
                  <a:lnTo>
                    <a:pt x="16481" y="279034"/>
                  </a:lnTo>
                  <a:lnTo>
                    <a:pt x="23199" y="286285"/>
                  </a:lnTo>
                  <a:lnTo>
                    <a:pt x="31606" y="291857"/>
                  </a:lnTo>
                  <a:lnTo>
                    <a:pt x="41335" y="295617"/>
                  </a:lnTo>
                  <a:lnTo>
                    <a:pt x="51775" y="297250"/>
                  </a:lnTo>
                  <a:lnTo>
                    <a:pt x="62493" y="296792"/>
                  </a:lnTo>
                  <a:lnTo>
                    <a:pt x="73110" y="294553"/>
                  </a:lnTo>
                  <a:lnTo>
                    <a:pt x="83232" y="290926"/>
                  </a:lnTo>
                  <a:lnTo>
                    <a:pt x="92697" y="286264"/>
                  </a:lnTo>
                  <a:lnTo>
                    <a:pt x="101374" y="280697"/>
                  </a:lnTo>
                  <a:lnTo>
                    <a:pt x="109063" y="274138"/>
                  </a:lnTo>
                  <a:lnTo>
                    <a:pt x="115757" y="266616"/>
                  </a:lnTo>
                  <a:lnTo>
                    <a:pt x="121593" y="258278"/>
                  </a:lnTo>
                  <a:lnTo>
                    <a:pt x="126756" y="249303"/>
                  </a:lnTo>
                  <a:lnTo>
                    <a:pt x="131409" y="239856"/>
                  </a:lnTo>
                  <a:lnTo>
                    <a:pt x="135367" y="230072"/>
                  </a:lnTo>
                  <a:lnTo>
                    <a:pt x="138121" y="220051"/>
                  </a:lnTo>
                  <a:lnTo>
                    <a:pt x="139482" y="209875"/>
                  </a:lnTo>
                  <a:lnTo>
                    <a:pt x="139242" y="199925"/>
                  </a:lnTo>
                  <a:lnTo>
                    <a:pt x="137029" y="190848"/>
                  </a:lnTo>
                  <a:lnTo>
                    <a:pt x="132836" y="182949"/>
                  </a:lnTo>
                  <a:lnTo>
                    <a:pt x="127106" y="176833"/>
                  </a:lnTo>
                  <a:lnTo>
                    <a:pt x="120511" y="173538"/>
                  </a:lnTo>
                  <a:lnTo>
                    <a:pt x="113527" y="173361"/>
                  </a:lnTo>
                  <a:lnTo>
                    <a:pt x="106402" y="175820"/>
                  </a:lnTo>
                  <a:lnTo>
                    <a:pt x="99246" y="180051"/>
                  </a:lnTo>
                  <a:lnTo>
                    <a:pt x="92102" y="185380"/>
                  </a:lnTo>
                  <a:lnTo>
                    <a:pt x="84984" y="191698"/>
                  </a:lnTo>
                  <a:lnTo>
                    <a:pt x="77891" y="199360"/>
                  </a:lnTo>
                  <a:lnTo>
                    <a:pt x="70819" y="208462"/>
                  </a:lnTo>
                  <a:lnTo>
                    <a:pt x="63763" y="218522"/>
                  </a:lnTo>
                  <a:lnTo>
                    <a:pt x="56718" y="228666"/>
                  </a:lnTo>
                  <a:lnTo>
                    <a:pt x="49685" y="238374"/>
                  </a:lnTo>
                  <a:lnTo>
                    <a:pt x="42774" y="247391"/>
                  </a:lnTo>
                  <a:lnTo>
                    <a:pt x="35413" y="256543"/>
                  </a:lnTo>
                  <a:lnTo>
                    <a:pt x="25838" y="267742"/>
                  </a:lnTo>
                  <a:lnTo>
                    <a:pt x="11040" y="284269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295212" y="4274570"/>
            <a:ext cx="600125" cy="584564"/>
            <a:chOff x="2295212" y="4274570"/>
            <a:chExt cx="600125" cy="584564"/>
          </a:xfrm>
        </p:grpSpPr>
        <p:sp>
          <p:nvSpPr>
            <p:cNvPr id="47" name="Freeform 46"/>
            <p:cNvSpPr/>
            <p:nvPr/>
          </p:nvSpPr>
          <p:spPr>
            <a:xfrm>
              <a:off x="2295212" y="4527253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0"/>
                  </a:moveTo>
                  <a:lnTo>
                    <a:pt x="99417" y="5868"/>
                  </a:lnTo>
                  <a:lnTo>
                    <a:pt x="93853" y="11433"/>
                  </a:lnTo>
                  <a:lnTo>
                    <a:pt x="88053" y="17237"/>
                  </a:lnTo>
                  <a:lnTo>
                    <a:pt x="81973" y="23490"/>
                  </a:lnTo>
                  <a:lnTo>
                    <a:pt x="75643" y="30468"/>
                  </a:lnTo>
                  <a:lnTo>
                    <a:pt x="69120" y="38249"/>
                  </a:lnTo>
                  <a:lnTo>
                    <a:pt x="62616" y="46751"/>
                  </a:lnTo>
                  <a:lnTo>
                    <a:pt x="56483" y="55830"/>
                  </a:lnTo>
                  <a:lnTo>
                    <a:pt x="50873" y="65339"/>
                  </a:lnTo>
                  <a:lnTo>
                    <a:pt x="45617" y="74993"/>
                  </a:lnTo>
                  <a:lnTo>
                    <a:pt x="40320" y="84395"/>
                  </a:lnTo>
                  <a:lnTo>
                    <a:pt x="34758" y="93340"/>
                  </a:lnTo>
                  <a:lnTo>
                    <a:pt x="28987" y="101707"/>
                  </a:lnTo>
                  <a:lnTo>
                    <a:pt x="22590" y="110285"/>
                  </a:lnTo>
                  <a:lnTo>
                    <a:pt x="13883" y="12094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95212" y="4537782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20" y="34791"/>
                  </a:lnTo>
                  <a:lnTo>
                    <a:pt x="21001" y="43637"/>
                  </a:lnTo>
                  <a:lnTo>
                    <a:pt x="26932" y="52175"/>
                  </a:lnTo>
                  <a:lnTo>
                    <a:pt x="33193" y="60364"/>
                  </a:lnTo>
                  <a:lnTo>
                    <a:pt x="39691" y="68241"/>
                  </a:lnTo>
                  <a:lnTo>
                    <a:pt x="46351" y="75863"/>
                  </a:lnTo>
                  <a:lnTo>
                    <a:pt x="53010" y="82988"/>
                  </a:lnTo>
                  <a:lnTo>
                    <a:pt x="60172" y="89779"/>
                  </a:lnTo>
                  <a:lnTo>
                    <a:pt x="69585" y="96833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26839" y="4590425"/>
              <a:ext cx="160307" cy="268709"/>
            </a:xfrm>
            <a:custGeom>
              <a:avLst/>
              <a:gdLst/>
              <a:ahLst/>
              <a:cxnLst/>
              <a:rect l="0" t="0" r="0" b="0"/>
              <a:pathLst>
                <a:path w="160307" h="268709">
                  <a:moveTo>
                    <a:pt x="84228" y="0"/>
                  </a:moveTo>
                  <a:lnTo>
                    <a:pt x="78360" y="8734"/>
                  </a:lnTo>
                  <a:lnTo>
                    <a:pt x="72796" y="16440"/>
                  </a:lnTo>
                  <a:lnTo>
                    <a:pt x="66997" y="23842"/>
                  </a:lnTo>
                  <a:lnTo>
                    <a:pt x="60916" y="31104"/>
                  </a:lnTo>
                  <a:lnTo>
                    <a:pt x="54586" y="38282"/>
                  </a:lnTo>
                  <a:lnTo>
                    <a:pt x="48108" y="45359"/>
                  </a:lnTo>
                  <a:lnTo>
                    <a:pt x="43278" y="50632"/>
                  </a:lnTo>
                  <a:lnTo>
                    <a:pt x="42214" y="52033"/>
                  </a:lnTo>
                  <a:lnTo>
                    <a:pt x="44118" y="50363"/>
                  </a:lnTo>
                  <a:lnTo>
                    <a:pt x="48089" y="47209"/>
                  </a:lnTo>
                  <a:lnTo>
                    <a:pt x="53714" y="44248"/>
                  </a:lnTo>
                  <a:lnTo>
                    <a:pt x="60680" y="42334"/>
                  </a:lnTo>
                  <a:lnTo>
                    <a:pt x="68681" y="41658"/>
                  </a:lnTo>
                  <a:lnTo>
                    <a:pt x="77448" y="42091"/>
                  </a:lnTo>
                  <a:lnTo>
                    <a:pt x="86755" y="43416"/>
                  </a:lnTo>
                  <a:lnTo>
                    <a:pt x="96111" y="45738"/>
                  </a:lnTo>
                  <a:lnTo>
                    <a:pt x="104782" y="49488"/>
                  </a:lnTo>
                  <a:lnTo>
                    <a:pt x="112416" y="54783"/>
                  </a:lnTo>
                  <a:lnTo>
                    <a:pt x="118694" y="61454"/>
                  </a:lnTo>
                  <a:lnTo>
                    <a:pt x="123162" y="69227"/>
                  </a:lnTo>
                  <a:lnTo>
                    <a:pt x="125748" y="77821"/>
                  </a:lnTo>
                  <a:lnTo>
                    <a:pt x="126367" y="86846"/>
                  </a:lnTo>
                  <a:lnTo>
                    <a:pt x="124746" y="95816"/>
                  </a:lnTo>
                  <a:lnTo>
                    <a:pt x="120980" y="104468"/>
                  </a:lnTo>
                  <a:lnTo>
                    <a:pt x="116409" y="112600"/>
                  </a:lnTo>
                  <a:lnTo>
                    <a:pt x="113970" y="120583"/>
                  </a:lnTo>
                  <a:lnTo>
                    <a:pt x="115059" y="128615"/>
                  </a:lnTo>
                  <a:lnTo>
                    <a:pt x="118492" y="135927"/>
                  </a:lnTo>
                  <a:lnTo>
                    <a:pt x="123288" y="142699"/>
                  </a:lnTo>
                  <a:lnTo>
                    <a:pt x="128736" y="149437"/>
                  </a:lnTo>
                  <a:lnTo>
                    <a:pt x="134213" y="156644"/>
                  </a:lnTo>
                  <a:lnTo>
                    <a:pt x="139402" y="164529"/>
                  </a:lnTo>
                  <a:lnTo>
                    <a:pt x="144220" y="173076"/>
                  </a:lnTo>
                  <a:lnTo>
                    <a:pt x="148696" y="182172"/>
                  </a:lnTo>
                  <a:lnTo>
                    <a:pt x="152888" y="191691"/>
                  </a:lnTo>
                  <a:lnTo>
                    <a:pt x="156536" y="201520"/>
                  </a:lnTo>
                  <a:lnTo>
                    <a:pt x="159084" y="211568"/>
                  </a:lnTo>
                  <a:lnTo>
                    <a:pt x="160306" y="221761"/>
                  </a:lnTo>
                  <a:lnTo>
                    <a:pt x="159974" y="231723"/>
                  </a:lnTo>
                  <a:lnTo>
                    <a:pt x="157698" y="240806"/>
                  </a:lnTo>
                  <a:lnTo>
                    <a:pt x="153451" y="248723"/>
                  </a:lnTo>
                  <a:lnTo>
                    <a:pt x="147174" y="255361"/>
                  </a:lnTo>
                  <a:lnTo>
                    <a:pt x="138617" y="260603"/>
                  </a:lnTo>
                  <a:lnTo>
                    <a:pt x="127866" y="264532"/>
                  </a:lnTo>
                  <a:lnTo>
                    <a:pt x="115428" y="267205"/>
                  </a:lnTo>
                  <a:lnTo>
                    <a:pt x="102025" y="268566"/>
                  </a:lnTo>
                  <a:lnTo>
                    <a:pt x="88168" y="268708"/>
                  </a:lnTo>
                  <a:lnTo>
                    <a:pt x="74291" y="267841"/>
                  </a:lnTo>
                  <a:lnTo>
                    <a:pt x="60828" y="266196"/>
                  </a:lnTo>
                  <a:lnTo>
                    <a:pt x="47975" y="263986"/>
                  </a:lnTo>
                  <a:lnTo>
                    <a:pt x="36170" y="261527"/>
                  </a:lnTo>
                  <a:lnTo>
                    <a:pt x="25035" y="259005"/>
                  </a:lnTo>
                  <a:lnTo>
                    <a:pt x="13592" y="25620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53139" y="4527253"/>
              <a:ext cx="263214" cy="21059"/>
            </a:xfrm>
            <a:custGeom>
              <a:avLst/>
              <a:gdLst/>
              <a:ahLst/>
              <a:cxnLst/>
              <a:rect l="0" t="0" r="0" b="0"/>
              <a:pathLst>
                <a:path w="263214" h="21059">
                  <a:moveTo>
                    <a:pt x="263213" y="0"/>
                  </a:moveTo>
                  <a:lnTo>
                    <a:pt x="251478" y="67"/>
                  </a:lnTo>
                  <a:lnTo>
                    <a:pt x="240349" y="707"/>
                  </a:lnTo>
                  <a:lnTo>
                    <a:pt x="228746" y="1999"/>
                  </a:lnTo>
                  <a:lnTo>
                    <a:pt x="216412" y="3686"/>
                  </a:lnTo>
                  <a:lnTo>
                    <a:pt x="203104" y="5354"/>
                  </a:lnTo>
                  <a:lnTo>
                    <a:pt x="188799" y="6768"/>
                  </a:lnTo>
                  <a:lnTo>
                    <a:pt x="173795" y="7867"/>
                  </a:lnTo>
                  <a:lnTo>
                    <a:pt x="158581" y="8677"/>
                  </a:lnTo>
                  <a:lnTo>
                    <a:pt x="143463" y="9256"/>
                  </a:lnTo>
                  <a:lnTo>
                    <a:pt x="128551" y="9662"/>
                  </a:lnTo>
                  <a:lnTo>
                    <a:pt x="113853" y="9942"/>
                  </a:lnTo>
                  <a:lnTo>
                    <a:pt x="99336" y="10137"/>
                  </a:lnTo>
                  <a:lnTo>
                    <a:pt x="84960" y="10440"/>
                  </a:lnTo>
                  <a:lnTo>
                    <a:pt x="70687" y="11176"/>
                  </a:lnTo>
                  <a:lnTo>
                    <a:pt x="56507" y="12484"/>
                  </a:lnTo>
                  <a:lnTo>
                    <a:pt x="43001" y="14185"/>
                  </a:lnTo>
                  <a:lnTo>
                    <a:pt x="30015" y="16042"/>
                  </a:lnTo>
                  <a:lnTo>
                    <a:pt x="16407" y="18221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84725" y="4274570"/>
              <a:ext cx="152962" cy="189513"/>
            </a:xfrm>
            <a:custGeom>
              <a:avLst/>
              <a:gdLst/>
              <a:ahLst/>
              <a:cxnLst/>
              <a:rect l="0" t="0" r="0" b="0"/>
              <a:pathLst>
                <a:path w="152962" h="189513">
                  <a:moveTo>
                    <a:pt x="94756" y="0"/>
                  </a:moveTo>
                  <a:lnTo>
                    <a:pt x="86022" y="5867"/>
                  </a:lnTo>
                  <a:lnTo>
                    <a:pt x="78316" y="11432"/>
                  </a:lnTo>
                  <a:lnTo>
                    <a:pt x="70924" y="17175"/>
                  </a:lnTo>
                  <a:lnTo>
                    <a:pt x="64114" y="21177"/>
                  </a:lnTo>
                  <a:lnTo>
                    <a:pt x="60640" y="21194"/>
                  </a:lnTo>
                  <a:lnTo>
                    <a:pt x="62832" y="18967"/>
                  </a:lnTo>
                  <a:lnTo>
                    <a:pt x="68822" y="16785"/>
                  </a:lnTo>
                  <a:lnTo>
                    <a:pt x="76890" y="15582"/>
                  </a:lnTo>
                  <a:lnTo>
                    <a:pt x="86054" y="15514"/>
                  </a:lnTo>
                  <a:lnTo>
                    <a:pt x="95309" y="16928"/>
                  </a:lnTo>
                  <a:lnTo>
                    <a:pt x="103461" y="20531"/>
                  </a:lnTo>
                  <a:lnTo>
                    <a:pt x="109968" y="26504"/>
                  </a:lnTo>
                  <a:lnTo>
                    <a:pt x="114524" y="34260"/>
                  </a:lnTo>
                  <a:lnTo>
                    <a:pt x="116775" y="42760"/>
                  </a:lnTo>
                  <a:lnTo>
                    <a:pt x="116772" y="51323"/>
                  </a:lnTo>
                  <a:lnTo>
                    <a:pt x="114858" y="59662"/>
                  </a:lnTo>
                  <a:lnTo>
                    <a:pt x="111458" y="67707"/>
                  </a:lnTo>
                  <a:lnTo>
                    <a:pt x="107004" y="75486"/>
                  </a:lnTo>
                  <a:lnTo>
                    <a:pt x="103482" y="83155"/>
                  </a:lnTo>
                  <a:lnTo>
                    <a:pt x="103529" y="90119"/>
                  </a:lnTo>
                  <a:lnTo>
                    <a:pt x="106946" y="95598"/>
                  </a:lnTo>
                  <a:lnTo>
                    <a:pt x="112401" y="100350"/>
                  </a:lnTo>
                  <a:lnTo>
                    <a:pt x="118868" y="105122"/>
                  </a:lnTo>
                  <a:lnTo>
                    <a:pt x="125777" y="110252"/>
                  </a:lnTo>
                  <a:lnTo>
                    <a:pt x="132855" y="115811"/>
                  </a:lnTo>
                  <a:lnTo>
                    <a:pt x="139960" y="121763"/>
                  </a:lnTo>
                  <a:lnTo>
                    <a:pt x="146390" y="128191"/>
                  </a:lnTo>
                  <a:lnTo>
                    <a:pt x="150900" y="135325"/>
                  </a:lnTo>
                  <a:lnTo>
                    <a:pt x="152961" y="143215"/>
                  </a:lnTo>
                  <a:lnTo>
                    <a:pt x="152379" y="151290"/>
                  </a:lnTo>
                  <a:lnTo>
                    <a:pt x="148948" y="158490"/>
                  </a:lnTo>
                  <a:lnTo>
                    <a:pt x="142864" y="164295"/>
                  </a:lnTo>
                  <a:lnTo>
                    <a:pt x="134747" y="168852"/>
                  </a:lnTo>
                  <a:lnTo>
                    <a:pt x="125414" y="172682"/>
                  </a:lnTo>
                  <a:lnTo>
                    <a:pt x="115436" y="176181"/>
                  </a:lnTo>
                  <a:lnTo>
                    <a:pt x="104811" y="179398"/>
                  </a:lnTo>
                  <a:lnTo>
                    <a:pt x="93088" y="182120"/>
                  </a:lnTo>
                  <a:lnTo>
                    <a:pt x="80103" y="184254"/>
                  </a:lnTo>
                  <a:lnTo>
                    <a:pt x="66339" y="185846"/>
                  </a:lnTo>
                  <a:lnTo>
                    <a:pt x="51207" y="187162"/>
                  </a:lnTo>
                  <a:lnTo>
                    <a:pt x="31139" y="188318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90051" y="448514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3022" y="66"/>
                  </a:lnTo>
                  <a:lnTo>
                    <a:pt x="71893" y="707"/>
                  </a:lnTo>
                  <a:lnTo>
                    <a:pt x="60308" y="1999"/>
                  </a:lnTo>
                  <a:lnTo>
                    <a:pt x="48592" y="3694"/>
                  </a:lnTo>
                  <a:lnTo>
                    <a:pt x="36375" y="5545"/>
                  </a:lnTo>
                  <a:lnTo>
                    <a:pt x="21462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58466" y="4558839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08" y="0"/>
                  </a:lnTo>
                  <a:lnTo>
                    <a:pt x="90247" y="0"/>
                  </a:lnTo>
                  <a:lnTo>
                    <a:pt x="77587" y="0"/>
                  </a:lnTo>
                  <a:lnTo>
                    <a:pt x="64545" y="0"/>
                  </a:lnTo>
                  <a:lnTo>
                    <a:pt x="51635" y="0"/>
                  </a:lnTo>
                  <a:lnTo>
                    <a:pt x="38382" y="0"/>
                  </a:lnTo>
                  <a:lnTo>
                    <a:pt x="225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042735" y="4170414"/>
            <a:ext cx="357970" cy="325255"/>
            <a:chOff x="3042735" y="4170414"/>
            <a:chExt cx="357970" cy="325255"/>
          </a:xfrm>
        </p:grpSpPr>
        <p:sp>
          <p:nvSpPr>
            <p:cNvPr id="55" name="Freeform 54"/>
            <p:cNvSpPr/>
            <p:nvPr/>
          </p:nvSpPr>
          <p:spPr>
            <a:xfrm>
              <a:off x="3148020" y="4170414"/>
              <a:ext cx="183247" cy="209442"/>
            </a:xfrm>
            <a:custGeom>
              <a:avLst/>
              <a:gdLst/>
              <a:ahLst/>
              <a:cxnLst/>
              <a:rect l="0" t="0" r="0" b="0"/>
              <a:pathLst>
                <a:path w="183247" h="209442">
                  <a:moveTo>
                    <a:pt x="42114" y="51513"/>
                  </a:moveTo>
                  <a:lnTo>
                    <a:pt x="45115" y="42779"/>
                  </a:lnTo>
                  <a:lnTo>
                    <a:pt x="48538" y="35072"/>
                  </a:lnTo>
                  <a:lnTo>
                    <a:pt x="52738" y="27675"/>
                  </a:lnTo>
                  <a:lnTo>
                    <a:pt x="57811" y="20587"/>
                  </a:lnTo>
                  <a:lnTo>
                    <a:pt x="63941" y="14056"/>
                  </a:lnTo>
                  <a:lnTo>
                    <a:pt x="71120" y="8197"/>
                  </a:lnTo>
                  <a:lnTo>
                    <a:pt x="79034" y="3451"/>
                  </a:lnTo>
                  <a:lnTo>
                    <a:pt x="87181" y="626"/>
                  </a:lnTo>
                  <a:lnTo>
                    <a:pt x="95243" y="0"/>
                  </a:lnTo>
                  <a:lnTo>
                    <a:pt x="102942" y="1700"/>
                  </a:lnTo>
                  <a:lnTo>
                    <a:pt x="109959" y="5957"/>
                  </a:lnTo>
                  <a:lnTo>
                    <a:pt x="116184" y="12632"/>
                  </a:lnTo>
                  <a:lnTo>
                    <a:pt x="121364" y="21164"/>
                  </a:lnTo>
                  <a:lnTo>
                    <a:pt x="125020" y="30783"/>
                  </a:lnTo>
                  <a:lnTo>
                    <a:pt x="127031" y="40947"/>
                  </a:lnTo>
                  <a:lnTo>
                    <a:pt x="127415" y="51361"/>
                  </a:lnTo>
                  <a:lnTo>
                    <a:pt x="126161" y="61876"/>
                  </a:lnTo>
                  <a:lnTo>
                    <a:pt x="123458" y="72415"/>
                  </a:lnTo>
                  <a:lnTo>
                    <a:pt x="120561" y="82457"/>
                  </a:lnTo>
                  <a:lnTo>
                    <a:pt x="119603" y="91069"/>
                  </a:lnTo>
                  <a:lnTo>
                    <a:pt x="121602" y="97871"/>
                  </a:lnTo>
                  <a:lnTo>
                    <a:pt x="126394" y="103285"/>
                  </a:lnTo>
                  <a:lnTo>
                    <a:pt x="133206" y="108233"/>
                  </a:lnTo>
                  <a:lnTo>
                    <a:pt x="141339" y="113309"/>
                  </a:lnTo>
                  <a:lnTo>
                    <a:pt x="150151" y="118740"/>
                  </a:lnTo>
                  <a:lnTo>
                    <a:pt x="159028" y="124552"/>
                  </a:lnTo>
                  <a:lnTo>
                    <a:pt x="167630" y="130694"/>
                  </a:lnTo>
                  <a:lnTo>
                    <a:pt x="175212" y="137090"/>
                  </a:lnTo>
                  <a:lnTo>
                    <a:pt x="180567" y="143677"/>
                  </a:lnTo>
                  <a:lnTo>
                    <a:pt x="183234" y="150395"/>
                  </a:lnTo>
                  <a:lnTo>
                    <a:pt x="183246" y="157038"/>
                  </a:lnTo>
                  <a:lnTo>
                    <a:pt x="180753" y="163272"/>
                  </a:lnTo>
                  <a:lnTo>
                    <a:pt x="176115" y="168945"/>
                  </a:lnTo>
                  <a:lnTo>
                    <a:pt x="169786" y="174076"/>
                  </a:lnTo>
                  <a:lnTo>
                    <a:pt x="162191" y="178757"/>
                  </a:lnTo>
                  <a:lnTo>
                    <a:pt x="153686" y="183092"/>
                  </a:lnTo>
                  <a:lnTo>
                    <a:pt x="144539" y="187175"/>
                  </a:lnTo>
                  <a:lnTo>
                    <a:pt x="134948" y="191077"/>
                  </a:lnTo>
                  <a:lnTo>
                    <a:pt x="125049" y="194849"/>
                  </a:lnTo>
                  <a:lnTo>
                    <a:pt x="114773" y="198366"/>
                  </a:lnTo>
                  <a:lnTo>
                    <a:pt x="103883" y="201348"/>
                  </a:lnTo>
                  <a:lnTo>
                    <a:pt x="92292" y="203686"/>
                  </a:lnTo>
                  <a:lnTo>
                    <a:pt x="80066" y="205426"/>
                  </a:lnTo>
                  <a:lnTo>
                    <a:pt x="67327" y="206675"/>
                  </a:lnTo>
                  <a:lnTo>
                    <a:pt x="54218" y="207553"/>
                  </a:lnTo>
                  <a:lnTo>
                    <a:pt x="41453" y="208162"/>
                  </a:lnTo>
                  <a:lnTo>
                    <a:pt x="29053" y="208645"/>
                  </a:lnTo>
                  <a:lnTo>
                    <a:pt x="15932" y="209047"/>
                  </a:lnTo>
                  <a:lnTo>
                    <a:pt x="0" y="20944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42735" y="4464486"/>
              <a:ext cx="357970" cy="31183"/>
            </a:xfrm>
            <a:custGeom>
              <a:avLst/>
              <a:gdLst/>
              <a:ahLst/>
              <a:cxnLst/>
              <a:rect l="0" t="0" r="0" b="0"/>
              <a:pathLst>
                <a:path w="357970" h="31183">
                  <a:moveTo>
                    <a:pt x="357969" y="10125"/>
                  </a:moveTo>
                  <a:lnTo>
                    <a:pt x="343367" y="7258"/>
                  </a:lnTo>
                  <a:lnTo>
                    <a:pt x="330097" y="5116"/>
                  </a:lnTo>
                  <a:lnTo>
                    <a:pt x="316890" y="3513"/>
                  </a:lnTo>
                  <a:lnTo>
                    <a:pt x="303376" y="2333"/>
                  </a:lnTo>
                  <a:lnTo>
                    <a:pt x="289219" y="1485"/>
                  </a:lnTo>
                  <a:lnTo>
                    <a:pt x="274307" y="887"/>
                  </a:lnTo>
                  <a:lnTo>
                    <a:pt x="258543" y="472"/>
                  </a:lnTo>
                  <a:lnTo>
                    <a:pt x="241749" y="188"/>
                  </a:lnTo>
                  <a:lnTo>
                    <a:pt x="223931" y="0"/>
                  </a:lnTo>
                  <a:lnTo>
                    <a:pt x="205237" y="41"/>
                  </a:lnTo>
                  <a:lnTo>
                    <a:pt x="185858" y="601"/>
                  </a:lnTo>
                  <a:lnTo>
                    <a:pt x="165975" y="1796"/>
                  </a:lnTo>
                  <a:lnTo>
                    <a:pt x="145895" y="3581"/>
                  </a:lnTo>
                  <a:lnTo>
                    <a:pt x="126035" y="5851"/>
                  </a:lnTo>
                  <a:lnTo>
                    <a:pt x="106612" y="8489"/>
                  </a:lnTo>
                  <a:lnTo>
                    <a:pt x="87977" y="11396"/>
                  </a:lnTo>
                  <a:lnTo>
                    <a:pt x="70682" y="14492"/>
                  </a:lnTo>
                  <a:lnTo>
                    <a:pt x="54914" y="17717"/>
                  </a:lnTo>
                  <a:lnTo>
                    <a:pt x="40976" y="20875"/>
                  </a:lnTo>
                  <a:lnTo>
                    <a:pt x="28095" y="23952"/>
                  </a:lnTo>
                  <a:lnTo>
                    <a:pt x="15138" y="27214"/>
                  </a:lnTo>
                  <a:lnTo>
                    <a:pt x="0" y="31182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111823" y="4571666"/>
            <a:ext cx="299411" cy="345143"/>
            <a:chOff x="3111823" y="4571666"/>
            <a:chExt cx="299411" cy="345143"/>
          </a:xfrm>
        </p:grpSpPr>
        <p:sp>
          <p:nvSpPr>
            <p:cNvPr id="58" name="Freeform 57"/>
            <p:cNvSpPr/>
            <p:nvPr/>
          </p:nvSpPr>
          <p:spPr>
            <a:xfrm>
              <a:off x="3111823" y="4632538"/>
              <a:ext cx="15141" cy="221100"/>
            </a:xfrm>
            <a:custGeom>
              <a:avLst/>
              <a:gdLst/>
              <a:ahLst/>
              <a:cxnLst/>
              <a:rect l="0" t="0" r="0" b="0"/>
              <a:pathLst>
                <a:path w="15141" h="221100">
                  <a:moveTo>
                    <a:pt x="4612" y="0"/>
                  </a:moveTo>
                  <a:lnTo>
                    <a:pt x="1812" y="9003"/>
                  </a:lnTo>
                  <a:lnTo>
                    <a:pt x="310" y="19270"/>
                  </a:lnTo>
                  <a:lnTo>
                    <a:pt x="0" y="31850"/>
                  </a:lnTo>
                  <a:lnTo>
                    <a:pt x="506" y="46205"/>
                  </a:lnTo>
                  <a:lnTo>
                    <a:pt x="1325" y="61352"/>
                  </a:lnTo>
                  <a:lnTo>
                    <a:pt x="2141" y="76637"/>
                  </a:lnTo>
                  <a:lnTo>
                    <a:pt x="2825" y="91771"/>
                  </a:lnTo>
                  <a:lnTo>
                    <a:pt x="3351" y="106673"/>
                  </a:lnTo>
                  <a:lnTo>
                    <a:pt x="3742" y="121349"/>
                  </a:lnTo>
                  <a:lnTo>
                    <a:pt x="4189" y="135675"/>
                  </a:lnTo>
                  <a:lnTo>
                    <a:pt x="5029" y="149389"/>
                  </a:lnTo>
                  <a:lnTo>
                    <a:pt x="6410" y="162388"/>
                  </a:lnTo>
                  <a:lnTo>
                    <a:pt x="8161" y="174478"/>
                  </a:lnTo>
                  <a:lnTo>
                    <a:pt x="10059" y="186572"/>
                  </a:lnTo>
                  <a:lnTo>
                    <a:pt x="12272" y="200854"/>
                  </a:lnTo>
                  <a:lnTo>
                    <a:pt x="15140" y="221099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84967" y="4571666"/>
              <a:ext cx="226267" cy="345143"/>
            </a:xfrm>
            <a:custGeom>
              <a:avLst/>
              <a:gdLst/>
              <a:ahLst/>
              <a:cxnLst/>
              <a:rect l="0" t="0" r="0" b="0"/>
              <a:pathLst>
                <a:path w="226267" h="345143">
                  <a:moveTo>
                    <a:pt x="47281" y="29287"/>
                  </a:moveTo>
                  <a:lnTo>
                    <a:pt x="44281" y="38022"/>
                  </a:lnTo>
                  <a:lnTo>
                    <a:pt x="40858" y="45728"/>
                  </a:lnTo>
                  <a:lnTo>
                    <a:pt x="36677" y="53054"/>
                  </a:lnTo>
                  <a:lnTo>
                    <a:pt x="32335" y="57512"/>
                  </a:lnTo>
                  <a:lnTo>
                    <a:pt x="29192" y="56373"/>
                  </a:lnTo>
                  <a:lnTo>
                    <a:pt x="27996" y="51452"/>
                  </a:lnTo>
                  <a:lnTo>
                    <a:pt x="28419" y="44354"/>
                  </a:lnTo>
                  <a:lnTo>
                    <a:pt x="30109" y="36135"/>
                  </a:lnTo>
                  <a:lnTo>
                    <a:pt x="32983" y="27608"/>
                  </a:lnTo>
                  <a:lnTo>
                    <a:pt x="36922" y="19214"/>
                  </a:lnTo>
                  <a:lnTo>
                    <a:pt x="42060" y="11592"/>
                  </a:lnTo>
                  <a:lnTo>
                    <a:pt x="48808" y="5671"/>
                  </a:lnTo>
                  <a:lnTo>
                    <a:pt x="57237" y="1803"/>
                  </a:lnTo>
                  <a:lnTo>
                    <a:pt x="66815" y="0"/>
                  </a:lnTo>
                  <a:lnTo>
                    <a:pt x="76624" y="219"/>
                  </a:lnTo>
                  <a:lnTo>
                    <a:pt x="86100" y="2219"/>
                  </a:lnTo>
                  <a:lnTo>
                    <a:pt x="94901" y="5813"/>
                  </a:lnTo>
                  <a:lnTo>
                    <a:pt x="102731" y="10958"/>
                  </a:lnTo>
                  <a:lnTo>
                    <a:pt x="109545" y="17491"/>
                  </a:lnTo>
                  <a:lnTo>
                    <a:pt x="115306" y="25315"/>
                  </a:lnTo>
                  <a:lnTo>
                    <a:pt x="119892" y="34468"/>
                  </a:lnTo>
                  <a:lnTo>
                    <a:pt x="123353" y="44849"/>
                  </a:lnTo>
                  <a:lnTo>
                    <a:pt x="125867" y="56243"/>
                  </a:lnTo>
                  <a:lnTo>
                    <a:pt x="127647" y="68415"/>
                  </a:lnTo>
                  <a:lnTo>
                    <a:pt x="128884" y="81163"/>
                  </a:lnTo>
                  <a:lnTo>
                    <a:pt x="129735" y="94486"/>
                  </a:lnTo>
                  <a:lnTo>
                    <a:pt x="130314" y="108567"/>
                  </a:lnTo>
                  <a:lnTo>
                    <a:pt x="130701" y="123445"/>
                  </a:lnTo>
                  <a:lnTo>
                    <a:pt x="130794" y="138860"/>
                  </a:lnTo>
                  <a:lnTo>
                    <a:pt x="130323" y="154361"/>
                  </a:lnTo>
                  <a:lnTo>
                    <a:pt x="129185" y="169682"/>
                  </a:lnTo>
                  <a:lnTo>
                    <a:pt x="127267" y="184902"/>
                  </a:lnTo>
                  <a:lnTo>
                    <a:pt x="124375" y="200341"/>
                  </a:lnTo>
                  <a:lnTo>
                    <a:pt x="120502" y="216164"/>
                  </a:lnTo>
                  <a:lnTo>
                    <a:pt x="115782" y="232062"/>
                  </a:lnTo>
                  <a:lnTo>
                    <a:pt x="110397" y="247363"/>
                  </a:lnTo>
                  <a:lnTo>
                    <a:pt x="104517" y="261725"/>
                  </a:lnTo>
                  <a:lnTo>
                    <a:pt x="98283" y="274980"/>
                  </a:lnTo>
                  <a:lnTo>
                    <a:pt x="91799" y="286964"/>
                  </a:lnTo>
                  <a:lnTo>
                    <a:pt x="85138" y="297722"/>
                  </a:lnTo>
                  <a:lnTo>
                    <a:pt x="78191" y="307285"/>
                  </a:lnTo>
                  <a:lnTo>
                    <a:pt x="70688" y="315579"/>
                  </a:lnTo>
                  <a:lnTo>
                    <a:pt x="62531" y="322667"/>
                  </a:lnTo>
                  <a:lnTo>
                    <a:pt x="53933" y="328261"/>
                  </a:lnTo>
                  <a:lnTo>
                    <a:pt x="45316" y="331664"/>
                  </a:lnTo>
                  <a:lnTo>
                    <a:pt x="36932" y="332686"/>
                  </a:lnTo>
                  <a:lnTo>
                    <a:pt x="29015" y="331424"/>
                  </a:lnTo>
                  <a:lnTo>
                    <a:pt x="21851" y="327992"/>
                  </a:lnTo>
                  <a:lnTo>
                    <a:pt x="15522" y="322680"/>
                  </a:lnTo>
                  <a:lnTo>
                    <a:pt x="10103" y="315709"/>
                  </a:lnTo>
                  <a:lnTo>
                    <a:pt x="5754" y="307143"/>
                  </a:lnTo>
                  <a:lnTo>
                    <a:pt x="2465" y="297173"/>
                  </a:lnTo>
                  <a:lnTo>
                    <a:pt x="407" y="286397"/>
                  </a:lnTo>
                  <a:lnTo>
                    <a:pt x="0" y="275705"/>
                  </a:lnTo>
                  <a:lnTo>
                    <a:pt x="1324" y="265597"/>
                  </a:lnTo>
                  <a:lnTo>
                    <a:pt x="4331" y="256354"/>
                  </a:lnTo>
                  <a:lnTo>
                    <a:pt x="9015" y="248218"/>
                  </a:lnTo>
                  <a:lnTo>
                    <a:pt x="15204" y="241205"/>
                  </a:lnTo>
                  <a:lnTo>
                    <a:pt x="22612" y="235649"/>
                  </a:lnTo>
                  <a:lnTo>
                    <a:pt x="30946" y="232264"/>
                  </a:lnTo>
                  <a:lnTo>
                    <a:pt x="39956" y="231244"/>
                  </a:lnTo>
                  <a:lnTo>
                    <a:pt x="49444" y="232338"/>
                  </a:lnTo>
                  <a:lnTo>
                    <a:pt x="59265" y="235123"/>
                  </a:lnTo>
                  <a:lnTo>
                    <a:pt x="69310" y="239178"/>
                  </a:lnTo>
                  <a:lnTo>
                    <a:pt x="79344" y="244151"/>
                  </a:lnTo>
                  <a:lnTo>
                    <a:pt x="89007" y="249772"/>
                  </a:lnTo>
                  <a:lnTo>
                    <a:pt x="98142" y="255842"/>
                  </a:lnTo>
                  <a:lnTo>
                    <a:pt x="106921" y="262220"/>
                  </a:lnTo>
                  <a:lnTo>
                    <a:pt x="115736" y="268808"/>
                  </a:lnTo>
                  <a:lnTo>
                    <a:pt x="124823" y="275537"/>
                  </a:lnTo>
                  <a:lnTo>
                    <a:pt x="134402" y="282362"/>
                  </a:lnTo>
                  <a:lnTo>
                    <a:pt x="144752" y="289251"/>
                  </a:lnTo>
                  <a:lnTo>
                    <a:pt x="155934" y="296183"/>
                  </a:lnTo>
                  <a:lnTo>
                    <a:pt x="167529" y="303144"/>
                  </a:lnTo>
                  <a:lnTo>
                    <a:pt x="178771" y="310124"/>
                  </a:lnTo>
                  <a:lnTo>
                    <a:pt x="189246" y="317109"/>
                  </a:lnTo>
                  <a:lnTo>
                    <a:pt x="198594" y="323789"/>
                  </a:lnTo>
                  <a:lnTo>
                    <a:pt x="207266" y="330226"/>
                  </a:lnTo>
                  <a:lnTo>
                    <a:pt x="216018" y="336983"/>
                  </a:lnTo>
                  <a:lnTo>
                    <a:pt x="226266" y="345142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295212" y="5319785"/>
            <a:ext cx="536954" cy="665546"/>
            <a:chOff x="2295212" y="5319785"/>
            <a:chExt cx="536954" cy="665546"/>
          </a:xfrm>
        </p:grpSpPr>
        <p:sp>
          <p:nvSpPr>
            <p:cNvPr id="61" name="Freeform 60"/>
            <p:cNvSpPr/>
            <p:nvPr/>
          </p:nvSpPr>
          <p:spPr>
            <a:xfrm>
              <a:off x="2295212" y="5601160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84228" y="0"/>
                  </a:moveTo>
                  <a:lnTo>
                    <a:pt x="78361" y="8802"/>
                  </a:lnTo>
                  <a:lnTo>
                    <a:pt x="72796" y="17149"/>
                  </a:lnTo>
                  <a:lnTo>
                    <a:pt x="66997" y="25847"/>
                  </a:lnTo>
                  <a:lnTo>
                    <a:pt x="60917" y="34968"/>
                  </a:lnTo>
                  <a:lnTo>
                    <a:pt x="54587" y="44463"/>
                  </a:lnTo>
                  <a:lnTo>
                    <a:pt x="48058" y="54251"/>
                  </a:lnTo>
                  <a:lnTo>
                    <a:pt x="41382" y="64092"/>
                  </a:lnTo>
                  <a:lnTo>
                    <a:pt x="34600" y="73617"/>
                  </a:lnTo>
                  <a:lnTo>
                    <a:pt x="27751" y="82641"/>
                  </a:lnTo>
                  <a:lnTo>
                    <a:pt x="21163" y="90862"/>
                  </a:lnTo>
                  <a:lnTo>
                    <a:pt x="14799" y="98581"/>
                  </a:lnTo>
                  <a:lnTo>
                    <a:pt x="8101" y="10647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95212" y="5601160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3001" y="11669"/>
                  </a:lnTo>
                  <a:lnTo>
                    <a:pt x="6423" y="22157"/>
                  </a:lnTo>
                  <a:lnTo>
                    <a:pt x="10619" y="32459"/>
                  </a:lnTo>
                  <a:lnTo>
                    <a:pt x="15520" y="42761"/>
                  </a:lnTo>
                  <a:lnTo>
                    <a:pt x="21001" y="53104"/>
                  </a:lnTo>
                  <a:lnTo>
                    <a:pt x="26927" y="63489"/>
                  </a:lnTo>
                  <a:lnTo>
                    <a:pt x="33068" y="73838"/>
                  </a:lnTo>
                  <a:lnTo>
                    <a:pt x="39815" y="85235"/>
                  </a:lnTo>
                  <a:lnTo>
                    <a:pt x="48877" y="100915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95253" y="5319785"/>
              <a:ext cx="136872" cy="250241"/>
            </a:xfrm>
            <a:custGeom>
              <a:avLst/>
              <a:gdLst/>
              <a:ahLst/>
              <a:cxnLst/>
              <a:rect l="0" t="0" r="0" b="0"/>
              <a:pathLst>
                <a:path w="136872" h="250241">
                  <a:moveTo>
                    <a:pt x="0" y="81334"/>
                  </a:moveTo>
                  <a:lnTo>
                    <a:pt x="67" y="69666"/>
                  </a:lnTo>
                  <a:lnTo>
                    <a:pt x="708" y="59177"/>
                  </a:lnTo>
                  <a:lnTo>
                    <a:pt x="2009" y="48880"/>
                  </a:lnTo>
                  <a:lnTo>
                    <a:pt x="4041" y="38751"/>
                  </a:lnTo>
                  <a:lnTo>
                    <a:pt x="7006" y="29056"/>
                  </a:lnTo>
                  <a:lnTo>
                    <a:pt x="10930" y="19934"/>
                  </a:lnTo>
                  <a:lnTo>
                    <a:pt x="15853" y="11849"/>
                  </a:lnTo>
                  <a:lnTo>
                    <a:pt x="21904" y="5633"/>
                  </a:lnTo>
                  <a:lnTo>
                    <a:pt x="29040" y="1582"/>
                  </a:lnTo>
                  <a:lnTo>
                    <a:pt x="36762" y="0"/>
                  </a:lnTo>
                  <a:lnTo>
                    <a:pt x="44250" y="1433"/>
                  </a:lnTo>
                  <a:lnTo>
                    <a:pt x="51060" y="5878"/>
                  </a:lnTo>
                  <a:lnTo>
                    <a:pt x="57103" y="12742"/>
                  </a:lnTo>
                  <a:lnTo>
                    <a:pt x="62471" y="21159"/>
                  </a:lnTo>
                  <a:lnTo>
                    <a:pt x="67297" y="30482"/>
                  </a:lnTo>
                  <a:lnTo>
                    <a:pt x="71557" y="40482"/>
                  </a:lnTo>
                  <a:lnTo>
                    <a:pt x="75053" y="51244"/>
                  </a:lnTo>
                  <a:lnTo>
                    <a:pt x="77748" y="62777"/>
                  </a:lnTo>
                  <a:lnTo>
                    <a:pt x="79899" y="74977"/>
                  </a:lnTo>
                  <a:lnTo>
                    <a:pt x="81958" y="87707"/>
                  </a:lnTo>
                  <a:lnTo>
                    <a:pt x="84190" y="100831"/>
                  </a:lnTo>
                  <a:lnTo>
                    <a:pt x="86350" y="114239"/>
                  </a:lnTo>
                  <a:lnTo>
                    <a:pt x="87815" y="127847"/>
                  </a:lnTo>
                  <a:lnTo>
                    <a:pt x="88280" y="141589"/>
                  </a:lnTo>
                  <a:lnTo>
                    <a:pt x="87761" y="155257"/>
                  </a:lnTo>
                  <a:lnTo>
                    <a:pt x="86415" y="168514"/>
                  </a:lnTo>
                  <a:lnTo>
                    <a:pt x="84429" y="181206"/>
                  </a:lnTo>
                  <a:lnTo>
                    <a:pt x="81808" y="193186"/>
                  </a:lnTo>
                  <a:lnTo>
                    <a:pt x="78377" y="204239"/>
                  </a:lnTo>
                  <a:lnTo>
                    <a:pt x="74106" y="214336"/>
                  </a:lnTo>
                  <a:lnTo>
                    <a:pt x="68933" y="223440"/>
                  </a:lnTo>
                  <a:lnTo>
                    <a:pt x="62705" y="231417"/>
                  </a:lnTo>
                  <a:lnTo>
                    <a:pt x="55438" y="238294"/>
                  </a:lnTo>
                  <a:lnTo>
                    <a:pt x="47286" y="243914"/>
                  </a:lnTo>
                  <a:lnTo>
                    <a:pt x="38444" y="247867"/>
                  </a:lnTo>
                  <a:lnTo>
                    <a:pt x="29108" y="250068"/>
                  </a:lnTo>
                  <a:lnTo>
                    <a:pt x="20079" y="250240"/>
                  </a:lnTo>
                  <a:lnTo>
                    <a:pt x="12695" y="247779"/>
                  </a:lnTo>
                  <a:lnTo>
                    <a:pt x="7557" y="242605"/>
                  </a:lnTo>
                  <a:lnTo>
                    <a:pt x="4755" y="235234"/>
                  </a:lnTo>
                  <a:lnTo>
                    <a:pt x="4230" y="226467"/>
                  </a:lnTo>
                  <a:lnTo>
                    <a:pt x="5693" y="216915"/>
                  </a:lnTo>
                  <a:lnTo>
                    <a:pt x="8739" y="207100"/>
                  </a:lnTo>
                  <a:lnTo>
                    <a:pt x="12976" y="197525"/>
                  </a:lnTo>
                  <a:lnTo>
                    <a:pt x="18083" y="188430"/>
                  </a:lnTo>
                  <a:lnTo>
                    <a:pt x="24134" y="180004"/>
                  </a:lnTo>
                  <a:lnTo>
                    <a:pt x="31558" y="172483"/>
                  </a:lnTo>
                  <a:lnTo>
                    <a:pt x="40481" y="165906"/>
                  </a:lnTo>
                  <a:lnTo>
                    <a:pt x="50746" y="160319"/>
                  </a:lnTo>
                  <a:lnTo>
                    <a:pt x="62086" y="155855"/>
                  </a:lnTo>
                  <a:lnTo>
                    <a:pt x="74220" y="152479"/>
                  </a:lnTo>
                  <a:lnTo>
                    <a:pt x="86511" y="150020"/>
                  </a:lnTo>
                  <a:lnTo>
                    <a:pt x="99277" y="148010"/>
                  </a:lnTo>
                  <a:lnTo>
                    <a:pt x="114752" y="146273"/>
                  </a:lnTo>
                  <a:lnTo>
                    <a:pt x="136871" y="14450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32082" y="5601160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2826" y="2934"/>
                  </a:lnTo>
                  <a:lnTo>
                    <a:pt x="214480" y="5716"/>
                  </a:lnTo>
                  <a:lnTo>
                    <a:pt x="205781" y="8616"/>
                  </a:lnTo>
                  <a:lnTo>
                    <a:pt x="196660" y="11656"/>
                  </a:lnTo>
                  <a:lnTo>
                    <a:pt x="187165" y="14821"/>
                  </a:lnTo>
                  <a:lnTo>
                    <a:pt x="177368" y="18085"/>
                  </a:lnTo>
                  <a:lnTo>
                    <a:pt x="167182" y="21423"/>
                  </a:lnTo>
                  <a:lnTo>
                    <a:pt x="156359" y="24815"/>
                  </a:lnTo>
                  <a:lnTo>
                    <a:pt x="144820" y="28243"/>
                  </a:lnTo>
                  <a:lnTo>
                    <a:pt x="132630" y="31698"/>
                  </a:lnTo>
                  <a:lnTo>
                    <a:pt x="119916" y="35171"/>
                  </a:lnTo>
                  <a:lnTo>
                    <a:pt x="106810" y="38655"/>
                  </a:lnTo>
                  <a:lnTo>
                    <a:pt x="93586" y="42148"/>
                  </a:lnTo>
                  <a:lnTo>
                    <a:pt x="80635" y="45646"/>
                  </a:lnTo>
                  <a:lnTo>
                    <a:pt x="68153" y="49144"/>
                  </a:lnTo>
                  <a:lnTo>
                    <a:pt x="56217" y="52487"/>
                  </a:lnTo>
                  <a:lnTo>
                    <a:pt x="43499" y="55709"/>
                  </a:lnTo>
                  <a:lnTo>
                    <a:pt x="26648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84725" y="5732780"/>
              <a:ext cx="200042" cy="252551"/>
            </a:xfrm>
            <a:custGeom>
              <a:avLst/>
              <a:gdLst/>
              <a:ahLst/>
              <a:cxnLst/>
              <a:rect l="0" t="0" r="0" b="0"/>
              <a:pathLst>
                <a:path w="200042" h="252551">
                  <a:moveTo>
                    <a:pt x="0" y="36836"/>
                  </a:moveTo>
                  <a:lnTo>
                    <a:pt x="3068" y="28169"/>
                  </a:lnTo>
                  <a:lnTo>
                    <a:pt x="7131" y="21103"/>
                  </a:lnTo>
                  <a:lnTo>
                    <a:pt x="12628" y="15002"/>
                  </a:lnTo>
                  <a:lnTo>
                    <a:pt x="19560" y="9773"/>
                  </a:lnTo>
                  <a:lnTo>
                    <a:pt x="28007" y="5560"/>
                  </a:lnTo>
                  <a:lnTo>
                    <a:pt x="37848" y="2362"/>
                  </a:lnTo>
                  <a:lnTo>
                    <a:pt x="48513" y="367"/>
                  </a:lnTo>
                  <a:lnTo>
                    <a:pt x="59118" y="0"/>
                  </a:lnTo>
                  <a:lnTo>
                    <a:pt x="69163" y="1356"/>
                  </a:lnTo>
                  <a:lnTo>
                    <a:pt x="78360" y="4555"/>
                  </a:lnTo>
                  <a:lnTo>
                    <a:pt x="86464" y="9901"/>
                  </a:lnTo>
                  <a:lnTo>
                    <a:pt x="93464" y="17350"/>
                  </a:lnTo>
                  <a:lnTo>
                    <a:pt x="99351" y="26589"/>
                  </a:lnTo>
                  <a:lnTo>
                    <a:pt x="104023" y="37223"/>
                  </a:lnTo>
                  <a:lnTo>
                    <a:pt x="107537" y="48886"/>
                  </a:lnTo>
                  <a:lnTo>
                    <a:pt x="109916" y="61121"/>
                  </a:lnTo>
                  <a:lnTo>
                    <a:pt x="111073" y="73400"/>
                  </a:lnTo>
                  <a:lnTo>
                    <a:pt x="111075" y="85431"/>
                  </a:lnTo>
                  <a:lnTo>
                    <a:pt x="110111" y="97136"/>
                  </a:lnTo>
                  <a:lnTo>
                    <a:pt x="108402" y="108536"/>
                  </a:lnTo>
                  <a:lnTo>
                    <a:pt x="106139" y="119689"/>
                  </a:lnTo>
                  <a:lnTo>
                    <a:pt x="103316" y="130655"/>
                  </a:lnTo>
                  <a:lnTo>
                    <a:pt x="99743" y="141486"/>
                  </a:lnTo>
                  <a:lnTo>
                    <a:pt x="95381" y="152222"/>
                  </a:lnTo>
                  <a:lnTo>
                    <a:pt x="90486" y="162890"/>
                  </a:lnTo>
                  <a:lnTo>
                    <a:pt x="85508" y="173513"/>
                  </a:lnTo>
                  <a:lnTo>
                    <a:pt x="80712" y="184101"/>
                  </a:lnTo>
                  <a:lnTo>
                    <a:pt x="76017" y="194500"/>
                  </a:lnTo>
                  <a:lnTo>
                    <a:pt x="71106" y="204409"/>
                  </a:lnTo>
                  <a:lnTo>
                    <a:pt x="65796" y="213703"/>
                  </a:lnTo>
                  <a:lnTo>
                    <a:pt x="59907" y="222419"/>
                  </a:lnTo>
                  <a:lnTo>
                    <a:pt x="53190" y="230660"/>
                  </a:lnTo>
                  <a:lnTo>
                    <a:pt x="45595" y="238520"/>
                  </a:lnTo>
                  <a:lnTo>
                    <a:pt x="37392" y="245443"/>
                  </a:lnTo>
                  <a:lnTo>
                    <a:pt x="29047" y="250276"/>
                  </a:lnTo>
                  <a:lnTo>
                    <a:pt x="20858" y="252550"/>
                  </a:lnTo>
                  <a:lnTo>
                    <a:pt x="13414" y="252108"/>
                  </a:lnTo>
                  <a:lnTo>
                    <a:pt x="7632" y="248771"/>
                  </a:lnTo>
                  <a:lnTo>
                    <a:pt x="3867" y="242749"/>
                  </a:lnTo>
                  <a:lnTo>
                    <a:pt x="2137" y="234672"/>
                  </a:lnTo>
                  <a:lnTo>
                    <a:pt x="2407" y="225367"/>
                  </a:lnTo>
                  <a:lnTo>
                    <a:pt x="4443" y="215425"/>
                  </a:lnTo>
                  <a:lnTo>
                    <a:pt x="8061" y="205503"/>
                  </a:lnTo>
                  <a:lnTo>
                    <a:pt x="13222" y="196381"/>
                  </a:lnTo>
                  <a:lnTo>
                    <a:pt x="19762" y="188411"/>
                  </a:lnTo>
                  <a:lnTo>
                    <a:pt x="27421" y="181891"/>
                  </a:lnTo>
                  <a:lnTo>
                    <a:pt x="35931" y="177253"/>
                  </a:lnTo>
                  <a:lnTo>
                    <a:pt x="45062" y="174540"/>
                  </a:lnTo>
                  <a:lnTo>
                    <a:pt x="54632" y="173494"/>
                  </a:lnTo>
                  <a:lnTo>
                    <a:pt x="64510" y="173764"/>
                  </a:lnTo>
                  <a:lnTo>
                    <a:pt x="74603" y="175009"/>
                  </a:lnTo>
                  <a:lnTo>
                    <a:pt x="85007" y="176789"/>
                  </a:lnTo>
                  <a:lnTo>
                    <a:pt x="95985" y="178588"/>
                  </a:lnTo>
                  <a:lnTo>
                    <a:pt x="107629" y="180119"/>
                  </a:lnTo>
                  <a:lnTo>
                    <a:pt x="119720" y="181144"/>
                  </a:lnTo>
                  <a:lnTo>
                    <a:pt x="131837" y="181381"/>
                  </a:lnTo>
                  <a:lnTo>
                    <a:pt x="143719" y="180762"/>
                  </a:lnTo>
                  <a:lnTo>
                    <a:pt x="155036" y="179344"/>
                  </a:lnTo>
                  <a:lnTo>
                    <a:pt x="166520" y="176971"/>
                  </a:lnTo>
                  <a:lnTo>
                    <a:pt x="180293" y="172317"/>
                  </a:lnTo>
                  <a:lnTo>
                    <a:pt x="200041" y="16317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58466" y="5569575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64831" y="2867"/>
                  </a:lnTo>
                  <a:lnTo>
                    <a:pt x="55844" y="5009"/>
                  </a:lnTo>
                  <a:lnTo>
                    <a:pt x="45867" y="6612"/>
                  </a:lnTo>
                  <a:lnTo>
                    <a:pt x="35536" y="7795"/>
                  </a:lnTo>
                  <a:lnTo>
                    <a:pt x="25199" y="8773"/>
                  </a:lnTo>
                  <a:lnTo>
                    <a:pt x="13945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37409" y="564327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69693" y="10462"/>
                  </a:lnTo>
                  <a:lnTo>
                    <a:pt x="57062" y="9822"/>
                  </a:lnTo>
                  <a:lnTo>
                    <a:pt x="45171" y="8530"/>
                  </a:lnTo>
                  <a:lnTo>
                    <a:pt x="34169" y="6834"/>
                  </a:lnTo>
                  <a:lnTo>
                    <a:pt x="23726" y="4984"/>
                  </a:lnTo>
                  <a:lnTo>
                    <a:pt x="12917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947979" y="5286764"/>
            <a:ext cx="389555" cy="409154"/>
            <a:chOff x="2947979" y="5286764"/>
            <a:chExt cx="389555" cy="409154"/>
          </a:xfrm>
        </p:grpSpPr>
        <p:sp>
          <p:nvSpPr>
            <p:cNvPr id="69" name="Freeform 68"/>
            <p:cNvSpPr/>
            <p:nvPr/>
          </p:nvSpPr>
          <p:spPr>
            <a:xfrm>
              <a:off x="3063619" y="5286764"/>
              <a:ext cx="189687" cy="313102"/>
            </a:xfrm>
            <a:custGeom>
              <a:avLst/>
              <a:gdLst/>
              <a:ahLst/>
              <a:cxnLst/>
              <a:rect l="0" t="0" r="0" b="0"/>
              <a:pathLst>
                <a:path w="189687" h="313102">
                  <a:moveTo>
                    <a:pt x="42287" y="30127"/>
                  </a:moveTo>
                  <a:lnTo>
                    <a:pt x="39354" y="38928"/>
                  </a:lnTo>
                  <a:lnTo>
                    <a:pt x="36572" y="47275"/>
                  </a:lnTo>
                  <a:lnTo>
                    <a:pt x="33689" y="55901"/>
                  </a:lnTo>
                  <a:lnTo>
                    <a:pt x="31290" y="62302"/>
                  </a:lnTo>
                  <a:lnTo>
                    <a:pt x="30296" y="63311"/>
                  </a:lnTo>
                  <a:lnTo>
                    <a:pt x="30716" y="60006"/>
                  </a:lnTo>
                  <a:lnTo>
                    <a:pt x="32191" y="53954"/>
                  </a:lnTo>
                  <a:lnTo>
                    <a:pt x="34706" y="46387"/>
                  </a:lnTo>
                  <a:lnTo>
                    <a:pt x="38632" y="38265"/>
                  </a:lnTo>
                  <a:lnTo>
                    <a:pt x="44069" y="30116"/>
                  </a:lnTo>
                  <a:lnTo>
                    <a:pt x="50848" y="22308"/>
                  </a:lnTo>
                  <a:lnTo>
                    <a:pt x="58698" y="15194"/>
                  </a:lnTo>
                  <a:lnTo>
                    <a:pt x="67348" y="8896"/>
                  </a:lnTo>
                  <a:lnTo>
                    <a:pt x="76410" y="3831"/>
                  </a:lnTo>
                  <a:lnTo>
                    <a:pt x="85406" y="781"/>
                  </a:lnTo>
                  <a:lnTo>
                    <a:pt x="94077" y="0"/>
                  </a:lnTo>
                  <a:lnTo>
                    <a:pt x="102202" y="1593"/>
                  </a:lnTo>
                  <a:lnTo>
                    <a:pt x="109513" y="5778"/>
                  </a:lnTo>
                  <a:lnTo>
                    <a:pt x="115944" y="12409"/>
                  </a:lnTo>
                  <a:lnTo>
                    <a:pt x="121434" y="21080"/>
                  </a:lnTo>
                  <a:lnTo>
                    <a:pt x="125831" y="31324"/>
                  </a:lnTo>
                  <a:lnTo>
                    <a:pt x="129161" y="42732"/>
                  </a:lnTo>
                  <a:lnTo>
                    <a:pt x="131586" y="55133"/>
                  </a:lnTo>
                  <a:lnTo>
                    <a:pt x="133305" y="68587"/>
                  </a:lnTo>
                  <a:lnTo>
                    <a:pt x="134497" y="83044"/>
                  </a:lnTo>
                  <a:lnTo>
                    <a:pt x="135147" y="98346"/>
                  </a:lnTo>
                  <a:lnTo>
                    <a:pt x="135060" y="114302"/>
                  </a:lnTo>
                  <a:lnTo>
                    <a:pt x="134187" y="130737"/>
                  </a:lnTo>
                  <a:lnTo>
                    <a:pt x="132618" y="147351"/>
                  </a:lnTo>
                  <a:lnTo>
                    <a:pt x="130494" y="163732"/>
                  </a:lnTo>
                  <a:lnTo>
                    <a:pt x="127953" y="179670"/>
                  </a:lnTo>
                  <a:lnTo>
                    <a:pt x="125113" y="194982"/>
                  </a:lnTo>
                  <a:lnTo>
                    <a:pt x="122060" y="209425"/>
                  </a:lnTo>
                  <a:lnTo>
                    <a:pt x="118856" y="222953"/>
                  </a:lnTo>
                  <a:lnTo>
                    <a:pt x="115383" y="235512"/>
                  </a:lnTo>
                  <a:lnTo>
                    <a:pt x="111366" y="246962"/>
                  </a:lnTo>
                  <a:lnTo>
                    <a:pt x="106698" y="257334"/>
                  </a:lnTo>
                  <a:lnTo>
                    <a:pt x="101426" y="266794"/>
                  </a:lnTo>
                  <a:lnTo>
                    <a:pt x="95663" y="275542"/>
                  </a:lnTo>
                  <a:lnTo>
                    <a:pt x="89521" y="283760"/>
                  </a:lnTo>
                  <a:lnTo>
                    <a:pt x="82939" y="291434"/>
                  </a:lnTo>
                  <a:lnTo>
                    <a:pt x="75690" y="298369"/>
                  </a:lnTo>
                  <a:lnTo>
                    <a:pt x="67701" y="304502"/>
                  </a:lnTo>
                  <a:lnTo>
                    <a:pt x="59048" y="309435"/>
                  </a:lnTo>
                  <a:lnTo>
                    <a:pt x="49862" y="312386"/>
                  </a:lnTo>
                  <a:lnTo>
                    <a:pt x="40283" y="313101"/>
                  </a:lnTo>
                  <a:lnTo>
                    <a:pt x="30749" y="311630"/>
                  </a:lnTo>
                  <a:lnTo>
                    <a:pt x="21962" y="308060"/>
                  </a:lnTo>
                  <a:lnTo>
                    <a:pt x="14250" y="302658"/>
                  </a:lnTo>
                  <a:lnTo>
                    <a:pt x="7922" y="295796"/>
                  </a:lnTo>
                  <a:lnTo>
                    <a:pt x="3420" y="287836"/>
                  </a:lnTo>
                  <a:lnTo>
                    <a:pt x="807" y="279087"/>
                  </a:lnTo>
                  <a:lnTo>
                    <a:pt x="0" y="269944"/>
                  </a:lnTo>
                  <a:lnTo>
                    <a:pt x="964" y="260888"/>
                  </a:lnTo>
                  <a:lnTo>
                    <a:pt x="3506" y="252178"/>
                  </a:lnTo>
                  <a:lnTo>
                    <a:pt x="7650" y="244196"/>
                  </a:lnTo>
                  <a:lnTo>
                    <a:pt x="13704" y="237512"/>
                  </a:lnTo>
                  <a:lnTo>
                    <a:pt x="21656" y="232325"/>
                  </a:lnTo>
                  <a:lnTo>
                    <a:pt x="30909" y="228824"/>
                  </a:lnTo>
                  <a:lnTo>
                    <a:pt x="40496" y="227364"/>
                  </a:lnTo>
                  <a:lnTo>
                    <a:pt x="49833" y="227939"/>
                  </a:lnTo>
                  <a:lnTo>
                    <a:pt x="58879" y="230255"/>
                  </a:lnTo>
                  <a:lnTo>
                    <a:pt x="67940" y="233935"/>
                  </a:lnTo>
                  <a:lnTo>
                    <a:pt x="77219" y="238622"/>
                  </a:lnTo>
                  <a:lnTo>
                    <a:pt x="86773" y="243867"/>
                  </a:lnTo>
                  <a:lnTo>
                    <a:pt x="96581" y="249146"/>
                  </a:lnTo>
                  <a:lnTo>
                    <a:pt x="106594" y="254172"/>
                  </a:lnTo>
                  <a:lnTo>
                    <a:pt x="116761" y="258866"/>
                  </a:lnTo>
                  <a:lnTo>
                    <a:pt x="127040" y="263253"/>
                  </a:lnTo>
                  <a:lnTo>
                    <a:pt x="137388" y="267385"/>
                  </a:lnTo>
                  <a:lnTo>
                    <a:pt x="147521" y="271175"/>
                  </a:lnTo>
                  <a:lnTo>
                    <a:pt x="158006" y="274753"/>
                  </a:lnTo>
                  <a:lnTo>
                    <a:pt x="170882" y="278433"/>
                  </a:lnTo>
                  <a:lnTo>
                    <a:pt x="189686" y="28281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47979" y="5632746"/>
              <a:ext cx="389555" cy="63172"/>
            </a:xfrm>
            <a:custGeom>
              <a:avLst/>
              <a:gdLst/>
              <a:ahLst/>
              <a:cxnLst/>
              <a:rect l="0" t="0" r="0" b="0"/>
              <a:pathLst>
                <a:path w="389555" h="63172">
                  <a:moveTo>
                    <a:pt x="389554" y="0"/>
                  </a:moveTo>
                  <a:lnTo>
                    <a:pt x="377886" y="67"/>
                  </a:lnTo>
                  <a:lnTo>
                    <a:pt x="367398" y="707"/>
                  </a:lnTo>
                  <a:lnTo>
                    <a:pt x="357091" y="1999"/>
                  </a:lnTo>
                  <a:lnTo>
                    <a:pt x="346617" y="3687"/>
                  </a:lnTo>
                  <a:lnTo>
                    <a:pt x="335625" y="5355"/>
                  </a:lnTo>
                  <a:lnTo>
                    <a:pt x="323987" y="6772"/>
                  </a:lnTo>
                  <a:lnTo>
                    <a:pt x="311906" y="8043"/>
                  </a:lnTo>
                  <a:lnTo>
                    <a:pt x="299799" y="9502"/>
                  </a:lnTo>
                  <a:lnTo>
                    <a:pt x="287908" y="11335"/>
                  </a:lnTo>
                  <a:lnTo>
                    <a:pt x="275974" y="13566"/>
                  </a:lnTo>
                  <a:lnTo>
                    <a:pt x="263364" y="16142"/>
                  </a:lnTo>
                  <a:lnTo>
                    <a:pt x="249771" y="18984"/>
                  </a:lnTo>
                  <a:lnTo>
                    <a:pt x="235370" y="21860"/>
                  </a:lnTo>
                  <a:lnTo>
                    <a:pt x="220624" y="24404"/>
                  </a:lnTo>
                  <a:lnTo>
                    <a:pt x="205845" y="26448"/>
                  </a:lnTo>
                  <a:lnTo>
                    <a:pt x="191006" y="28158"/>
                  </a:lnTo>
                  <a:lnTo>
                    <a:pt x="175831" y="29920"/>
                  </a:lnTo>
                  <a:lnTo>
                    <a:pt x="160184" y="31961"/>
                  </a:lnTo>
                  <a:lnTo>
                    <a:pt x="144236" y="34333"/>
                  </a:lnTo>
                  <a:lnTo>
                    <a:pt x="128370" y="37004"/>
                  </a:lnTo>
                  <a:lnTo>
                    <a:pt x="112805" y="39916"/>
                  </a:lnTo>
                  <a:lnTo>
                    <a:pt x="97590" y="43007"/>
                  </a:lnTo>
                  <a:lnTo>
                    <a:pt x="82686" y="46229"/>
                  </a:lnTo>
                  <a:lnTo>
                    <a:pt x="68045" y="49536"/>
                  </a:lnTo>
                  <a:lnTo>
                    <a:pt x="54016" y="52752"/>
                  </a:lnTo>
                  <a:lnTo>
                    <a:pt x="39870" y="55872"/>
                  </a:lnTo>
                  <a:lnTo>
                    <a:pt x="23246" y="5916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40E0D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000621" y="5748559"/>
            <a:ext cx="305328" cy="357970"/>
            <a:chOff x="3000621" y="5748559"/>
            <a:chExt cx="305328" cy="357970"/>
          </a:xfrm>
        </p:grpSpPr>
        <p:sp>
          <p:nvSpPr>
            <p:cNvPr id="72" name="Freeform 71"/>
            <p:cNvSpPr/>
            <p:nvPr/>
          </p:nvSpPr>
          <p:spPr>
            <a:xfrm>
              <a:off x="3000621" y="5801202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5" y="41069"/>
                  </a:lnTo>
                  <a:lnTo>
                    <a:pt x="178" y="54238"/>
                  </a:lnTo>
                  <a:lnTo>
                    <a:pt x="826" y="67099"/>
                  </a:lnTo>
                  <a:lnTo>
                    <a:pt x="2075" y="79513"/>
                  </a:lnTo>
                  <a:lnTo>
                    <a:pt x="3727" y="91972"/>
                  </a:lnTo>
                  <a:lnTo>
                    <a:pt x="5376" y="105470"/>
                  </a:lnTo>
                  <a:lnTo>
                    <a:pt x="6783" y="120469"/>
                  </a:lnTo>
                  <a:lnTo>
                    <a:pt x="8048" y="136458"/>
                  </a:lnTo>
                  <a:lnTo>
                    <a:pt x="9505" y="152276"/>
                  </a:lnTo>
                  <a:lnTo>
                    <a:pt x="11332" y="167252"/>
                  </a:lnTo>
                  <a:lnTo>
                    <a:pt x="13389" y="181391"/>
                  </a:lnTo>
                  <a:lnTo>
                    <a:pt x="15317" y="195099"/>
                  </a:lnTo>
                  <a:lnTo>
                    <a:pt x="16911" y="208688"/>
                  </a:lnTo>
                  <a:lnTo>
                    <a:pt x="18133" y="222305"/>
                  </a:lnTo>
                  <a:lnTo>
                    <a:pt x="19029" y="236001"/>
                  </a:lnTo>
                  <a:lnTo>
                    <a:pt x="19666" y="249762"/>
                  </a:lnTo>
                  <a:lnTo>
                    <a:pt x="20111" y="262970"/>
                  </a:lnTo>
                  <a:lnTo>
                    <a:pt x="20466" y="275716"/>
                  </a:lnTo>
                  <a:lnTo>
                    <a:pt x="20764" y="289122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62552" y="5748559"/>
              <a:ext cx="243397" cy="356326"/>
            </a:xfrm>
            <a:custGeom>
              <a:avLst/>
              <a:gdLst/>
              <a:ahLst/>
              <a:cxnLst/>
              <a:rect l="0" t="0" r="0" b="0"/>
              <a:pathLst>
                <a:path w="243397" h="356326">
                  <a:moveTo>
                    <a:pt x="43354" y="0"/>
                  </a:moveTo>
                  <a:lnTo>
                    <a:pt x="40421" y="8869"/>
                  </a:lnTo>
                  <a:lnTo>
                    <a:pt x="37639" y="17856"/>
                  </a:lnTo>
                  <a:lnTo>
                    <a:pt x="34762" y="27829"/>
                  </a:lnTo>
                  <a:lnTo>
                    <a:pt x="32615" y="37957"/>
                  </a:lnTo>
                  <a:lnTo>
                    <a:pt x="33091" y="45463"/>
                  </a:lnTo>
                  <a:lnTo>
                    <a:pt x="36462" y="48424"/>
                  </a:lnTo>
                  <a:lnTo>
                    <a:pt x="41250" y="47861"/>
                  </a:lnTo>
                  <a:lnTo>
                    <a:pt x="46921" y="45491"/>
                  </a:lnTo>
                  <a:lnTo>
                    <a:pt x="53526" y="43077"/>
                  </a:lnTo>
                  <a:lnTo>
                    <a:pt x="61049" y="41550"/>
                  </a:lnTo>
                  <a:lnTo>
                    <a:pt x="69037" y="41478"/>
                  </a:lnTo>
                  <a:lnTo>
                    <a:pt x="76706" y="43382"/>
                  </a:lnTo>
                  <a:lnTo>
                    <a:pt x="83637" y="47323"/>
                  </a:lnTo>
                  <a:lnTo>
                    <a:pt x="89763" y="53031"/>
                  </a:lnTo>
                  <a:lnTo>
                    <a:pt x="95185" y="60131"/>
                  </a:lnTo>
                  <a:lnTo>
                    <a:pt x="100049" y="68272"/>
                  </a:lnTo>
                  <a:lnTo>
                    <a:pt x="104333" y="77326"/>
                  </a:lnTo>
                  <a:lnTo>
                    <a:pt x="107846" y="87378"/>
                  </a:lnTo>
                  <a:lnTo>
                    <a:pt x="110547" y="98402"/>
                  </a:lnTo>
                  <a:lnTo>
                    <a:pt x="112532" y="110415"/>
                  </a:lnTo>
                  <a:lnTo>
                    <a:pt x="113949" y="123541"/>
                  </a:lnTo>
                  <a:lnTo>
                    <a:pt x="114934" y="137742"/>
                  </a:lnTo>
                  <a:lnTo>
                    <a:pt x="115445" y="152686"/>
                  </a:lnTo>
                  <a:lnTo>
                    <a:pt x="115263" y="167863"/>
                  </a:lnTo>
                  <a:lnTo>
                    <a:pt x="114326" y="182954"/>
                  </a:lnTo>
                  <a:lnTo>
                    <a:pt x="112714" y="197679"/>
                  </a:lnTo>
                  <a:lnTo>
                    <a:pt x="110561" y="211721"/>
                  </a:lnTo>
                  <a:lnTo>
                    <a:pt x="108002" y="224979"/>
                  </a:lnTo>
                  <a:lnTo>
                    <a:pt x="105148" y="237526"/>
                  </a:lnTo>
                  <a:lnTo>
                    <a:pt x="102087" y="249500"/>
                  </a:lnTo>
                  <a:lnTo>
                    <a:pt x="98882" y="261042"/>
                  </a:lnTo>
                  <a:lnTo>
                    <a:pt x="95578" y="272270"/>
                  </a:lnTo>
                  <a:lnTo>
                    <a:pt x="92206" y="283277"/>
                  </a:lnTo>
                  <a:lnTo>
                    <a:pt x="88786" y="294126"/>
                  </a:lnTo>
                  <a:lnTo>
                    <a:pt x="85166" y="304702"/>
                  </a:lnTo>
                  <a:lnTo>
                    <a:pt x="81049" y="314730"/>
                  </a:lnTo>
                  <a:lnTo>
                    <a:pt x="76310" y="324099"/>
                  </a:lnTo>
                  <a:lnTo>
                    <a:pt x="70821" y="332696"/>
                  </a:lnTo>
                  <a:lnTo>
                    <a:pt x="64379" y="340325"/>
                  </a:lnTo>
                  <a:lnTo>
                    <a:pt x="56973" y="346960"/>
                  </a:lnTo>
                  <a:lnTo>
                    <a:pt x="48898" y="352246"/>
                  </a:lnTo>
                  <a:lnTo>
                    <a:pt x="40639" y="355442"/>
                  </a:lnTo>
                  <a:lnTo>
                    <a:pt x="32500" y="356325"/>
                  </a:lnTo>
                  <a:lnTo>
                    <a:pt x="24749" y="354969"/>
                  </a:lnTo>
                  <a:lnTo>
                    <a:pt x="17697" y="351475"/>
                  </a:lnTo>
                  <a:lnTo>
                    <a:pt x="11447" y="346125"/>
                  </a:lnTo>
                  <a:lnTo>
                    <a:pt x="6251" y="339299"/>
                  </a:lnTo>
                  <a:lnTo>
                    <a:pt x="2584" y="331363"/>
                  </a:lnTo>
                  <a:lnTo>
                    <a:pt x="562" y="322624"/>
                  </a:lnTo>
                  <a:lnTo>
                    <a:pt x="0" y="313319"/>
                  </a:lnTo>
                  <a:lnTo>
                    <a:pt x="602" y="303622"/>
                  </a:lnTo>
                  <a:lnTo>
                    <a:pt x="2082" y="293659"/>
                  </a:lnTo>
                  <a:lnTo>
                    <a:pt x="4361" y="283681"/>
                  </a:lnTo>
                  <a:lnTo>
                    <a:pt x="7561" y="274054"/>
                  </a:lnTo>
                  <a:lnTo>
                    <a:pt x="11682" y="264958"/>
                  </a:lnTo>
                  <a:lnTo>
                    <a:pt x="16923" y="256715"/>
                  </a:lnTo>
                  <a:lnTo>
                    <a:pt x="23730" y="249856"/>
                  </a:lnTo>
                  <a:lnTo>
                    <a:pt x="32199" y="244546"/>
                  </a:lnTo>
                  <a:lnTo>
                    <a:pt x="41972" y="240793"/>
                  </a:lnTo>
                  <a:lnTo>
                    <a:pt x="52442" y="238632"/>
                  </a:lnTo>
                  <a:lnTo>
                    <a:pt x="63189" y="237919"/>
                  </a:lnTo>
                  <a:lnTo>
                    <a:pt x="74167" y="238385"/>
                  </a:lnTo>
                  <a:lnTo>
                    <a:pt x="85594" y="239753"/>
                  </a:lnTo>
                  <a:lnTo>
                    <a:pt x="97572" y="241783"/>
                  </a:lnTo>
                  <a:lnTo>
                    <a:pt x="109903" y="244448"/>
                  </a:lnTo>
                  <a:lnTo>
                    <a:pt x="122188" y="247914"/>
                  </a:lnTo>
                  <a:lnTo>
                    <a:pt x="134205" y="252200"/>
                  </a:lnTo>
                  <a:lnTo>
                    <a:pt x="146225" y="256874"/>
                  </a:lnTo>
                  <a:lnTo>
                    <a:pt x="158894" y="261171"/>
                  </a:lnTo>
                  <a:lnTo>
                    <a:pt x="172514" y="264684"/>
                  </a:lnTo>
                  <a:lnTo>
                    <a:pt x="186507" y="267170"/>
                  </a:lnTo>
                  <a:lnTo>
                    <a:pt x="201074" y="268521"/>
                  </a:lnTo>
                  <a:lnTo>
                    <a:pt x="218617" y="267731"/>
                  </a:lnTo>
                  <a:lnTo>
                    <a:pt x="243396" y="263213"/>
                  </a:lnTo>
                </a:path>
              </a:pathLst>
            </a:custGeom>
            <a:ln w="38100" cap="flat" cmpd="sng" algn="ctr">
              <a:solidFill>
                <a:srgbClr val="00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180228" y="1242362"/>
            <a:ext cx="810695" cy="621183"/>
            <a:chOff x="6180228" y="1242362"/>
            <a:chExt cx="810695" cy="621183"/>
          </a:xfrm>
        </p:grpSpPr>
        <p:sp>
          <p:nvSpPr>
            <p:cNvPr id="75" name="Freeform 74"/>
            <p:cNvSpPr/>
            <p:nvPr/>
          </p:nvSpPr>
          <p:spPr>
            <a:xfrm>
              <a:off x="6180228" y="1326590"/>
              <a:ext cx="4704" cy="536955"/>
            </a:xfrm>
            <a:custGeom>
              <a:avLst/>
              <a:gdLst/>
              <a:ahLst/>
              <a:cxnLst/>
              <a:rect l="0" t="0" r="0" b="0"/>
              <a:pathLst>
                <a:path w="4704" h="53695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8"/>
                  </a:lnTo>
                  <a:lnTo>
                    <a:pt x="0" y="111197"/>
                  </a:lnTo>
                  <a:lnTo>
                    <a:pt x="0" y="131098"/>
                  </a:lnTo>
                  <a:lnTo>
                    <a:pt x="0" y="152151"/>
                  </a:lnTo>
                  <a:lnTo>
                    <a:pt x="0" y="174169"/>
                  </a:lnTo>
                  <a:lnTo>
                    <a:pt x="0" y="196932"/>
                  </a:lnTo>
                  <a:lnTo>
                    <a:pt x="0" y="220246"/>
                  </a:lnTo>
                  <a:lnTo>
                    <a:pt x="0" y="243951"/>
                  </a:lnTo>
                  <a:lnTo>
                    <a:pt x="0" y="267931"/>
                  </a:lnTo>
                  <a:lnTo>
                    <a:pt x="0" y="292092"/>
                  </a:lnTo>
                  <a:lnTo>
                    <a:pt x="0" y="316045"/>
                  </a:lnTo>
                  <a:lnTo>
                    <a:pt x="0" y="339135"/>
                  </a:lnTo>
                  <a:lnTo>
                    <a:pt x="5" y="361069"/>
                  </a:lnTo>
                  <a:lnTo>
                    <a:pt x="177" y="381731"/>
                  </a:lnTo>
                  <a:lnTo>
                    <a:pt x="826" y="401002"/>
                  </a:lnTo>
                  <a:lnTo>
                    <a:pt x="2070" y="418967"/>
                  </a:lnTo>
                  <a:lnTo>
                    <a:pt x="3550" y="435848"/>
                  </a:lnTo>
                  <a:lnTo>
                    <a:pt x="4550" y="451892"/>
                  </a:lnTo>
                  <a:lnTo>
                    <a:pt x="4703" y="467310"/>
                  </a:lnTo>
                  <a:lnTo>
                    <a:pt x="4137" y="481866"/>
                  </a:lnTo>
                  <a:lnTo>
                    <a:pt x="3239" y="496423"/>
                  </a:lnTo>
                  <a:lnTo>
                    <a:pt x="1923" y="513384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22383" y="124236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7662" y="8936"/>
                  </a:lnTo>
                  <a:lnTo>
                    <a:pt x="5519" y="18563"/>
                  </a:lnTo>
                  <a:lnTo>
                    <a:pt x="3916" y="29850"/>
                  </a:lnTo>
                  <a:lnTo>
                    <a:pt x="2736" y="42518"/>
                  </a:lnTo>
                  <a:lnTo>
                    <a:pt x="1887" y="55997"/>
                  </a:lnTo>
                  <a:lnTo>
                    <a:pt x="1290" y="69869"/>
                  </a:lnTo>
                  <a:lnTo>
                    <a:pt x="875" y="83905"/>
                  </a:lnTo>
                  <a:lnTo>
                    <a:pt x="592" y="97996"/>
                  </a:lnTo>
                  <a:lnTo>
                    <a:pt x="398" y="112079"/>
                  </a:lnTo>
                  <a:lnTo>
                    <a:pt x="267" y="125530"/>
                  </a:lnTo>
                  <a:lnTo>
                    <a:pt x="164" y="138480"/>
                  </a:lnTo>
                  <a:lnTo>
                    <a:pt x="81" y="15206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38155" y="146346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1" y="2866"/>
                  </a:lnTo>
                  <a:lnTo>
                    <a:pt x="145592" y="5008"/>
                  </a:lnTo>
                  <a:lnTo>
                    <a:pt x="133994" y="6611"/>
                  </a:lnTo>
                  <a:lnTo>
                    <a:pt x="121832" y="7792"/>
                  </a:lnTo>
                  <a:lnTo>
                    <a:pt x="109173" y="8641"/>
                  </a:lnTo>
                  <a:lnTo>
                    <a:pt x="96121" y="9243"/>
                  </a:lnTo>
                  <a:lnTo>
                    <a:pt x="82942" y="9830"/>
                  </a:lnTo>
                  <a:lnTo>
                    <a:pt x="70025" y="10762"/>
                  </a:lnTo>
                  <a:lnTo>
                    <a:pt x="57573" y="12204"/>
                  </a:lnTo>
                  <a:lnTo>
                    <a:pt x="45856" y="13997"/>
                  </a:lnTo>
                  <a:lnTo>
                    <a:pt x="34054" y="15926"/>
                  </a:lnTo>
                  <a:lnTo>
                    <a:pt x="20013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348684" y="1558217"/>
              <a:ext cx="115880" cy="269063"/>
            </a:xfrm>
            <a:custGeom>
              <a:avLst/>
              <a:gdLst/>
              <a:ahLst/>
              <a:cxnLst/>
              <a:rect l="0" t="0" r="0" b="0"/>
              <a:pathLst>
                <a:path w="115880" h="269063">
                  <a:moveTo>
                    <a:pt x="94756" y="0"/>
                  </a:moveTo>
                  <a:lnTo>
                    <a:pt x="88888" y="8801"/>
                  </a:lnTo>
                  <a:lnTo>
                    <a:pt x="83324" y="17148"/>
                  </a:lnTo>
                  <a:lnTo>
                    <a:pt x="77524" y="25847"/>
                  </a:lnTo>
                  <a:lnTo>
                    <a:pt x="71444" y="34968"/>
                  </a:lnTo>
                  <a:lnTo>
                    <a:pt x="65114" y="44463"/>
                  </a:lnTo>
                  <a:lnTo>
                    <a:pt x="58591" y="54255"/>
                  </a:lnTo>
                  <a:lnTo>
                    <a:pt x="52088" y="64269"/>
                  </a:lnTo>
                  <a:lnTo>
                    <a:pt x="45954" y="74443"/>
                  </a:lnTo>
                  <a:lnTo>
                    <a:pt x="40350" y="84734"/>
                  </a:lnTo>
                  <a:lnTo>
                    <a:pt x="35265" y="95271"/>
                  </a:lnTo>
                  <a:lnTo>
                    <a:pt x="30617" y="106337"/>
                  </a:lnTo>
                  <a:lnTo>
                    <a:pt x="26304" y="118039"/>
                  </a:lnTo>
                  <a:lnTo>
                    <a:pt x="22236" y="130170"/>
                  </a:lnTo>
                  <a:lnTo>
                    <a:pt x="18344" y="142313"/>
                  </a:lnTo>
                  <a:lnTo>
                    <a:pt x="14579" y="154231"/>
                  </a:lnTo>
                  <a:lnTo>
                    <a:pt x="11066" y="166183"/>
                  </a:lnTo>
                  <a:lnTo>
                    <a:pt x="8085" y="178806"/>
                  </a:lnTo>
                  <a:lnTo>
                    <a:pt x="5759" y="192404"/>
                  </a:lnTo>
                  <a:lnTo>
                    <a:pt x="4367" y="206638"/>
                  </a:lnTo>
                  <a:lnTo>
                    <a:pt x="4415" y="220739"/>
                  </a:lnTo>
                  <a:lnTo>
                    <a:pt x="6049" y="234244"/>
                  </a:lnTo>
                  <a:lnTo>
                    <a:pt x="9265" y="246396"/>
                  </a:lnTo>
                  <a:lnTo>
                    <a:pt x="14090" y="256034"/>
                  </a:lnTo>
                  <a:lnTo>
                    <a:pt x="20373" y="262764"/>
                  </a:lnTo>
                  <a:lnTo>
                    <a:pt x="27844" y="266839"/>
                  </a:lnTo>
                  <a:lnTo>
                    <a:pt x="36222" y="268767"/>
                  </a:lnTo>
                  <a:lnTo>
                    <a:pt x="45255" y="269062"/>
                  </a:lnTo>
                  <a:lnTo>
                    <a:pt x="54589" y="267843"/>
                  </a:lnTo>
                  <a:lnTo>
                    <a:pt x="63774" y="264840"/>
                  </a:lnTo>
                  <a:lnTo>
                    <a:pt x="72575" y="260049"/>
                  </a:lnTo>
                  <a:lnTo>
                    <a:pt x="80788" y="253716"/>
                  </a:lnTo>
                  <a:lnTo>
                    <a:pt x="88159" y="246171"/>
                  </a:lnTo>
                  <a:lnTo>
                    <a:pt x="94637" y="237723"/>
                  </a:lnTo>
                  <a:lnTo>
                    <a:pt x="100325" y="228628"/>
                  </a:lnTo>
                  <a:lnTo>
                    <a:pt x="105389" y="219077"/>
                  </a:lnTo>
                  <a:lnTo>
                    <a:pt x="109971" y="209216"/>
                  </a:lnTo>
                  <a:lnTo>
                    <a:pt x="113711" y="199308"/>
                  </a:lnTo>
                  <a:lnTo>
                    <a:pt x="115787" y="189729"/>
                  </a:lnTo>
                  <a:lnTo>
                    <a:pt x="115879" y="180669"/>
                  </a:lnTo>
                  <a:lnTo>
                    <a:pt x="113974" y="172620"/>
                  </a:lnTo>
                  <a:lnTo>
                    <a:pt x="110103" y="166424"/>
                  </a:lnTo>
                  <a:lnTo>
                    <a:pt x="104498" y="162376"/>
                  </a:lnTo>
                  <a:lnTo>
                    <a:pt x="97498" y="160456"/>
                  </a:lnTo>
                  <a:lnTo>
                    <a:pt x="89444" y="160596"/>
                  </a:lnTo>
                  <a:lnTo>
                    <a:pt x="80632" y="162541"/>
                  </a:lnTo>
                  <a:lnTo>
                    <a:pt x="71447" y="165929"/>
                  </a:lnTo>
                  <a:lnTo>
                    <a:pt x="62362" y="170402"/>
                  </a:lnTo>
                  <a:lnTo>
                    <a:pt x="53625" y="175663"/>
                  </a:lnTo>
                  <a:lnTo>
                    <a:pt x="45284" y="181479"/>
                  </a:lnTo>
                  <a:lnTo>
                    <a:pt x="37294" y="187681"/>
                  </a:lnTo>
                  <a:lnTo>
                    <a:pt x="29594" y="194143"/>
                  </a:lnTo>
                  <a:lnTo>
                    <a:pt x="22413" y="200671"/>
                  </a:lnTo>
                  <a:lnTo>
                    <a:pt x="15579" y="207731"/>
                  </a:lnTo>
                  <a:lnTo>
                    <a:pt x="8487" y="21706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76328" y="1368704"/>
              <a:ext cx="314595" cy="368499"/>
            </a:xfrm>
            <a:custGeom>
              <a:avLst/>
              <a:gdLst/>
              <a:ahLst/>
              <a:cxnLst/>
              <a:rect l="0" t="0" r="0" b="0"/>
              <a:pathLst>
                <a:path w="314595" h="368499">
                  <a:moveTo>
                    <a:pt x="314594" y="0"/>
                  </a:moveTo>
                  <a:lnTo>
                    <a:pt x="305859" y="5868"/>
                  </a:lnTo>
                  <a:lnTo>
                    <a:pt x="298153" y="11432"/>
                  </a:lnTo>
                  <a:lnTo>
                    <a:pt x="290747" y="17231"/>
                  </a:lnTo>
                  <a:lnTo>
                    <a:pt x="283313" y="23312"/>
                  </a:lnTo>
                  <a:lnTo>
                    <a:pt x="275485" y="29642"/>
                  </a:lnTo>
                  <a:lnTo>
                    <a:pt x="267107" y="36170"/>
                  </a:lnTo>
                  <a:lnTo>
                    <a:pt x="258190" y="42846"/>
                  </a:lnTo>
                  <a:lnTo>
                    <a:pt x="248828" y="49629"/>
                  </a:lnTo>
                  <a:lnTo>
                    <a:pt x="239121" y="56486"/>
                  </a:lnTo>
                  <a:lnTo>
                    <a:pt x="229162" y="63396"/>
                  </a:lnTo>
                  <a:lnTo>
                    <a:pt x="219024" y="70341"/>
                  </a:lnTo>
                  <a:lnTo>
                    <a:pt x="208757" y="77310"/>
                  </a:lnTo>
                  <a:lnTo>
                    <a:pt x="198236" y="84296"/>
                  </a:lnTo>
                  <a:lnTo>
                    <a:pt x="187180" y="91292"/>
                  </a:lnTo>
                  <a:lnTo>
                    <a:pt x="175485" y="98296"/>
                  </a:lnTo>
                  <a:lnTo>
                    <a:pt x="163359" y="105305"/>
                  </a:lnTo>
                  <a:lnTo>
                    <a:pt x="151218" y="112318"/>
                  </a:lnTo>
                  <a:lnTo>
                    <a:pt x="139311" y="119332"/>
                  </a:lnTo>
                  <a:lnTo>
                    <a:pt x="127707" y="126348"/>
                  </a:lnTo>
                  <a:lnTo>
                    <a:pt x="116381" y="133365"/>
                  </a:lnTo>
                  <a:lnTo>
                    <a:pt x="105282" y="140383"/>
                  </a:lnTo>
                  <a:lnTo>
                    <a:pt x="94352" y="147401"/>
                  </a:lnTo>
                  <a:lnTo>
                    <a:pt x="83547" y="154419"/>
                  </a:lnTo>
                  <a:lnTo>
                    <a:pt x="72830" y="161433"/>
                  </a:lnTo>
                  <a:lnTo>
                    <a:pt x="62174" y="168279"/>
                  </a:lnTo>
                  <a:lnTo>
                    <a:pt x="51558" y="174650"/>
                  </a:lnTo>
                  <a:lnTo>
                    <a:pt x="40975" y="180420"/>
                  </a:lnTo>
                  <a:lnTo>
                    <a:pt x="30581" y="185786"/>
                  </a:lnTo>
                  <a:lnTo>
                    <a:pt x="20674" y="191157"/>
                  </a:lnTo>
                  <a:lnTo>
                    <a:pt x="11414" y="196787"/>
                  </a:lnTo>
                  <a:lnTo>
                    <a:pt x="3894" y="203209"/>
                  </a:lnTo>
                  <a:lnTo>
                    <a:pt x="0" y="210186"/>
                  </a:lnTo>
                  <a:lnTo>
                    <a:pt x="238" y="216374"/>
                  </a:lnTo>
                  <a:lnTo>
                    <a:pt x="4152" y="221635"/>
                  </a:lnTo>
                  <a:lnTo>
                    <a:pt x="10978" y="226244"/>
                  </a:lnTo>
                  <a:lnTo>
                    <a:pt x="19812" y="230607"/>
                  </a:lnTo>
                  <a:lnTo>
                    <a:pt x="29736" y="235192"/>
                  </a:lnTo>
                  <a:lnTo>
                    <a:pt x="40165" y="240226"/>
                  </a:lnTo>
                  <a:lnTo>
                    <a:pt x="51118" y="245734"/>
                  </a:lnTo>
                  <a:lnTo>
                    <a:pt x="63073" y="251652"/>
                  </a:lnTo>
                  <a:lnTo>
                    <a:pt x="76234" y="257891"/>
                  </a:lnTo>
                  <a:lnTo>
                    <a:pt x="90516" y="264366"/>
                  </a:lnTo>
                  <a:lnTo>
                    <a:pt x="105715" y="271012"/>
                  </a:lnTo>
                  <a:lnTo>
                    <a:pt x="121608" y="277776"/>
                  </a:lnTo>
                  <a:lnTo>
                    <a:pt x="137839" y="284623"/>
                  </a:lnTo>
                  <a:lnTo>
                    <a:pt x="153957" y="291525"/>
                  </a:lnTo>
                  <a:lnTo>
                    <a:pt x="169719" y="298466"/>
                  </a:lnTo>
                  <a:lnTo>
                    <a:pt x="185081" y="305433"/>
                  </a:lnTo>
                  <a:lnTo>
                    <a:pt x="200091" y="312416"/>
                  </a:lnTo>
                  <a:lnTo>
                    <a:pt x="214814" y="319412"/>
                  </a:lnTo>
                  <a:lnTo>
                    <a:pt x="229162" y="326415"/>
                  </a:lnTo>
                  <a:lnTo>
                    <a:pt x="242883" y="333424"/>
                  </a:lnTo>
                  <a:lnTo>
                    <a:pt x="255885" y="340426"/>
                  </a:lnTo>
                  <a:lnTo>
                    <a:pt x="267975" y="347120"/>
                  </a:lnTo>
                  <a:lnTo>
                    <a:pt x="280070" y="353566"/>
                  </a:lnTo>
                  <a:lnTo>
                    <a:pt x="294351" y="360331"/>
                  </a:lnTo>
                  <a:lnTo>
                    <a:pt x="314594" y="3684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327834" y="1189720"/>
            <a:ext cx="831752" cy="610654"/>
            <a:chOff x="7327834" y="1189720"/>
            <a:chExt cx="831752" cy="610654"/>
          </a:xfrm>
        </p:grpSpPr>
        <p:sp>
          <p:nvSpPr>
            <p:cNvPr id="81" name="Freeform 80"/>
            <p:cNvSpPr/>
            <p:nvPr/>
          </p:nvSpPr>
          <p:spPr>
            <a:xfrm>
              <a:off x="7327834" y="1263419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8123" y="9003"/>
                  </a:lnTo>
                  <a:lnTo>
                    <a:pt x="15341" y="19270"/>
                  </a:lnTo>
                  <a:lnTo>
                    <a:pt x="12445" y="31863"/>
                  </a:lnTo>
                  <a:lnTo>
                    <a:pt x="9578" y="46736"/>
                  </a:lnTo>
                  <a:lnTo>
                    <a:pt x="7061" y="63828"/>
                  </a:lnTo>
                  <a:lnTo>
                    <a:pt x="5056" y="82855"/>
                  </a:lnTo>
                  <a:lnTo>
                    <a:pt x="3716" y="102774"/>
                  </a:lnTo>
                  <a:lnTo>
                    <a:pt x="3269" y="121972"/>
                  </a:lnTo>
                  <a:lnTo>
                    <a:pt x="3745" y="139627"/>
                  </a:lnTo>
                  <a:lnTo>
                    <a:pt x="4861" y="156270"/>
                  </a:lnTo>
                  <a:lnTo>
                    <a:pt x="6141" y="173352"/>
                  </a:lnTo>
                  <a:lnTo>
                    <a:pt x="7293" y="191697"/>
                  </a:lnTo>
                  <a:lnTo>
                    <a:pt x="8217" y="211140"/>
                  </a:lnTo>
                  <a:lnTo>
                    <a:pt x="8911" y="230906"/>
                  </a:lnTo>
                  <a:lnTo>
                    <a:pt x="9408" y="250476"/>
                  </a:lnTo>
                  <a:lnTo>
                    <a:pt x="9587" y="269822"/>
                  </a:lnTo>
                  <a:lnTo>
                    <a:pt x="9184" y="289244"/>
                  </a:lnTo>
                  <a:lnTo>
                    <a:pt x="8104" y="308928"/>
                  </a:lnTo>
                  <a:lnTo>
                    <a:pt x="6566" y="328755"/>
                  </a:lnTo>
                  <a:lnTo>
                    <a:pt x="4995" y="348386"/>
                  </a:lnTo>
                  <a:lnTo>
                    <a:pt x="3644" y="367630"/>
                  </a:lnTo>
                  <a:lnTo>
                    <a:pt x="2587" y="386301"/>
                  </a:lnTo>
                  <a:lnTo>
                    <a:pt x="1802" y="404146"/>
                  </a:lnTo>
                  <a:lnTo>
                    <a:pt x="1239" y="421093"/>
                  </a:lnTo>
                  <a:lnTo>
                    <a:pt x="844" y="436644"/>
                  </a:lnTo>
                  <a:lnTo>
                    <a:pt x="528" y="451314"/>
                  </a:lnTo>
                  <a:lnTo>
                    <a:pt x="262" y="46639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80518" y="1189720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31585" y="0"/>
                  </a:moveTo>
                  <a:lnTo>
                    <a:pt x="28651" y="8801"/>
                  </a:lnTo>
                  <a:lnTo>
                    <a:pt x="25869" y="17148"/>
                  </a:lnTo>
                  <a:lnTo>
                    <a:pt x="22974" y="25851"/>
                  </a:lnTo>
                  <a:lnTo>
                    <a:pt x="20106" y="35145"/>
                  </a:lnTo>
                  <a:lnTo>
                    <a:pt x="17590" y="45288"/>
                  </a:lnTo>
                  <a:lnTo>
                    <a:pt x="15579" y="56333"/>
                  </a:lnTo>
                  <a:lnTo>
                    <a:pt x="14067" y="68173"/>
                  </a:lnTo>
                  <a:lnTo>
                    <a:pt x="12972" y="80643"/>
                  </a:lnTo>
                  <a:lnTo>
                    <a:pt x="12195" y="93581"/>
                  </a:lnTo>
                  <a:lnTo>
                    <a:pt x="11486" y="106691"/>
                  </a:lnTo>
                  <a:lnTo>
                    <a:pt x="10469" y="119565"/>
                  </a:lnTo>
                  <a:lnTo>
                    <a:pt x="8970" y="131990"/>
                  </a:lnTo>
                  <a:lnTo>
                    <a:pt x="7139" y="143690"/>
                  </a:lnTo>
                  <a:lnTo>
                    <a:pt x="5180" y="155479"/>
                  </a:lnTo>
                  <a:lnTo>
                    <a:pt x="2916" y="16950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43647" y="1431875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10529"/>
                  </a:moveTo>
                  <a:lnTo>
                    <a:pt x="230286" y="10529"/>
                  </a:lnTo>
                  <a:lnTo>
                    <a:pt x="217878" y="10529"/>
                  </a:lnTo>
                  <a:lnTo>
                    <a:pt x="203696" y="10529"/>
                  </a:lnTo>
                  <a:lnTo>
                    <a:pt x="188160" y="10529"/>
                  </a:lnTo>
                  <a:lnTo>
                    <a:pt x="172164" y="10529"/>
                  </a:lnTo>
                  <a:lnTo>
                    <a:pt x="156281" y="10524"/>
                  </a:lnTo>
                  <a:lnTo>
                    <a:pt x="140733" y="10351"/>
                  </a:lnTo>
                  <a:lnTo>
                    <a:pt x="125547" y="9703"/>
                  </a:lnTo>
                  <a:lnTo>
                    <a:pt x="110674" y="8454"/>
                  </a:lnTo>
                  <a:lnTo>
                    <a:pt x="96043" y="6802"/>
                  </a:lnTo>
                  <a:lnTo>
                    <a:pt x="81594" y="5153"/>
                  </a:lnTo>
                  <a:lnTo>
                    <a:pt x="67286" y="3751"/>
                  </a:lnTo>
                  <a:lnTo>
                    <a:pt x="53495" y="2655"/>
                  </a:lnTo>
                  <a:lnTo>
                    <a:pt x="39542" y="1727"/>
                  </a:lnTo>
                  <a:lnTo>
                    <a:pt x="23082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91046" y="1568746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8191" y="8868"/>
                  </a:lnTo>
                  <a:lnTo>
                    <a:pt x="16049" y="17855"/>
                  </a:lnTo>
                  <a:lnTo>
                    <a:pt x="14446" y="27850"/>
                  </a:lnTo>
                  <a:lnTo>
                    <a:pt x="13265" y="38831"/>
                  </a:lnTo>
                  <a:lnTo>
                    <a:pt x="12417" y="50642"/>
                  </a:lnTo>
                  <a:lnTo>
                    <a:pt x="11814" y="63096"/>
                  </a:lnTo>
                  <a:lnTo>
                    <a:pt x="11227" y="75861"/>
                  </a:lnTo>
                  <a:lnTo>
                    <a:pt x="10296" y="88494"/>
                  </a:lnTo>
                  <a:lnTo>
                    <a:pt x="8853" y="100771"/>
                  </a:lnTo>
                  <a:lnTo>
                    <a:pt x="7069" y="112980"/>
                  </a:lnTo>
                  <a:lnTo>
                    <a:pt x="5333" y="125782"/>
                  </a:lnTo>
                  <a:lnTo>
                    <a:pt x="3871" y="139502"/>
                  </a:lnTo>
                  <a:lnTo>
                    <a:pt x="2736" y="153962"/>
                  </a:lnTo>
                  <a:lnTo>
                    <a:pt x="1777" y="170382"/>
                  </a:lnTo>
                  <a:lnTo>
                    <a:pt x="913" y="19356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59039" y="1558217"/>
              <a:ext cx="132008" cy="130237"/>
            </a:xfrm>
            <a:custGeom>
              <a:avLst/>
              <a:gdLst/>
              <a:ahLst/>
              <a:cxnLst/>
              <a:rect l="0" t="0" r="0" b="0"/>
              <a:pathLst>
                <a:path w="132008" h="130237">
                  <a:moveTo>
                    <a:pt x="132007" y="105285"/>
                  </a:moveTo>
                  <a:lnTo>
                    <a:pt x="123072" y="111019"/>
                  </a:lnTo>
                  <a:lnTo>
                    <a:pt x="113445" y="115303"/>
                  </a:lnTo>
                  <a:lnTo>
                    <a:pt x="102163" y="118513"/>
                  </a:lnTo>
                  <a:lnTo>
                    <a:pt x="89668" y="121047"/>
                  </a:lnTo>
                  <a:lnTo>
                    <a:pt x="76836" y="123393"/>
                  </a:lnTo>
                  <a:lnTo>
                    <a:pt x="64218" y="125832"/>
                  </a:lnTo>
                  <a:lnTo>
                    <a:pt x="52008" y="128140"/>
                  </a:lnTo>
                  <a:lnTo>
                    <a:pt x="40214" y="129709"/>
                  </a:lnTo>
                  <a:lnTo>
                    <a:pt x="28786" y="130236"/>
                  </a:lnTo>
                  <a:lnTo>
                    <a:pt x="18303" y="129419"/>
                  </a:lnTo>
                  <a:lnTo>
                    <a:pt x="9918" y="126810"/>
                  </a:lnTo>
                  <a:lnTo>
                    <a:pt x="4098" y="122349"/>
                  </a:lnTo>
                  <a:lnTo>
                    <a:pt x="835" y="116437"/>
                  </a:lnTo>
                  <a:lnTo>
                    <a:pt x="0" y="109720"/>
                  </a:lnTo>
                  <a:lnTo>
                    <a:pt x="1248" y="102650"/>
                  </a:lnTo>
                  <a:lnTo>
                    <a:pt x="3981" y="95296"/>
                  </a:lnTo>
                  <a:lnTo>
                    <a:pt x="7476" y="87455"/>
                  </a:lnTo>
                  <a:lnTo>
                    <a:pt x="11263" y="79034"/>
                  </a:lnTo>
                  <a:lnTo>
                    <a:pt x="15273" y="70074"/>
                  </a:lnTo>
                  <a:lnTo>
                    <a:pt x="19724" y="60673"/>
                  </a:lnTo>
                  <a:lnTo>
                    <a:pt x="24711" y="50946"/>
                  </a:lnTo>
                  <a:lnTo>
                    <a:pt x="29894" y="41248"/>
                  </a:lnTo>
                  <a:lnTo>
                    <a:pt x="35089" y="31108"/>
                  </a:lnTo>
                  <a:lnTo>
                    <a:pt x="40753" y="18520"/>
                  </a:lnTo>
                  <a:lnTo>
                    <a:pt x="4778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45845" y="1295005"/>
              <a:ext cx="313741" cy="410612"/>
            </a:xfrm>
            <a:custGeom>
              <a:avLst/>
              <a:gdLst/>
              <a:ahLst/>
              <a:cxnLst/>
              <a:rect l="0" t="0" r="0" b="0"/>
              <a:pathLst>
                <a:path w="313741" h="410612">
                  <a:moveTo>
                    <a:pt x="313740" y="0"/>
                  </a:moveTo>
                  <a:lnTo>
                    <a:pt x="307806" y="8734"/>
                  </a:lnTo>
                  <a:lnTo>
                    <a:pt x="301601" y="16441"/>
                  </a:lnTo>
                  <a:lnTo>
                    <a:pt x="294510" y="23843"/>
                  </a:lnTo>
                  <a:lnTo>
                    <a:pt x="286743" y="31104"/>
                  </a:lnTo>
                  <a:lnTo>
                    <a:pt x="278744" y="38283"/>
                  </a:lnTo>
                  <a:lnTo>
                    <a:pt x="270794" y="45413"/>
                  </a:lnTo>
                  <a:lnTo>
                    <a:pt x="262675" y="52676"/>
                  </a:lnTo>
                  <a:lnTo>
                    <a:pt x="253785" y="60391"/>
                  </a:lnTo>
                  <a:lnTo>
                    <a:pt x="243841" y="68690"/>
                  </a:lnTo>
                  <a:lnTo>
                    <a:pt x="232875" y="77384"/>
                  </a:lnTo>
                  <a:lnTo>
                    <a:pt x="221057" y="86065"/>
                  </a:lnTo>
                  <a:lnTo>
                    <a:pt x="208584" y="94496"/>
                  </a:lnTo>
                  <a:lnTo>
                    <a:pt x="195633" y="102614"/>
                  </a:lnTo>
                  <a:lnTo>
                    <a:pt x="182339" y="110446"/>
                  </a:lnTo>
                  <a:lnTo>
                    <a:pt x="168808" y="118046"/>
                  </a:lnTo>
                  <a:lnTo>
                    <a:pt x="155112" y="125471"/>
                  </a:lnTo>
                  <a:lnTo>
                    <a:pt x="141306" y="132771"/>
                  </a:lnTo>
                  <a:lnTo>
                    <a:pt x="127428" y="139982"/>
                  </a:lnTo>
                  <a:lnTo>
                    <a:pt x="113667" y="147131"/>
                  </a:lnTo>
                  <a:lnTo>
                    <a:pt x="100347" y="154238"/>
                  </a:lnTo>
                  <a:lnTo>
                    <a:pt x="87609" y="161312"/>
                  </a:lnTo>
                  <a:lnTo>
                    <a:pt x="75427" y="168198"/>
                  </a:lnTo>
                  <a:lnTo>
                    <a:pt x="63707" y="174595"/>
                  </a:lnTo>
                  <a:lnTo>
                    <a:pt x="52338" y="180383"/>
                  </a:lnTo>
                  <a:lnTo>
                    <a:pt x="41227" y="185762"/>
                  </a:lnTo>
                  <a:lnTo>
                    <a:pt x="30301" y="191141"/>
                  </a:lnTo>
                  <a:lnTo>
                    <a:pt x="19528" y="196762"/>
                  </a:lnTo>
                  <a:lnTo>
                    <a:pt x="9853" y="202692"/>
                  </a:lnTo>
                  <a:lnTo>
                    <a:pt x="3092" y="208905"/>
                  </a:lnTo>
                  <a:lnTo>
                    <a:pt x="0" y="215343"/>
                  </a:lnTo>
                  <a:lnTo>
                    <a:pt x="369" y="221785"/>
                  </a:lnTo>
                  <a:lnTo>
                    <a:pt x="3581" y="227877"/>
                  </a:lnTo>
                  <a:lnTo>
                    <a:pt x="8963" y="233452"/>
                  </a:lnTo>
                  <a:lnTo>
                    <a:pt x="15927" y="238516"/>
                  </a:lnTo>
                  <a:lnTo>
                    <a:pt x="24015" y="243151"/>
                  </a:lnTo>
                  <a:lnTo>
                    <a:pt x="32889" y="247465"/>
                  </a:lnTo>
                  <a:lnTo>
                    <a:pt x="42468" y="251871"/>
                  </a:lnTo>
                  <a:lnTo>
                    <a:pt x="52889" y="257056"/>
                  </a:lnTo>
                  <a:lnTo>
                    <a:pt x="64159" y="263321"/>
                  </a:lnTo>
                  <a:lnTo>
                    <a:pt x="75999" y="270310"/>
                  </a:lnTo>
                  <a:lnTo>
                    <a:pt x="87947" y="277233"/>
                  </a:lnTo>
                  <a:lnTo>
                    <a:pt x="99731" y="283636"/>
                  </a:lnTo>
                  <a:lnTo>
                    <a:pt x="111423" y="289730"/>
                  </a:lnTo>
                  <a:lnTo>
                    <a:pt x="123339" y="296188"/>
                  </a:lnTo>
                  <a:lnTo>
                    <a:pt x="135649" y="303379"/>
                  </a:lnTo>
                  <a:lnTo>
                    <a:pt x="148206" y="311193"/>
                  </a:lnTo>
                  <a:lnTo>
                    <a:pt x="160642" y="319217"/>
                  </a:lnTo>
                  <a:lnTo>
                    <a:pt x="172746" y="327174"/>
                  </a:lnTo>
                  <a:lnTo>
                    <a:pt x="184315" y="334959"/>
                  </a:lnTo>
                  <a:lnTo>
                    <a:pt x="195085" y="342559"/>
                  </a:lnTo>
                  <a:lnTo>
                    <a:pt x="204993" y="350001"/>
                  </a:lnTo>
                  <a:lnTo>
                    <a:pt x="214138" y="357319"/>
                  </a:lnTo>
                  <a:lnTo>
                    <a:pt x="222674" y="364546"/>
                  </a:lnTo>
                  <a:lnTo>
                    <a:pt x="230749" y="371704"/>
                  </a:lnTo>
                  <a:lnTo>
                    <a:pt x="238383" y="378701"/>
                  </a:lnTo>
                  <a:lnTo>
                    <a:pt x="246314" y="386129"/>
                  </a:lnTo>
                  <a:lnTo>
                    <a:pt x="256364" y="395759"/>
                  </a:lnTo>
                  <a:lnTo>
                    <a:pt x="271626" y="4106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652042" y="918616"/>
            <a:ext cx="3800699" cy="1075973"/>
            <a:chOff x="5652042" y="918616"/>
            <a:chExt cx="3800699" cy="1075973"/>
          </a:xfrm>
        </p:grpSpPr>
        <p:sp>
          <p:nvSpPr>
            <p:cNvPr id="88" name="Freeform 87"/>
            <p:cNvSpPr/>
            <p:nvPr/>
          </p:nvSpPr>
          <p:spPr>
            <a:xfrm>
              <a:off x="8370159" y="1296605"/>
              <a:ext cx="294796" cy="493065"/>
            </a:xfrm>
            <a:custGeom>
              <a:avLst/>
              <a:gdLst/>
              <a:ahLst/>
              <a:cxnLst/>
              <a:rect l="0" t="0" r="0" b="0"/>
              <a:pathLst>
                <a:path w="294796" h="493065">
                  <a:moveTo>
                    <a:pt x="94752" y="19457"/>
                  </a:moveTo>
                  <a:lnTo>
                    <a:pt x="91752" y="28258"/>
                  </a:lnTo>
                  <a:lnTo>
                    <a:pt x="88330" y="36605"/>
                  </a:lnTo>
                  <a:lnTo>
                    <a:pt x="84135" y="45299"/>
                  </a:lnTo>
                  <a:lnTo>
                    <a:pt x="79235" y="54247"/>
                  </a:lnTo>
                  <a:lnTo>
                    <a:pt x="73751" y="63094"/>
                  </a:lnTo>
                  <a:lnTo>
                    <a:pt x="67818" y="71576"/>
                  </a:lnTo>
                  <a:lnTo>
                    <a:pt x="61491" y="77652"/>
                  </a:lnTo>
                  <a:lnTo>
                    <a:pt x="55530" y="78507"/>
                  </a:lnTo>
                  <a:lnTo>
                    <a:pt x="51565" y="74637"/>
                  </a:lnTo>
                  <a:lnTo>
                    <a:pt x="50465" y="67752"/>
                  </a:lnTo>
                  <a:lnTo>
                    <a:pt x="52216" y="59184"/>
                  </a:lnTo>
                  <a:lnTo>
                    <a:pt x="56374" y="49880"/>
                  </a:lnTo>
                  <a:lnTo>
                    <a:pt x="62399" y="40573"/>
                  </a:lnTo>
                  <a:lnTo>
                    <a:pt x="69797" y="31620"/>
                  </a:lnTo>
                  <a:lnTo>
                    <a:pt x="78177" y="23270"/>
                  </a:lnTo>
                  <a:lnTo>
                    <a:pt x="87242" y="15791"/>
                  </a:lnTo>
                  <a:lnTo>
                    <a:pt x="96775" y="9248"/>
                  </a:lnTo>
                  <a:lnTo>
                    <a:pt x="106463" y="4019"/>
                  </a:lnTo>
                  <a:lnTo>
                    <a:pt x="115893" y="860"/>
                  </a:lnTo>
                  <a:lnTo>
                    <a:pt x="124867" y="0"/>
                  </a:lnTo>
                  <a:lnTo>
                    <a:pt x="133369" y="1372"/>
                  </a:lnTo>
                  <a:lnTo>
                    <a:pt x="141465" y="4876"/>
                  </a:lnTo>
                  <a:lnTo>
                    <a:pt x="149243" y="10236"/>
                  </a:lnTo>
                  <a:lnTo>
                    <a:pt x="156620" y="17240"/>
                  </a:lnTo>
                  <a:lnTo>
                    <a:pt x="163356" y="25827"/>
                  </a:lnTo>
                  <a:lnTo>
                    <a:pt x="169366" y="35825"/>
                  </a:lnTo>
                  <a:lnTo>
                    <a:pt x="174555" y="47129"/>
                  </a:lnTo>
                  <a:lnTo>
                    <a:pt x="178743" y="59773"/>
                  </a:lnTo>
                  <a:lnTo>
                    <a:pt x="181929" y="73645"/>
                  </a:lnTo>
                  <a:lnTo>
                    <a:pt x="184255" y="88367"/>
                  </a:lnTo>
                  <a:lnTo>
                    <a:pt x="185907" y="103395"/>
                  </a:lnTo>
                  <a:lnTo>
                    <a:pt x="187059" y="118400"/>
                  </a:lnTo>
                  <a:lnTo>
                    <a:pt x="187852" y="133576"/>
                  </a:lnTo>
                  <a:lnTo>
                    <a:pt x="188392" y="149517"/>
                  </a:lnTo>
                  <a:lnTo>
                    <a:pt x="188755" y="166491"/>
                  </a:lnTo>
                  <a:lnTo>
                    <a:pt x="188829" y="183976"/>
                  </a:lnTo>
                  <a:lnTo>
                    <a:pt x="188347" y="200881"/>
                  </a:lnTo>
                  <a:lnTo>
                    <a:pt x="187206" y="216631"/>
                  </a:lnTo>
                  <a:lnTo>
                    <a:pt x="185454" y="231478"/>
                  </a:lnTo>
                  <a:lnTo>
                    <a:pt x="183208" y="246202"/>
                  </a:lnTo>
                  <a:lnTo>
                    <a:pt x="180585" y="261293"/>
                  </a:lnTo>
                  <a:lnTo>
                    <a:pt x="177689" y="276906"/>
                  </a:lnTo>
                  <a:lnTo>
                    <a:pt x="174600" y="293012"/>
                  </a:lnTo>
                  <a:lnTo>
                    <a:pt x="171375" y="309525"/>
                  </a:lnTo>
                  <a:lnTo>
                    <a:pt x="168059" y="326345"/>
                  </a:lnTo>
                  <a:lnTo>
                    <a:pt x="164678" y="343390"/>
                  </a:lnTo>
                  <a:lnTo>
                    <a:pt x="161252" y="360584"/>
                  </a:lnTo>
                  <a:lnTo>
                    <a:pt x="157629" y="377552"/>
                  </a:lnTo>
                  <a:lnTo>
                    <a:pt x="153509" y="393644"/>
                  </a:lnTo>
                  <a:lnTo>
                    <a:pt x="148773" y="408579"/>
                  </a:lnTo>
                  <a:lnTo>
                    <a:pt x="143456" y="422404"/>
                  </a:lnTo>
                  <a:lnTo>
                    <a:pt x="137662" y="435310"/>
                  </a:lnTo>
                  <a:lnTo>
                    <a:pt x="131499" y="447504"/>
                  </a:lnTo>
                  <a:lnTo>
                    <a:pt x="124903" y="458848"/>
                  </a:lnTo>
                  <a:lnTo>
                    <a:pt x="117644" y="468876"/>
                  </a:lnTo>
                  <a:lnTo>
                    <a:pt x="109645" y="477430"/>
                  </a:lnTo>
                  <a:lnTo>
                    <a:pt x="100816" y="484328"/>
                  </a:lnTo>
                  <a:lnTo>
                    <a:pt x="90979" y="489213"/>
                  </a:lnTo>
                  <a:lnTo>
                    <a:pt x="80140" y="492084"/>
                  </a:lnTo>
                  <a:lnTo>
                    <a:pt x="68608" y="493064"/>
                  </a:lnTo>
                  <a:lnTo>
                    <a:pt x="56874" y="492216"/>
                  </a:lnTo>
                  <a:lnTo>
                    <a:pt x="45253" y="489756"/>
                  </a:lnTo>
                  <a:lnTo>
                    <a:pt x="34181" y="485836"/>
                  </a:lnTo>
                  <a:lnTo>
                    <a:pt x="24277" y="480465"/>
                  </a:lnTo>
                  <a:lnTo>
                    <a:pt x="15778" y="473776"/>
                  </a:lnTo>
                  <a:lnTo>
                    <a:pt x="8903" y="465846"/>
                  </a:lnTo>
                  <a:lnTo>
                    <a:pt x="4026" y="456620"/>
                  </a:lnTo>
                  <a:lnTo>
                    <a:pt x="1152" y="446195"/>
                  </a:lnTo>
                  <a:lnTo>
                    <a:pt x="0" y="434941"/>
                  </a:lnTo>
                  <a:lnTo>
                    <a:pt x="198" y="423395"/>
                  </a:lnTo>
                  <a:lnTo>
                    <a:pt x="1408" y="411900"/>
                  </a:lnTo>
                  <a:lnTo>
                    <a:pt x="3674" y="400911"/>
                  </a:lnTo>
                  <a:lnTo>
                    <a:pt x="7397" y="391065"/>
                  </a:lnTo>
                  <a:lnTo>
                    <a:pt x="12682" y="382603"/>
                  </a:lnTo>
                  <a:lnTo>
                    <a:pt x="19521" y="375753"/>
                  </a:lnTo>
                  <a:lnTo>
                    <a:pt x="27938" y="370893"/>
                  </a:lnTo>
                  <a:lnTo>
                    <a:pt x="37784" y="368035"/>
                  </a:lnTo>
                  <a:lnTo>
                    <a:pt x="48634" y="367063"/>
                  </a:lnTo>
                  <a:lnTo>
                    <a:pt x="59900" y="367914"/>
                  </a:lnTo>
                  <a:lnTo>
                    <a:pt x="71208" y="370372"/>
                  </a:lnTo>
                  <a:lnTo>
                    <a:pt x="82239" y="374120"/>
                  </a:lnTo>
                  <a:lnTo>
                    <a:pt x="92646" y="378844"/>
                  </a:lnTo>
                  <a:lnTo>
                    <a:pt x="102312" y="384276"/>
                  </a:lnTo>
                  <a:lnTo>
                    <a:pt x="111293" y="390209"/>
                  </a:lnTo>
                  <a:lnTo>
                    <a:pt x="119720" y="396490"/>
                  </a:lnTo>
                  <a:lnTo>
                    <a:pt x="127727" y="403010"/>
                  </a:lnTo>
                  <a:lnTo>
                    <a:pt x="135430" y="409693"/>
                  </a:lnTo>
                  <a:lnTo>
                    <a:pt x="142916" y="416486"/>
                  </a:lnTo>
                  <a:lnTo>
                    <a:pt x="150257" y="423354"/>
                  </a:lnTo>
                  <a:lnTo>
                    <a:pt x="157663" y="430272"/>
                  </a:lnTo>
                  <a:lnTo>
                    <a:pt x="165475" y="437223"/>
                  </a:lnTo>
                  <a:lnTo>
                    <a:pt x="173848" y="444188"/>
                  </a:lnTo>
                  <a:lnTo>
                    <a:pt x="182932" y="450831"/>
                  </a:lnTo>
                  <a:lnTo>
                    <a:pt x="192939" y="456533"/>
                  </a:lnTo>
                  <a:lnTo>
                    <a:pt x="203896" y="461033"/>
                  </a:lnTo>
                  <a:lnTo>
                    <a:pt x="215678" y="464391"/>
                  </a:lnTo>
                  <a:lnTo>
                    <a:pt x="228111" y="466811"/>
                  </a:lnTo>
                  <a:lnTo>
                    <a:pt x="241011" y="468514"/>
                  </a:lnTo>
                  <a:lnTo>
                    <a:pt x="253633" y="469696"/>
                  </a:lnTo>
                  <a:lnTo>
                    <a:pt x="265922" y="470634"/>
                  </a:lnTo>
                  <a:lnTo>
                    <a:pt x="278951" y="471415"/>
                  </a:lnTo>
                  <a:lnTo>
                    <a:pt x="294795" y="47218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780767" y="126341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528" y="14602"/>
                  </a:lnTo>
                  <a:lnTo>
                    <a:pt x="10528" y="27873"/>
                  </a:lnTo>
                  <a:lnTo>
                    <a:pt x="10528" y="41079"/>
                  </a:lnTo>
                  <a:lnTo>
                    <a:pt x="10528" y="54594"/>
                  </a:lnTo>
                  <a:lnTo>
                    <a:pt x="10528" y="68750"/>
                  </a:lnTo>
                  <a:lnTo>
                    <a:pt x="10524" y="83644"/>
                  </a:lnTo>
                  <a:lnTo>
                    <a:pt x="10322" y="98832"/>
                  </a:lnTo>
                  <a:lnTo>
                    <a:pt x="9421" y="115142"/>
                  </a:lnTo>
                  <a:lnTo>
                    <a:pt x="6622" y="13624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686010" y="151610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9654" y="2800"/>
                  </a:lnTo>
                  <a:lnTo>
                    <a:pt x="151307" y="4302"/>
                  </a:lnTo>
                  <a:lnTo>
                    <a:pt x="142605" y="4613"/>
                  </a:lnTo>
                  <a:lnTo>
                    <a:pt x="133312" y="4106"/>
                  </a:lnTo>
                  <a:lnTo>
                    <a:pt x="123169" y="3287"/>
                  </a:lnTo>
                  <a:lnTo>
                    <a:pt x="112128" y="2476"/>
                  </a:lnTo>
                  <a:lnTo>
                    <a:pt x="100460" y="1965"/>
                  </a:lnTo>
                  <a:lnTo>
                    <a:pt x="88638" y="2087"/>
                  </a:lnTo>
                  <a:lnTo>
                    <a:pt x="76949" y="2949"/>
                  </a:lnTo>
                  <a:lnTo>
                    <a:pt x="65367" y="4335"/>
                  </a:lnTo>
                  <a:lnTo>
                    <a:pt x="52189" y="5940"/>
                  </a:lnTo>
                  <a:lnTo>
                    <a:pt x="32908" y="79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85002" y="1541747"/>
              <a:ext cx="179994" cy="328172"/>
            </a:xfrm>
            <a:custGeom>
              <a:avLst/>
              <a:gdLst/>
              <a:ahLst/>
              <a:cxnLst/>
              <a:rect l="0" t="0" r="0" b="0"/>
              <a:pathLst>
                <a:path w="179994" h="328172">
                  <a:moveTo>
                    <a:pt x="179993" y="121755"/>
                  </a:moveTo>
                  <a:lnTo>
                    <a:pt x="171259" y="124756"/>
                  </a:lnTo>
                  <a:lnTo>
                    <a:pt x="163552" y="128178"/>
                  </a:lnTo>
                  <a:lnTo>
                    <a:pt x="156149" y="132374"/>
                  </a:lnTo>
                  <a:lnTo>
                    <a:pt x="148889" y="137274"/>
                  </a:lnTo>
                  <a:lnTo>
                    <a:pt x="141711" y="142756"/>
                  </a:lnTo>
                  <a:lnTo>
                    <a:pt x="134585" y="148686"/>
                  </a:lnTo>
                  <a:lnTo>
                    <a:pt x="127494" y="154948"/>
                  </a:lnTo>
                  <a:lnTo>
                    <a:pt x="120427" y="161446"/>
                  </a:lnTo>
                  <a:lnTo>
                    <a:pt x="113377" y="168115"/>
                  </a:lnTo>
                  <a:lnTo>
                    <a:pt x="106337" y="175067"/>
                  </a:lnTo>
                  <a:lnTo>
                    <a:pt x="99302" y="182572"/>
                  </a:lnTo>
                  <a:lnTo>
                    <a:pt x="92280" y="190735"/>
                  </a:lnTo>
                  <a:lnTo>
                    <a:pt x="85427" y="199507"/>
                  </a:lnTo>
                  <a:lnTo>
                    <a:pt x="79052" y="208773"/>
                  </a:lnTo>
                  <a:lnTo>
                    <a:pt x="73283" y="218415"/>
                  </a:lnTo>
                  <a:lnTo>
                    <a:pt x="68088" y="228331"/>
                  </a:lnTo>
                  <a:lnTo>
                    <a:pt x="63365" y="238440"/>
                  </a:lnTo>
                  <a:lnTo>
                    <a:pt x="59010" y="248688"/>
                  </a:lnTo>
                  <a:lnTo>
                    <a:pt x="55255" y="259196"/>
                  </a:lnTo>
                  <a:lnTo>
                    <a:pt x="52636" y="270243"/>
                  </a:lnTo>
                  <a:lnTo>
                    <a:pt x="51367" y="281924"/>
                  </a:lnTo>
                  <a:lnTo>
                    <a:pt x="51667" y="293701"/>
                  </a:lnTo>
                  <a:lnTo>
                    <a:pt x="53921" y="304542"/>
                  </a:lnTo>
                  <a:lnTo>
                    <a:pt x="58146" y="313927"/>
                  </a:lnTo>
                  <a:lnTo>
                    <a:pt x="64067" y="321361"/>
                  </a:lnTo>
                  <a:lnTo>
                    <a:pt x="71322" y="326148"/>
                  </a:lnTo>
                  <a:lnTo>
                    <a:pt x="79563" y="328171"/>
                  </a:lnTo>
                  <a:lnTo>
                    <a:pt x="88346" y="327613"/>
                  </a:lnTo>
                  <a:lnTo>
                    <a:pt x="97154" y="324671"/>
                  </a:lnTo>
                  <a:lnTo>
                    <a:pt x="105693" y="319694"/>
                  </a:lnTo>
                  <a:lnTo>
                    <a:pt x="113561" y="312951"/>
                  </a:lnTo>
                  <a:lnTo>
                    <a:pt x="120165" y="304539"/>
                  </a:lnTo>
                  <a:lnTo>
                    <a:pt x="125305" y="294664"/>
                  </a:lnTo>
                  <a:lnTo>
                    <a:pt x="128944" y="283612"/>
                  </a:lnTo>
                  <a:lnTo>
                    <a:pt x="131028" y="271671"/>
                  </a:lnTo>
                  <a:lnTo>
                    <a:pt x="131686" y="259083"/>
                  </a:lnTo>
                  <a:lnTo>
                    <a:pt x="131011" y="246037"/>
                  </a:lnTo>
                  <a:lnTo>
                    <a:pt x="128973" y="232673"/>
                  </a:lnTo>
                  <a:lnTo>
                    <a:pt x="125674" y="219100"/>
                  </a:lnTo>
                  <a:lnTo>
                    <a:pt x="121174" y="205715"/>
                  </a:lnTo>
                  <a:lnTo>
                    <a:pt x="115404" y="193180"/>
                  </a:lnTo>
                  <a:lnTo>
                    <a:pt x="108453" y="181786"/>
                  </a:lnTo>
                  <a:lnTo>
                    <a:pt x="100685" y="171492"/>
                  </a:lnTo>
                  <a:lnTo>
                    <a:pt x="92633" y="162109"/>
                  </a:lnTo>
                  <a:lnTo>
                    <a:pt x="84623" y="153429"/>
                  </a:lnTo>
                  <a:lnTo>
                    <a:pt x="76619" y="145428"/>
                  </a:lnTo>
                  <a:lnTo>
                    <a:pt x="68332" y="138265"/>
                  </a:lnTo>
                  <a:lnTo>
                    <a:pt x="59613" y="131957"/>
                  </a:lnTo>
                  <a:lnTo>
                    <a:pt x="50620" y="126226"/>
                  </a:lnTo>
                  <a:lnTo>
                    <a:pt x="41730" y="120610"/>
                  </a:lnTo>
                  <a:lnTo>
                    <a:pt x="33160" y="114824"/>
                  </a:lnTo>
                  <a:lnTo>
                    <a:pt x="25116" y="108615"/>
                  </a:lnTo>
                  <a:lnTo>
                    <a:pt x="17867" y="101681"/>
                  </a:lnTo>
                  <a:lnTo>
                    <a:pt x="11485" y="93938"/>
                  </a:lnTo>
                  <a:lnTo>
                    <a:pt x="6200" y="85465"/>
                  </a:lnTo>
                  <a:lnTo>
                    <a:pt x="2473" y="76407"/>
                  </a:lnTo>
                  <a:lnTo>
                    <a:pt x="415" y="66913"/>
                  </a:lnTo>
                  <a:lnTo>
                    <a:pt x="0" y="57268"/>
                  </a:lnTo>
                  <a:lnTo>
                    <a:pt x="1232" y="47874"/>
                  </a:lnTo>
                  <a:lnTo>
                    <a:pt x="3954" y="38933"/>
                  </a:lnTo>
                  <a:lnTo>
                    <a:pt x="8051" y="30626"/>
                  </a:lnTo>
                  <a:lnTo>
                    <a:pt x="13540" y="23193"/>
                  </a:lnTo>
                  <a:lnTo>
                    <a:pt x="20310" y="16679"/>
                  </a:lnTo>
                  <a:lnTo>
                    <a:pt x="28294" y="11134"/>
                  </a:lnTo>
                  <a:lnTo>
                    <a:pt x="37555" y="6700"/>
                  </a:lnTo>
                  <a:lnTo>
                    <a:pt x="48004" y="3350"/>
                  </a:lnTo>
                  <a:lnTo>
                    <a:pt x="59275" y="1082"/>
                  </a:lnTo>
                  <a:lnTo>
                    <a:pt x="70832" y="0"/>
                  </a:lnTo>
                  <a:lnTo>
                    <a:pt x="82338" y="54"/>
                  </a:lnTo>
                  <a:lnTo>
                    <a:pt x="93504" y="1224"/>
                  </a:lnTo>
                  <a:lnTo>
                    <a:pt x="104002" y="3605"/>
                  </a:lnTo>
                  <a:lnTo>
                    <a:pt x="113723" y="7136"/>
                  </a:lnTo>
                  <a:lnTo>
                    <a:pt x="122574" y="11795"/>
                  </a:lnTo>
                  <a:lnTo>
                    <a:pt x="130379" y="17671"/>
                  </a:lnTo>
                  <a:lnTo>
                    <a:pt x="137143" y="24698"/>
                  </a:lnTo>
                  <a:lnTo>
                    <a:pt x="142686" y="32687"/>
                  </a:lnTo>
                  <a:lnTo>
                    <a:pt x="146587" y="41420"/>
                  </a:lnTo>
                  <a:lnTo>
                    <a:pt x="148771" y="50687"/>
                  </a:lnTo>
                  <a:lnTo>
                    <a:pt x="149609" y="59875"/>
                  </a:lnTo>
                  <a:lnTo>
                    <a:pt x="149821" y="68871"/>
                  </a:lnTo>
                  <a:lnTo>
                    <a:pt x="149428" y="78463"/>
                  </a:lnTo>
                  <a:lnTo>
                    <a:pt x="148407" y="901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52042" y="918616"/>
              <a:ext cx="3800699" cy="1075973"/>
            </a:xfrm>
            <a:custGeom>
              <a:avLst/>
              <a:gdLst/>
              <a:ahLst/>
              <a:cxnLst/>
              <a:rect l="0" t="0" r="0" b="0"/>
              <a:pathLst>
                <a:path w="3800699" h="1075973">
                  <a:moveTo>
                    <a:pt x="2065346" y="7891"/>
                  </a:moveTo>
                  <a:lnTo>
                    <a:pt x="2053544" y="7824"/>
                  </a:lnTo>
                  <a:lnTo>
                    <a:pt x="2041774" y="7184"/>
                  </a:lnTo>
                  <a:lnTo>
                    <a:pt x="2028889" y="5897"/>
                  </a:lnTo>
                  <a:lnTo>
                    <a:pt x="2015214" y="4383"/>
                  </a:lnTo>
                  <a:lnTo>
                    <a:pt x="2001534" y="3363"/>
                  </a:lnTo>
                  <a:lnTo>
                    <a:pt x="1988309" y="3198"/>
                  </a:lnTo>
                  <a:lnTo>
                    <a:pt x="1975339" y="3753"/>
                  </a:lnTo>
                  <a:lnTo>
                    <a:pt x="1961963" y="4590"/>
                  </a:lnTo>
                  <a:lnTo>
                    <a:pt x="1947823" y="5414"/>
                  </a:lnTo>
                  <a:lnTo>
                    <a:pt x="1933038" y="6101"/>
                  </a:lnTo>
                  <a:lnTo>
                    <a:pt x="1918028" y="6629"/>
                  </a:lnTo>
                  <a:lnTo>
                    <a:pt x="1903059" y="7011"/>
                  </a:lnTo>
                  <a:lnTo>
                    <a:pt x="1887752" y="7114"/>
                  </a:lnTo>
                  <a:lnTo>
                    <a:pt x="1871198" y="6657"/>
                  </a:lnTo>
                  <a:lnTo>
                    <a:pt x="1852999" y="5540"/>
                  </a:lnTo>
                  <a:lnTo>
                    <a:pt x="1833708" y="3978"/>
                  </a:lnTo>
                  <a:lnTo>
                    <a:pt x="1814520" y="2391"/>
                  </a:lnTo>
                  <a:lnTo>
                    <a:pt x="1796138" y="1034"/>
                  </a:lnTo>
                  <a:lnTo>
                    <a:pt x="1778898" y="142"/>
                  </a:lnTo>
                  <a:lnTo>
                    <a:pt x="1763019" y="0"/>
                  </a:lnTo>
                  <a:lnTo>
                    <a:pt x="1748451" y="684"/>
                  </a:lnTo>
                  <a:lnTo>
                    <a:pt x="1734821" y="1940"/>
                  </a:lnTo>
                  <a:lnTo>
                    <a:pt x="1721573" y="3314"/>
                  </a:lnTo>
                  <a:lnTo>
                    <a:pt x="1708347" y="4529"/>
                  </a:lnTo>
                  <a:lnTo>
                    <a:pt x="1694831" y="5495"/>
                  </a:lnTo>
                  <a:lnTo>
                    <a:pt x="1680684" y="6217"/>
                  </a:lnTo>
                  <a:lnTo>
                    <a:pt x="1665795" y="6737"/>
                  </a:lnTo>
                  <a:lnTo>
                    <a:pt x="1650388" y="7103"/>
                  </a:lnTo>
                  <a:lnTo>
                    <a:pt x="1634899" y="7357"/>
                  </a:lnTo>
                  <a:lnTo>
                    <a:pt x="1619590" y="7530"/>
                  </a:lnTo>
                  <a:lnTo>
                    <a:pt x="1604379" y="7648"/>
                  </a:lnTo>
                  <a:lnTo>
                    <a:pt x="1588949" y="7728"/>
                  </a:lnTo>
                  <a:lnTo>
                    <a:pt x="1573127" y="7782"/>
                  </a:lnTo>
                  <a:lnTo>
                    <a:pt x="1557059" y="7818"/>
                  </a:lnTo>
                  <a:lnTo>
                    <a:pt x="1541113" y="7843"/>
                  </a:lnTo>
                  <a:lnTo>
                    <a:pt x="1525490" y="7859"/>
                  </a:lnTo>
                  <a:lnTo>
                    <a:pt x="1510065" y="7869"/>
                  </a:lnTo>
                  <a:lnTo>
                    <a:pt x="1494489" y="7877"/>
                  </a:lnTo>
                  <a:lnTo>
                    <a:pt x="1478565" y="7882"/>
                  </a:lnTo>
                  <a:lnTo>
                    <a:pt x="1462260" y="7885"/>
                  </a:lnTo>
                  <a:lnTo>
                    <a:pt x="1445620" y="7887"/>
                  </a:lnTo>
                  <a:lnTo>
                    <a:pt x="1428719" y="7888"/>
                  </a:lnTo>
                  <a:lnTo>
                    <a:pt x="1411622" y="7889"/>
                  </a:lnTo>
                  <a:lnTo>
                    <a:pt x="1394384" y="7890"/>
                  </a:lnTo>
                  <a:lnTo>
                    <a:pt x="1377048" y="7895"/>
                  </a:lnTo>
                  <a:lnTo>
                    <a:pt x="1359643" y="8068"/>
                  </a:lnTo>
                  <a:lnTo>
                    <a:pt x="1342193" y="8717"/>
                  </a:lnTo>
                  <a:lnTo>
                    <a:pt x="1324711" y="9965"/>
                  </a:lnTo>
                  <a:lnTo>
                    <a:pt x="1307206" y="11618"/>
                  </a:lnTo>
                  <a:lnTo>
                    <a:pt x="1289689" y="13267"/>
                  </a:lnTo>
                  <a:lnTo>
                    <a:pt x="1272157" y="14674"/>
                  </a:lnTo>
                  <a:lnTo>
                    <a:pt x="1254448" y="15940"/>
                  </a:lnTo>
                  <a:lnTo>
                    <a:pt x="1236261" y="17396"/>
                  </a:lnTo>
                  <a:lnTo>
                    <a:pt x="1217471" y="19227"/>
                  </a:lnTo>
                  <a:lnTo>
                    <a:pt x="1198274" y="21458"/>
                  </a:lnTo>
                  <a:lnTo>
                    <a:pt x="1179081" y="24034"/>
                  </a:lnTo>
                  <a:lnTo>
                    <a:pt x="1160128" y="26881"/>
                  </a:lnTo>
                  <a:lnTo>
                    <a:pt x="1141316" y="29929"/>
                  </a:lnTo>
                  <a:lnTo>
                    <a:pt x="1122313" y="33121"/>
                  </a:lnTo>
                  <a:lnTo>
                    <a:pt x="1102940" y="36414"/>
                  </a:lnTo>
                  <a:lnTo>
                    <a:pt x="1083335" y="39777"/>
                  </a:lnTo>
                  <a:lnTo>
                    <a:pt x="1063861" y="43187"/>
                  </a:lnTo>
                  <a:lnTo>
                    <a:pt x="1044719" y="46635"/>
                  </a:lnTo>
                  <a:lnTo>
                    <a:pt x="1025948" y="50273"/>
                  </a:lnTo>
                  <a:lnTo>
                    <a:pt x="1007505" y="54401"/>
                  </a:lnTo>
                  <a:lnTo>
                    <a:pt x="989317" y="59139"/>
                  </a:lnTo>
                  <a:lnTo>
                    <a:pt x="971152" y="64288"/>
                  </a:lnTo>
                  <a:lnTo>
                    <a:pt x="952650" y="69437"/>
                  </a:lnTo>
                  <a:lnTo>
                    <a:pt x="933645" y="74343"/>
                  </a:lnTo>
                  <a:lnTo>
                    <a:pt x="914303" y="78941"/>
                  </a:lnTo>
                  <a:lnTo>
                    <a:pt x="895011" y="83256"/>
                  </a:lnTo>
                  <a:lnTo>
                    <a:pt x="875997" y="87346"/>
                  </a:lnTo>
                  <a:lnTo>
                    <a:pt x="857314" y="91432"/>
                  </a:lnTo>
                  <a:lnTo>
                    <a:pt x="838930" y="95869"/>
                  </a:lnTo>
                  <a:lnTo>
                    <a:pt x="820784" y="100822"/>
                  </a:lnTo>
                  <a:lnTo>
                    <a:pt x="802819" y="106287"/>
                  </a:lnTo>
                  <a:lnTo>
                    <a:pt x="784984" y="112180"/>
                  </a:lnTo>
                  <a:lnTo>
                    <a:pt x="767239" y="118405"/>
                  </a:lnTo>
                  <a:lnTo>
                    <a:pt x="749558" y="124872"/>
                  </a:lnTo>
                  <a:lnTo>
                    <a:pt x="731920" y="131512"/>
                  </a:lnTo>
                  <a:lnTo>
                    <a:pt x="714317" y="138274"/>
                  </a:lnTo>
                  <a:lnTo>
                    <a:pt x="696901" y="145118"/>
                  </a:lnTo>
                  <a:lnTo>
                    <a:pt x="679975" y="152020"/>
                  </a:lnTo>
                  <a:lnTo>
                    <a:pt x="663658" y="158960"/>
                  </a:lnTo>
                  <a:lnTo>
                    <a:pt x="647750" y="165926"/>
                  </a:lnTo>
                  <a:lnTo>
                    <a:pt x="631843" y="172909"/>
                  </a:lnTo>
                  <a:lnTo>
                    <a:pt x="615693" y="179909"/>
                  </a:lnTo>
                  <a:lnTo>
                    <a:pt x="599235" y="187085"/>
                  </a:lnTo>
                  <a:lnTo>
                    <a:pt x="582493" y="194742"/>
                  </a:lnTo>
                  <a:lnTo>
                    <a:pt x="565526" y="203002"/>
                  </a:lnTo>
                  <a:lnTo>
                    <a:pt x="548556" y="211669"/>
                  </a:lnTo>
                  <a:lnTo>
                    <a:pt x="531935" y="220333"/>
                  </a:lnTo>
                  <a:lnTo>
                    <a:pt x="515832" y="228758"/>
                  </a:lnTo>
                  <a:lnTo>
                    <a:pt x="500239" y="237041"/>
                  </a:lnTo>
                  <a:lnTo>
                    <a:pt x="485076" y="245515"/>
                  </a:lnTo>
                  <a:lnTo>
                    <a:pt x="470238" y="254360"/>
                  </a:lnTo>
                  <a:lnTo>
                    <a:pt x="455476" y="263437"/>
                  </a:lnTo>
                  <a:lnTo>
                    <a:pt x="440412" y="272383"/>
                  </a:lnTo>
                  <a:lnTo>
                    <a:pt x="424867" y="281000"/>
                  </a:lnTo>
                  <a:lnTo>
                    <a:pt x="409002" y="289415"/>
                  </a:lnTo>
                  <a:lnTo>
                    <a:pt x="393198" y="297977"/>
                  </a:lnTo>
                  <a:lnTo>
                    <a:pt x="377678" y="306887"/>
                  </a:lnTo>
                  <a:lnTo>
                    <a:pt x="362494" y="316176"/>
                  </a:lnTo>
                  <a:lnTo>
                    <a:pt x="347613" y="325797"/>
                  </a:lnTo>
                  <a:lnTo>
                    <a:pt x="332974" y="335681"/>
                  </a:lnTo>
                  <a:lnTo>
                    <a:pt x="318514" y="345760"/>
                  </a:lnTo>
                  <a:lnTo>
                    <a:pt x="304186" y="355979"/>
                  </a:lnTo>
                  <a:lnTo>
                    <a:pt x="289954" y="366292"/>
                  </a:lnTo>
                  <a:lnTo>
                    <a:pt x="275955" y="376505"/>
                  </a:lnTo>
                  <a:lnTo>
                    <a:pt x="262474" y="386288"/>
                  </a:lnTo>
                  <a:lnTo>
                    <a:pt x="249629" y="395503"/>
                  </a:lnTo>
                  <a:lnTo>
                    <a:pt x="237375" y="404335"/>
                  </a:lnTo>
                  <a:lnTo>
                    <a:pt x="225606" y="413186"/>
                  </a:lnTo>
                  <a:lnTo>
                    <a:pt x="214206" y="422292"/>
                  </a:lnTo>
                  <a:lnTo>
                    <a:pt x="203074" y="431715"/>
                  </a:lnTo>
                  <a:lnTo>
                    <a:pt x="192133" y="441427"/>
                  </a:lnTo>
                  <a:lnTo>
                    <a:pt x="181328" y="451371"/>
                  </a:lnTo>
                  <a:lnTo>
                    <a:pt x="170782" y="461491"/>
                  </a:lnTo>
                  <a:lnTo>
                    <a:pt x="160774" y="471737"/>
                  </a:lnTo>
                  <a:lnTo>
                    <a:pt x="151408" y="482073"/>
                  </a:lnTo>
                  <a:lnTo>
                    <a:pt x="142475" y="492471"/>
                  </a:lnTo>
                  <a:lnTo>
                    <a:pt x="133556" y="502911"/>
                  </a:lnTo>
                  <a:lnTo>
                    <a:pt x="124408" y="513375"/>
                  </a:lnTo>
                  <a:lnTo>
                    <a:pt x="115129" y="523691"/>
                  </a:lnTo>
                  <a:lnTo>
                    <a:pt x="106045" y="533544"/>
                  </a:lnTo>
                  <a:lnTo>
                    <a:pt x="97345" y="542806"/>
                  </a:lnTo>
                  <a:lnTo>
                    <a:pt x="89214" y="551670"/>
                  </a:lnTo>
                  <a:lnTo>
                    <a:pt x="81907" y="560542"/>
                  </a:lnTo>
                  <a:lnTo>
                    <a:pt x="75472" y="569663"/>
                  </a:lnTo>
                  <a:lnTo>
                    <a:pt x="69642" y="579095"/>
                  </a:lnTo>
                  <a:lnTo>
                    <a:pt x="63953" y="588813"/>
                  </a:lnTo>
                  <a:lnTo>
                    <a:pt x="58124" y="598762"/>
                  </a:lnTo>
                  <a:lnTo>
                    <a:pt x="52224" y="608885"/>
                  </a:lnTo>
                  <a:lnTo>
                    <a:pt x="46562" y="619133"/>
                  </a:lnTo>
                  <a:lnTo>
                    <a:pt x="41303" y="629479"/>
                  </a:lnTo>
                  <a:lnTo>
                    <a:pt x="36297" y="640223"/>
                  </a:lnTo>
                  <a:lnTo>
                    <a:pt x="31176" y="651960"/>
                  </a:lnTo>
                  <a:lnTo>
                    <a:pt x="25735" y="664936"/>
                  </a:lnTo>
                  <a:lnTo>
                    <a:pt x="20098" y="679076"/>
                  </a:lnTo>
                  <a:lnTo>
                    <a:pt x="14614" y="694171"/>
                  </a:lnTo>
                  <a:lnTo>
                    <a:pt x="9489" y="709993"/>
                  </a:lnTo>
                  <a:lnTo>
                    <a:pt x="5081" y="726347"/>
                  </a:lnTo>
                  <a:lnTo>
                    <a:pt x="1958" y="743076"/>
                  </a:lnTo>
                  <a:lnTo>
                    <a:pt x="309" y="760063"/>
                  </a:lnTo>
                  <a:lnTo>
                    <a:pt x="0" y="777062"/>
                  </a:lnTo>
                  <a:lnTo>
                    <a:pt x="774" y="793708"/>
                  </a:lnTo>
                  <a:lnTo>
                    <a:pt x="2374" y="809832"/>
                  </a:lnTo>
                  <a:lnTo>
                    <a:pt x="4903" y="825440"/>
                  </a:lnTo>
                  <a:lnTo>
                    <a:pt x="8802" y="840614"/>
                  </a:lnTo>
                  <a:lnTo>
                    <a:pt x="14202" y="855450"/>
                  </a:lnTo>
                  <a:lnTo>
                    <a:pt x="20946" y="869872"/>
                  </a:lnTo>
                  <a:lnTo>
                    <a:pt x="28769" y="883644"/>
                  </a:lnTo>
                  <a:lnTo>
                    <a:pt x="37398" y="896685"/>
                  </a:lnTo>
                  <a:lnTo>
                    <a:pt x="46445" y="908900"/>
                  </a:lnTo>
                  <a:lnTo>
                    <a:pt x="55431" y="920112"/>
                  </a:lnTo>
                  <a:lnTo>
                    <a:pt x="64108" y="930321"/>
                  </a:lnTo>
                  <a:lnTo>
                    <a:pt x="72747" y="939668"/>
                  </a:lnTo>
                  <a:lnTo>
                    <a:pt x="81999" y="948341"/>
                  </a:lnTo>
                  <a:lnTo>
                    <a:pt x="92189" y="956508"/>
                  </a:lnTo>
                  <a:lnTo>
                    <a:pt x="103152" y="964148"/>
                  </a:lnTo>
                  <a:lnTo>
                    <a:pt x="114438" y="971060"/>
                  </a:lnTo>
                  <a:lnTo>
                    <a:pt x="125749" y="977202"/>
                  </a:lnTo>
                  <a:lnTo>
                    <a:pt x="137447" y="982988"/>
                  </a:lnTo>
                  <a:lnTo>
                    <a:pt x="150424" y="989174"/>
                  </a:lnTo>
                  <a:lnTo>
                    <a:pt x="165083" y="996146"/>
                  </a:lnTo>
                  <a:lnTo>
                    <a:pt x="181351" y="1003627"/>
                  </a:lnTo>
                  <a:lnTo>
                    <a:pt x="198954" y="1010888"/>
                  </a:lnTo>
                  <a:lnTo>
                    <a:pt x="217583" y="1017512"/>
                  </a:lnTo>
                  <a:lnTo>
                    <a:pt x="237126" y="1023415"/>
                  </a:lnTo>
                  <a:lnTo>
                    <a:pt x="257675" y="1028681"/>
                  </a:lnTo>
                  <a:lnTo>
                    <a:pt x="279199" y="1033441"/>
                  </a:lnTo>
                  <a:lnTo>
                    <a:pt x="301549" y="1037823"/>
                  </a:lnTo>
                  <a:lnTo>
                    <a:pt x="324545" y="1041934"/>
                  </a:lnTo>
                  <a:lnTo>
                    <a:pt x="348003" y="1045850"/>
                  </a:lnTo>
                  <a:lnTo>
                    <a:pt x="371299" y="1049465"/>
                  </a:lnTo>
                  <a:lnTo>
                    <a:pt x="393407" y="1052514"/>
                  </a:lnTo>
                  <a:lnTo>
                    <a:pt x="413866" y="1054897"/>
                  </a:lnTo>
                  <a:lnTo>
                    <a:pt x="432721" y="1056666"/>
                  </a:lnTo>
                  <a:lnTo>
                    <a:pt x="450241" y="1057935"/>
                  </a:lnTo>
                  <a:lnTo>
                    <a:pt x="466733" y="1058831"/>
                  </a:lnTo>
                  <a:lnTo>
                    <a:pt x="482474" y="1059621"/>
                  </a:lnTo>
                  <a:lnTo>
                    <a:pt x="497679" y="1060691"/>
                  </a:lnTo>
                  <a:lnTo>
                    <a:pt x="512516" y="1062226"/>
                  </a:lnTo>
                  <a:lnTo>
                    <a:pt x="527265" y="1064073"/>
                  </a:lnTo>
                  <a:lnTo>
                    <a:pt x="542314" y="1065852"/>
                  </a:lnTo>
                  <a:lnTo>
                    <a:pt x="557844" y="1067342"/>
                  </a:lnTo>
                  <a:lnTo>
                    <a:pt x="573698" y="1068493"/>
                  </a:lnTo>
                  <a:lnTo>
                    <a:pt x="589493" y="1069341"/>
                  </a:lnTo>
                  <a:lnTo>
                    <a:pt x="605007" y="1069945"/>
                  </a:lnTo>
                  <a:lnTo>
                    <a:pt x="620187" y="1070368"/>
                  </a:lnTo>
                  <a:lnTo>
                    <a:pt x="635066" y="1070659"/>
                  </a:lnTo>
                  <a:lnTo>
                    <a:pt x="649708" y="1070858"/>
                  </a:lnTo>
                  <a:lnTo>
                    <a:pt x="664338" y="1070993"/>
                  </a:lnTo>
                  <a:lnTo>
                    <a:pt x="679313" y="1071084"/>
                  </a:lnTo>
                  <a:lnTo>
                    <a:pt x="694798" y="1071146"/>
                  </a:lnTo>
                  <a:lnTo>
                    <a:pt x="710623" y="1071187"/>
                  </a:lnTo>
                  <a:lnTo>
                    <a:pt x="726399" y="1071214"/>
                  </a:lnTo>
                  <a:lnTo>
                    <a:pt x="741901" y="1071233"/>
                  </a:lnTo>
                  <a:lnTo>
                    <a:pt x="757073" y="1071245"/>
                  </a:lnTo>
                  <a:lnTo>
                    <a:pt x="771946" y="1071253"/>
                  </a:lnTo>
                  <a:lnTo>
                    <a:pt x="786581" y="1071263"/>
                  </a:lnTo>
                  <a:lnTo>
                    <a:pt x="801035" y="1071440"/>
                  </a:lnTo>
                  <a:lnTo>
                    <a:pt x="815361" y="1072090"/>
                  </a:lnTo>
                  <a:lnTo>
                    <a:pt x="829601" y="1073336"/>
                  </a:lnTo>
                  <a:lnTo>
                    <a:pt x="843945" y="1074817"/>
                  </a:lnTo>
                  <a:lnTo>
                    <a:pt x="858721" y="1075818"/>
                  </a:lnTo>
                  <a:lnTo>
                    <a:pt x="874073" y="1075972"/>
                  </a:lnTo>
                  <a:lnTo>
                    <a:pt x="889977" y="1075413"/>
                  </a:lnTo>
                  <a:lnTo>
                    <a:pt x="906339" y="1074573"/>
                  </a:lnTo>
                  <a:lnTo>
                    <a:pt x="923052" y="1073748"/>
                  </a:lnTo>
                  <a:lnTo>
                    <a:pt x="940019" y="1073060"/>
                  </a:lnTo>
                  <a:lnTo>
                    <a:pt x="957170" y="1072532"/>
                  </a:lnTo>
                  <a:lnTo>
                    <a:pt x="974444" y="1072145"/>
                  </a:lnTo>
                  <a:lnTo>
                    <a:pt x="991635" y="1071870"/>
                  </a:lnTo>
                  <a:lnTo>
                    <a:pt x="1008411" y="1071678"/>
                  </a:lnTo>
                  <a:lnTo>
                    <a:pt x="1024627" y="1071546"/>
                  </a:lnTo>
                  <a:lnTo>
                    <a:pt x="1040467" y="1071456"/>
                  </a:lnTo>
                  <a:lnTo>
                    <a:pt x="1056329" y="1071395"/>
                  </a:lnTo>
                  <a:lnTo>
                    <a:pt x="1072448" y="1071354"/>
                  </a:lnTo>
                  <a:lnTo>
                    <a:pt x="1088886" y="1071326"/>
                  </a:lnTo>
                  <a:lnTo>
                    <a:pt x="1105614" y="1071307"/>
                  </a:lnTo>
                  <a:lnTo>
                    <a:pt x="1122577" y="1071295"/>
                  </a:lnTo>
                  <a:lnTo>
                    <a:pt x="1139714" y="1071286"/>
                  </a:lnTo>
                  <a:lnTo>
                    <a:pt x="1156978" y="1071281"/>
                  </a:lnTo>
                  <a:lnTo>
                    <a:pt x="1174333" y="1071273"/>
                  </a:lnTo>
                  <a:lnTo>
                    <a:pt x="1191750" y="1071097"/>
                  </a:lnTo>
                  <a:lnTo>
                    <a:pt x="1209209" y="1070447"/>
                  </a:lnTo>
                  <a:lnTo>
                    <a:pt x="1226697" y="1069197"/>
                  </a:lnTo>
                  <a:lnTo>
                    <a:pt x="1244205" y="1067544"/>
                  </a:lnTo>
                  <a:lnTo>
                    <a:pt x="1261725" y="1065895"/>
                  </a:lnTo>
                  <a:lnTo>
                    <a:pt x="1279255" y="1064492"/>
                  </a:lnTo>
                  <a:lnTo>
                    <a:pt x="1296790" y="1063399"/>
                  </a:lnTo>
                  <a:lnTo>
                    <a:pt x="1314329" y="1062591"/>
                  </a:lnTo>
                  <a:lnTo>
                    <a:pt x="1331872" y="1062013"/>
                  </a:lnTo>
                  <a:lnTo>
                    <a:pt x="1349415" y="1061608"/>
                  </a:lnTo>
                  <a:lnTo>
                    <a:pt x="1366960" y="1061328"/>
                  </a:lnTo>
                  <a:lnTo>
                    <a:pt x="1384506" y="1061137"/>
                  </a:lnTo>
                  <a:lnTo>
                    <a:pt x="1402053" y="1061007"/>
                  </a:lnTo>
                  <a:lnTo>
                    <a:pt x="1419601" y="1060920"/>
                  </a:lnTo>
                  <a:lnTo>
                    <a:pt x="1437152" y="1060861"/>
                  </a:lnTo>
                  <a:lnTo>
                    <a:pt x="1454872" y="1060821"/>
                  </a:lnTo>
                  <a:lnTo>
                    <a:pt x="1473068" y="1060794"/>
                  </a:lnTo>
                  <a:lnTo>
                    <a:pt x="1491863" y="1060777"/>
                  </a:lnTo>
                  <a:lnTo>
                    <a:pt x="1511063" y="1060765"/>
                  </a:lnTo>
                  <a:lnTo>
                    <a:pt x="1530259" y="1060757"/>
                  </a:lnTo>
                  <a:lnTo>
                    <a:pt x="1549209" y="1060747"/>
                  </a:lnTo>
                  <a:lnTo>
                    <a:pt x="1567849" y="1060571"/>
                  </a:lnTo>
                  <a:lnTo>
                    <a:pt x="1586206" y="1059920"/>
                  </a:lnTo>
                  <a:lnTo>
                    <a:pt x="1604331" y="1058670"/>
                  </a:lnTo>
                  <a:lnTo>
                    <a:pt x="1622282" y="1057016"/>
                  </a:lnTo>
                  <a:lnTo>
                    <a:pt x="1640109" y="1055367"/>
                  </a:lnTo>
                  <a:lnTo>
                    <a:pt x="1657852" y="1053964"/>
                  </a:lnTo>
                  <a:lnTo>
                    <a:pt x="1675702" y="1052871"/>
                  </a:lnTo>
                  <a:lnTo>
                    <a:pt x="1693987" y="1052063"/>
                  </a:lnTo>
                  <a:lnTo>
                    <a:pt x="1712841" y="1051484"/>
                  </a:lnTo>
                  <a:lnTo>
                    <a:pt x="1732081" y="1051079"/>
                  </a:lnTo>
                  <a:lnTo>
                    <a:pt x="1751303" y="1050800"/>
                  </a:lnTo>
                  <a:lnTo>
                    <a:pt x="1770272" y="1050604"/>
                  </a:lnTo>
                  <a:lnTo>
                    <a:pt x="1788924" y="1050301"/>
                  </a:lnTo>
                  <a:lnTo>
                    <a:pt x="1807287" y="1049565"/>
                  </a:lnTo>
                  <a:lnTo>
                    <a:pt x="1825424" y="1048258"/>
                  </a:lnTo>
                  <a:lnTo>
                    <a:pt x="1843553" y="1046566"/>
                  </a:lnTo>
                  <a:lnTo>
                    <a:pt x="1862030" y="1044891"/>
                  </a:lnTo>
                  <a:lnTo>
                    <a:pt x="1881019" y="1043470"/>
                  </a:lnTo>
                  <a:lnTo>
                    <a:pt x="1900350" y="1042366"/>
                  </a:lnTo>
                  <a:lnTo>
                    <a:pt x="1919633" y="1041550"/>
                  </a:lnTo>
                  <a:lnTo>
                    <a:pt x="1938643" y="1040966"/>
                  </a:lnTo>
                  <a:lnTo>
                    <a:pt x="1957323" y="1040558"/>
                  </a:lnTo>
                  <a:lnTo>
                    <a:pt x="1975706" y="1040276"/>
                  </a:lnTo>
                  <a:lnTo>
                    <a:pt x="1993854" y="1040079"/>
                  </a:lnTo>
                  <a:lnTo>
                    <a:pt x="2011991" y="1039775"/>
                  </a:lnTo>
                  <a:lnTo>
                    <a:pt x="2030475" y="1039038"/>
                  </a:lnTo>
                  <a:lnTo>
                    <a:pt x="2049467" y="1037730"/>
                  </a:lnTo>
                  <a:lnTo>
                    <a:pt x="2068801" y="1036038"/>
                  </a:lnTo>
                  <a:lnTo>
                    <a:pt x="2088086" y="1034363"/>
                  </a:lnTo>
                  <a:lnTo>
                    <a:pt x="2107097" y="1032942"/>
                  </a:lnTo>
                  <a:lnTo>
                    <a:pt x="2125778" y="1031837"/>
                  </a:lnTo>
                  <a:lnTo>
                    <a:pt x="2144161" y="1031021"/>
                  </a:lnTo>
                  <a:lnTo>
                    <a:pt x="2162309" y="1030438"/>
                  </a:lnTo>
                  <a:lnTo>
                    <a:pt x="2180446" y="1030029"/>
                  </a:lnTo>
                  <a:lnTo>
                    <a:pt x="2198929" y="1029748"/>
                  </a:lnTo>
                  <a:lnTo>
                    <a:pt x="2217922" y="1029555"/>
                  </a:lnTo>
                  <a:lnTo>
                    <a:pt x="2237257" y="1029424"/>
                  </a:lnTo>
                  <a:lnTo>
                    <a:pt x="2256541" y="1029336"/>
                  </a:lnTo>
                  <a:lnTo>
                    <a:pt x="2275553" y="1029271"/>
                  </a:lnTo>
                  <a:lnTo>
                    <a:pt x="2294233" y="1029059"/>
                  </a:lnTo>
                  <a:lnTo>
                    <a:pt x="2312616" y="1028384"/>
                  </a:lnTo>
                  <a:lnTo>
                    <a:pt x="2330759" y="1027117"/>
                  </a:lnTo>
                  <a:lnTo>
                    <a:pt x="2348724" y="1025452"/>
                  </a:lnTo>
                  <a:lnTo>
                    <a:pt x="2366560" y="1023796"/>
                  </a:lnTo>
                  <a:lnTo>
                    <a:pt x="2384303" y="1022388"/>
                  </a:lnTo>
                  <a:lnTo>
                    <a:pt x="2401984" y="1021292"/>
                  </a:lnTo>
                  <a:lnTo>
                    <a:pt x="2419622" y="1020481"/>
                  </a:lnTo>
                  <a:lnTo>
                    <a:pt x="2437230" y="1019902"/>
                  </a:lnTo>
                  <a:lnTo>
                    <a:pt x="2454818" y="1019496"/>
                  </a:lnTo>
                  <a:lnTo>
                    <a:pt x="2472393" y="1019216"/>
                  </a:lnTo>
                  <a:lnTo>
                    <a:pt x="2489960" y="1019024"/>
                  </a:lnTo>
                  <a:lnTo>
                    <a:pt x="2507519" y="1018894"/>
                  </a:lnTo>
                  <a:lnTo>
                    <a:pt x="2525075" y="1018806"/>
                  </a:lnTo>
                  <a:lnTo>
                    <a:pt x="2542632" y="1018747"/>
                  </a:lnTo>
                  <a:lnTo>
                    <a:pt x="2560355" y="1018707"/>
                  </a:lnTo>
                  <a:lnTo>
                    <a:pt x="2578554" y="1018680"/>
                  </a:lnTo>
                  <a:lnTo>
                    <a:pt x="2597347" y="1018658"/>
                  </a:lnTo>
                  <a:lnTo>
                    <a:pt x="2616376" y="1018473"/>
                  </a:lnTo>
                  <a:lnTo>
                    <a:pt x="2634925" y="1017817"/>
                  </a:lnTo>
                  <a:lnTo>
                    <a:pt x="2652627" y="1016563"/>
                  </a:lnTo>
                  <a:lnTo>
                    <a:pt x="2669615" y="1014907"/>
                  </a:lnTo>
                  <a:lnTo>
                    <a:pt x="2686322" y="1013256"/>
                  </a:lnTo>
                  <a:lnTo>
                    <a:pt x="2703044" y="1011852"/>
                  </a:lnTo>
                  <a:lnTo>
                    <a:pt x="2719905" y="1010758"/>
                  </a:lnTo>
                  <a:lnTo>
                    <a:pt x="2736924" y="1009950"/>
                  </a:lnTo>
                  <a:lnTo>
                    <a:pt x="2754084" y="1009367"/>
                  </a:lnTo>
                  <a:lnTo>
                    <a:pt x="2771357" y="1008789"/>
                  </a:lnTo>
                  <a:lnTo>
                    <a:pt x="2788713" y="1007861"/>
                  </a:lnTo>
                  <a:lnTo>
                    <a:pt x="2806123" y="1006421"/>
                  </a:lnTo>
                  <a:lnTo>
                    <a:pt x="2823408" y="1004638"/>
                  </a:lnTo>
                  <a:lnTo>
                    <a:pt x="2840245" y="1002902"/>
                  </a:lnTo>
                  <a:lnTo>
                    <a:pt x="2856503" y="1001440"/>
                  </a:lnTo>
                  <a:lnTo>
                    <a:pt x="2872371" y="1000308"/>
                  </a:lnTo>
                  <a:lnTo>
                    <a:pt x="2888251" y="999473"/>
                  </a:lnTo>
                  <a:lnTo>
                    <a:pt x="2904379" y="998877"/>
                  </a:lnTo>
                  <a:lnTo>
                    <a:pt x="2920652" y="998460"/>
                  </a:lnTo>
                  <a:lnTo>
                    <a:pt x="2936737" y="998173"/>
                  </a:lnTo>
                  <a:lnTo>
                    <a:pt x="2952456" y="997972"/>
                  </a:lnTo>
                  <a:lnTo>
                    <a:pt x="2967942" y="997666"/>
                  </a:lnTo>
                  <a:lnTo>
                    <a:pt x="2983560" y="996928"/>
                  </a:lnTo>
                  <a:lnTo>
                    <a:pt x="2999508" y="995618"/>
                  </a:lnTo>
                  <a:lnTo>
                    <a:pt x="3015659" y="993925"/>
                  </a:lnTo>
                  <a:lnTo>
                    <a:pt x="3031663" y="992250"/>
                  </a:lnTo>
                  <a:lnTo>
                    <a:pt x="3047320" y="990829"/>
                  </a:lnTo>
                  <a:lnTo>
                    <a:pt x="3062596" y="989724"/>
                  </a:lnTo>
                  <a:lnTo>
                    <a:pt x="3077542" y="988908"/>
                  </a:lnTo>
                  <a:lnTo>
                    <a:pt x="3092228" y="988324"/>
                  </a:lnTo>
                  <a:lnTo>
                    <a:pt x="3106888" y="987916"/>
                  </a:lnTo>
                  <a:lnTo>
                    <a:pt x="3121885" y="987633"/>
                  </a:lnTo>
                  <a:lnTo>
                    <a:pt x="3137381" y="987441"/>
                  </a:lnTo>
                  <a:lnTo>
                    <a:pt x="3153217" y="987310"/>
                  </a:lnTo>
                  <a:lnTo>
                    <a:pt x="3169000" y="987222"/>
                  </a:lnTo>
                  <a:lnTo>
                    <a:pt x="3184504" y="987157"/>
                  </a:lnTo>
                  <a:lnTo>
                    <a:pt x="3199678" y="986945"/>
                  </a:lnTo>
                  <a:lnTo>
                    <a:pt x="3214554" y="986270"/>
                  </a:lnTo>
                  <a:lnTo>
                    <a:pt x="3229190" y="985003"/>
                  </a:lnTo>
                  <a:lnTo>
                    <a:pt x="3243646" y="983338"/>
                  </a:lnTo>
                  <a:lnTo>
                    <a:pt x="3257971" y="981682"/>
                  </a:lnTo>
                  <a:lnTo>
                    <a:pt x="3272206" y="980274"/>
                  </a:lnTo>
                  <a:lnTo>
                    <a:pt x="3286377" y="979178"/>
                  </a:lnTo>
                  <a:lnTo>
                    <a:pt x="3300506" y="978368"/>
                  </a:lnTo>
                  <a:lnTo>
                    <a:pt x="3314606" y="977783"/>
                  </a:lnTo>
                  <a:lnTo>
                    <a:pt x="3328685" y="977205"/>
                  </a:lnTo>
                  <a:lnTo>
                    <a:pt x="3342750" y="976276"/>
                  </a:lnTo>
                  <a:lnTo>
                    <a:pt x="3356815" y="974831"/>
                  </a:lnTo>
                  <a:lnTo>
                    <a:pt x="3371211" y="972875"/>
                  </a:lnTo>
                  <a:lnTo>
                    <a:pt x="3386554" y="970491"/>
                  </a:lnTo>
                  <a:lnTo>
                    <a:pt x="3403103" y="967776"/>
                  </a:lnTo>
                  <a:lnTo>
                    <a:pt x="3420796" y="964818"/>
                  </a:lnTo>
                  <a:lnTo>
                    <a:pt x="3439430" y="961687"/>
                  </a:lnTo>
                  <a:lnTo>
                    <a:pt x="3458768" y="958435"/>
                  </a:lnTo>
                  <a:lnTo>
                    <a:pt x="3478124" y="955100"/>
                  </a:lnTo>
                  <a:lnTo>
                    <a:pt x="3496427" y="951708"/>
                  </a:lnTo>
                  <a:lnTo>
                    <a:pt x="3513184" y="948277"/>
                  </a:lnTo>
                  <a:lnTo>
                    <a:pt x="3528737" y="944821"/>
                  </a:lnTo>
                  <a:lnTo>
                    <a:pt x="3543952" y="941347"/>
                  </a:lnTo>
                  <a:lnTo>
                    <a:pt x="3559379" y="937861"/>
                  </a:lnTo>
                  <a:lnTo>
                    <a:pt x="3575219" y="934367"/>
                  </a:lnTo>
                  <a:lnTo>
                    <a:pt x="3591480" y="930868"/>
                  </a:lnTo>
                  <a:lnTo>
                    <a:pt x="3608091" y="927362"/>
                  </a:lnTo>
                  <a:lnTo>
                    <a:pt x="3624807" y="923684"/>
                  </a:lnTo>
                  <a:lnTo>
                    <a:pt x="3641251" y="919529"/>
                  </a:lnTo>
                  <a:lnTo>
                    <a:pt x="3657227" y="914768"/>
                  </a:lnTo>
                  <a:lnTo>
                    <a:pt x="3672564" y="909435"/>
                  </a:lnTo>
                  <a:lnTo>
                    <a:pt x="3687022" y="903630"/>
                  </a:lnTo>
                  <a:lnTo>
                    <a:pt x="3700559" y="897465"/>
                  </a:lnTo>
                  <a:lnTo>
                    <a:pt x="3713124" y="891037"/>
                  </a:lnTo>
                  <a:lnTo>
                    <a:pt x="3724578" y="884424"/>
                  </a:lnTo>
                  <a:lnTo>
                    <a:pt x="3734954" y="877676"/>
                  </a:lnTo>
                  <a:lnTo>
                    <a:pt x="3744414" y="870670"/>
                  </a:lnTo>
                  <a:lnTo>
                    <a:pt x="3753162" y="863128"/>
                  </a:lnTo>
                  <a:lnTo>
                    <a:pt x="3761381" y="854941"/>
                  </a:lnTo>
                  <a:lnTo>
                    <a:pt x="3769056" y="846153"/>
                  </a:lnTo>
                  <a:lnTo>
                    <a:pt x="3775991" y="836875"/>
                  </a:lnTo>
                  <a:lnTo>
                    <a:pt x="3782134" y="827216"/>
                  </a:lnTo>
                  <a:lnTo>
                    <a:pt x="3787412" y="816950"/>
                  </a:lnTo>
                  <a:lnTo>
                    <a:pt x="3791661" y="805541"/>
                  </a:lnTo>
                  <a:lnTo>
                    <a:pt x="3794889" y="792794"/>
                  </a:lnTo>
                  <a:lnTo>
                    <a:pt x="3797240" y="778978"/>
                  </a:lnTo>
                  <a:lnTo>
                    <a:pt x="3798910" y="764634"/>
                  </a:lnTo>
                  <a:lnTo>
                    <a:pt x="3800070" y="750133"/>
                  </a:lnTo>
                  <a:lnTo>
                    <a:pt x="3800698" y="735651"/>
                  </a:lnTo>
                  <a:lnTo>
                    <a:pt x="3800596" y="721249"/>
                  </a:lnTo>
                  <a:lnTo>
                    <a:pt x="3799708" y="706935"/>
                  </a:lnTo>
                  <a:lnTo>
                    <a:pt x="3797959" y="692695"/>
                  </a:lnTo>
                  <a:lnTo>
                    <a:pt x="3795182" y="678515"/>
                  </a:lnTo>
                  <a:lnTo>
                    <a:pt x="3791386" y="664387"/>
                  </a:lnTo>
                  <a:lnTo>
                    <a:pt x="3786717" y="650627"/>
                  </a:lnTo>
                  <a:lnTo>
                    <a:pt x="3781367" y="637839"/>
                  </a:lnTo>
                  <a:lnTo>
                    <a:pt x="3775515" y="626271"/>
                  </a:lnTo>
                  <a:lnTo>
                    <a:pt x="3769469" y="615690"/>
                  </a:lnTo>
                  <a:lnTo>
                    <a:pt x="3763642" y="605583"/>
                  </a:lnTo>
                  <a:lnTo>
                    <a:pt x="3758243" y="595599"/>
                  </a:lnTo>
                  <a:lnTo>
                    <a:pt x="3753126" y="585738"/>
                  </a:lnTo>
                  <a:lnTo>
                    <a:pt x="3747922" y="576256"/>
                  </a:lnTo>
                  <a:lnTo>
                    <a:pt x="3742410" y="567272"/>
                  </a:lnTo>
                  <a:lnTo>
                    <a:pt x="3736214" y="558440"/>
                  </a:lnTo>
                  <a:lnTo>
                    <a:pt x="3728756" y="549064"/>
                  </a:lnTo>
                  <a:lnTo>
                    <a:pt x="3719852" y="538801"/>
                  </a:lnTo>
                  <a:lnTo>
                    <a:pt x="3709955" y="527958"/>
                  </a:lnTo>
                  <a:lnTo>
                    <a:pt x="3699934" y="517287"/>
                  </a:lnTo>
                  <a:lnTo>
                    <a:pt x="3690310" y="507220"/>
                  </a:lnTo>
                  <a:lnTo>
                    <a:pt x="3681243" y="497852"/>
                  </a:lnTo>
                  <a:lnTo>
                    <a:pt x="3672700" y="489106"/>
                  </a:lnTo>
                  <a:lnTo>
                    <a:pt x="3664582" y="480857"/>
                  </a:lnTo>
                  <a:lnTo>
                    <a:pt x="3656621" y="472979"/>
                  </a:lnTo>
                  <a:lnTo>
                    <a:pt x="3648423" y="465367"/>
                  </a:lnTo>
                  <a:lnTo>
                    <a:pt x="3639792" y="457939"/>
                  </a:lnTo>
                  <a:lnTo>
                    <a:pt x="3630873" y="450473"/>
                  </a:lnTo>
                  <a:lnTo>
                    <a:pt x="3622039" y="442621"/>
                  </a:lnTo>
                  <a:lnTo>
                    <a:pt x="3613500" y="434233"/>
                  </a:lnTo>
                  <a:lnTo>
                    <a:pt x="3605141" y="425650"/>
                  </a:lnTo>
                  <a:lnTo>
                    <a:pt x="3596614" y="417575"/>
                  </a:lnTo>
                  <a:lnTo>
                    <a:pt x="3587729" y="410365"/>
                  </a:lnTo>
                  <a:lnTo>
                    <a:pt x="3578458" y="403881"/>
                  </a:lnTo>
                  <a:lnTo>
                    <a:pt x="3568847" y="397685"/>
                  </a:lnTo>
                  <a:lnTo>
                    <a:pt x="3558970" y="391480"/>
                  </a:lnTo>
                  <a:lnTo>
                    <a:pt x="3548897" y="385141"/>
                  </a:lnTo>
                  <a:lnTo>
                    <a:pt x="3538683" y="378646"/>
                  </a:lnTo>
                  <a:lnTo>
                    <a:pt x="3528367" y="372010"/>
                  </a:lnTo>
                  <a:lnTo>
                    <a:pt x="3517984" y="365264"/>
                  </a:lnTo>
                  <a:lnTo>
                    <a:pt x="3507553" y="358436"/>
                  </a:lnTo>
                  <a:lnTo>
                    <a:pt x="3497084" y="351548"/>
                  </a:lnTo>
                  <a:lnTo>
                    <a:pt x="3486426" y="344618"/>
                  </a:lnTo>
                  <a:lnTo>
                    <a:pt x="3475279" y="337660"/>
                  </a:lnTo>
                  <a:lnTo>
                    <a:pt x="3463517" y="330682"/>
                  </a:lnTo>
                  <a:lnTo>
                    <a:pt x="3451176" y="323690"/>
                  </a:lnTo>
                  <a:lnTo>
                    <a:pt x="3438361" y="316690"/>
                  </a:lnTo>
                  <a:lnTo>
                    <a:pt x="3425183" y="309688"/>
                  </a:lnTo>
                  <a:lnTo>
                    <a:pt x="3411739" y="302850"/>
                  </a:lnTo>
                  <a:lnTo>
                    <a:pt x="3398108" y="296485"/>
                  </a:lnTo>
                  <a:lnTo>
                    <a:pt x="3384349" y="290718"/>
                  </a:lnTo>
                  <a:lnTo>
                    <a:pt x="3370497" y="285354"/>
                  </a:lnTo>
                  <a:lnTo>
                    <a:pt x="3356586" y="279985"/>
                  </a:lnTo>
                  <a:lnTo>
                    <a:pt x="3342633" y="274370"/>
                  </a:lnTo>
                  <a:lnTo>
                    <a:pt x="3328650" y="268445"/>
                  </a:lnTo>
                  <a:lnTo>
                    <a:pt x="3314651" y="262234"/>
                  </a:lnTo>
                  <a:lnTo>
                    <a:pt x="3300639" y="255794"/>
                  </a:lnTo>
                  <a:lnTo>
                    <a:pt x="3286618" y="249180"/>
                  </a:lnTo>
                  <a:lnTo>
                    <a:pt x="3272591" y="242440"/>
                  </a:lnTo>
                  <a:lnTo>
                    <a:pt x="3258555" y="235617"/>
                  </a:lnTo>
                  <a:lnTo>
                    <a:pt x="3244349" y="228901"/>
                  </a:lnTo>
                  <a:lnTo>
                    <a:pt x="3229667" y="222618"/>
                  </a:lnTo>
                  <a:lnTo>
                    <a:pt x="3214382" y="216907"/>
                  </a:lnTo>
                  <a:lnTo>
                    <a:pt x="3198693" y="211580"/>
                  </a:lnTo>
                  <a:lnTo>
                    <a:pt x="3183007" y="206236"/>
                  </a:lnTo>
                  <a:lnTo>
                    <a:pt x="3167563" y="200642"/>
                  </a:lnTo>
                  <a:lnTo>
                    <a:pt x="3152260" y="194900"/>
                  </a:lnTo>
                  <a:lnTo>
                    <a:pt x="3136767" y="189345"/>
                  </a:lnTo>
                  <a:lnTo>
                    <a:pt x="3120897" y="184163"/>
                  </a:lnTo>
                  <a:lnTo>
                    <a:pt x="3104629" y="179378"/>
                  </a:lnTo>
                  <a:lnTo>
                    <a:pt x="3088015" y="174937"/>
                  </a:lnTo>
                  <a:lnTo>
                    <a:pt x="3071130" y="170767"/>
                  </a:lnTo>
                  <a:lnTo>
                    <a:pt x="3054045" y="166797"/>
                  </a:lnTo>
                  <a:lnTo>
                    <a:pt x="3036814" y="162971"/>
                  </a:lnTo>
                  <a:lnTo>
                    <a:pt x="3019483" y="159246"/>
                  </a:lnTo>
                  <a:lnTo>
                    <a:pt x="3002082" y="155590"/>
                  </a:lnTo>
                  <a:lnTo>
                    <a:pt x="2984633" y="151982"/>
                  </a:lnTo>
                  <a:lnTo>
                    <a:pt x="2967148" y="148406"/>
                  </a:lnTo>
                  <a:lnTo>
                    <a:pt x="2949472" y="144852"/>
                  </a:lnTo>
                  <a:lnTo>
                    <a:pt x="2931307" y="141312"/>
                  </a:lnTo>
                  <a:lnTo>
                    <a:pt x="2912530" y="137783"/>
                  </a:lnTo>
                  <a:lnTo>
                    <a:pt x="2893344" y="134260"/>
                  </a:lnTo>
                  <a:lnTo>
                    <a:pt x="2874158" y="130742"/>
                  </a:lnTo>
                  <a:lnTo>
                    <a:pt x="2855208" y="127226"/>
                  </a:lnTo>
                  <a:lnTo>
                    <a:pt x="2836399" y="123713"/>
                  </a:lnTo>
                  <a:lnTo>
                    <a:pt x="2817398" y="120201"/>
                  </a:lnTo>
                  <a:lnTo>
                    <a:pt x="2798022" y="116689"/>
                  </a:lnTo>
                  <a:lnTo>
                    <a:pt x="2778244" y="113179"/>
                  </a:lnTo>
                  <a:lnTo>
                    <a:pt x="2758122" y="109668"/>
                  </a:lnTo>
                  <a:lnTo>
                    <a:pt x="2737727" y="106158"/>
                  </a:lnTo>
                  <a:lnTo>
                    <a:pt x="2717131" y="102649"/>
                  </a:lnTo>
                  <a:lnTo>
                    <a:pt x="2696391" y="99139"/>
                  </a:lnTo>
                  <a:lnTo>
                    <a:pt x="2675555" y="95629"/>
                  </a:lnTo>
                  <a:lnTo>
                    <a:pt x="2654818" y="92119"/>
                  </a:lnTo>
                  <a:lnTo>
                    <a:pt x="2634508" y="88610"/>
                  </a:lnTo>
                  <a:lnTo>
                    <a:pt x="2614768" y="85100"/>
                  </a:lnTo>
                  <a:lnTo>
                    <a:pt x="2595408" y="81591"/>
                  </a:lnTo>
                  <a:lnTo>
                    <a:pt x="2576030" y="78081"/>
                  </a:lnTo>
                  <a:lnTo>
                    <a:pt x="2556394" y="74572"/>
                  </a:lnTo>
                  <a:lnTo>
                    <a:pt x="2536445" y="71062"/>
                  </a:lnTo>
                  <a:lnTo>
                    <a:pt x="2516204" y="67553"/>
                  </a:lnTo>
                  <a:lnTo>
                    <a:pt x="2495727" y="64048"/>
                  </a:lnTo>
                  <a:lnTo>
                    <a:pt x="2474906" y="60711"/>
                  </a:lnTo>
                  <a:lnTo>
                    <a:pt x="2453483" y="57850"/>
                  </a:lnTo>
                  <a:lnTo>
                    <a:pt x="2431370" y="55594"/>
                  </a:lnTo>
                  <a:lnTo>
                    <a:pt x="2408791" y="53910"/>
                  </a:lnTo>
                  <a:lnTo>
                    <a:pt x="2386174" y="52697"/>
                  </a:lnTo>
                  <a:lnTo>
                    <a:pt x="2363774" y="51839"/>
                  </a:lnTo>
                  <a:lnTo>
                    <a:pt x="2341664" y="51075"/>
                  </a:lnTo>
                  <a:lnTo>
                    <a:pt x="2319826" y="50021"/>
                  </a:lnTo>
                  <a:lnTo>
                    <a:pt x="2298204" y="48497"/>
                  </a:lnTo>
                  <a:lnTo>
                    <a:pt x="2276581" y="46658"/>
                  </a:lnTo>
                  <a:lnTo>
                    <a:pt x="2254605" y="44885"/>
                  </a:lnTo>
                  <a:lnTo>
                    <a:pt x="2232109" y="43393"/>
                  </a:lnTo>
                  <a:lnTo>
                    <a:pt x="2209100" y="42071"/>
                  </a:lnTo>
                  <a:lnTo>
                    <a:pt x="2185661" y="40577"/>
                  </a:lnTo>
                  <a:lnTo>
                    <a:pt x="2161895" y="38725"/>
                  </a:lnTo>
                  <a:lnTo>
                    <a:pt x="2138053" y="36650"/>
                  </a:lnTo>
                  <a:lnTo>
                    <a:pt x="2114514" y="34711"/>
                  </a:lnTo>
                  <a:lnTo>
                    <a:pt x="2091455" y="33110"/>
                  </a:lnTo>
                  <a:lnTo>
                    <a:pt x="2068716" y="31882"/>
                  </a:lnTo>
                  <a:lnTo>
                    <a:pt x="2045916" y="30983"/>
                  </a:lnTo>
                  <a:lnTo>
                    <a:pt x="2022832" y="30344"/>
                  </a:lnTo>
                  <a:lnTo>
                    <a:pt x="1999411" y="29898"/>
                  </a:lnTo>
                  <a:lnTo>
                    <a:pt x="1975688" y="29591"/>
                  </a:lnTo>
                  <a:lnTo>
                    <a:pt x="1951724" y="29386"/>
                  </a:lnTo>
                  <a:lnTo>
                    <a:pt x="1927578" y="29417"/>
                  </a:lnTo>
                  <a:lnTo>
                    <a:pt x="1903301" y="29969"/>
                  </a:lnTo>
                  <a:lnTo>
                    <a:pt x="1878933" y="31153"/>
                  </a:lnTo>
                  <a:lnTo>
                    <a:pt x="1854502" y="32763"/>
                  </a:lnTo>
                  <a:lnTo>
                    <a:pt x="1830025" y="34382"/>
                  </a:lnTo>
                  <a:lnTo>
                    <a:pt x="1805521" y="35765"/>
                  </a:lnTo>
                  <a:lnTo>
                    <a:pt x="1780994" y="36845"/>
                  </a:lnTo>
                  <a:lnTo>
                    <a:pt x="1756455" y="37644"/>
                  </a:lnTo>
                  <a:lnTo>
                    <a:pt x="1731911" y="38221"/>
                  </a:lnTo>
                  <a:lnTo>
                    <a:pt x="1707530" y="38795"/>
                  </a:lnTo>
                  <a:lnTo>
                    <a:pt x="1683621" y="39721"/>
                  </a:lnTo>
                  <a:lnTo>
                    <a:pt x="1660326" y="41159"/>
                  </a:lnTo>
                  <a:lnTo>
                    <a:pt x="1637944" y="42949"/>
                  </a:lnTo>
                  <a:lnTo>
                    <a:pt x="1614495" y="44877"/>
                  </a:lnTo>
                  <a:lnTo>
                    <a:pt x="1584565" y="47114"/>
                  </a:lnTo>
                  <a:lnTo>
                    <a:pt x="1538922" y="5000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28894" y="125354"/>
            <a:ext cx="523915" cy="363952"/>
            <a:chOff x="328894" y="125354"/>
            <a:chExt cx="523915" cy="363952"/>
          </a:xfrm>
        </p:grpSpPr>
        <p:sp>
          <p:nvSpPr>
            <p:cNvPr id="2" name="Freeform 1"/>
            <p:cNvSpPr/>
            <p:nvPr/>
          </p:nvSpPr>
          <p:spPr>
            <a:xfrm>
              <a:off x="328894" y="125354"/>
              <a:ext cx="332011" cy="363952"/>
            </a:xfrm>
            <a:custGeom>
              <a:avLst/>
              <a:gdLst/>
              <a:ahLst/>
              <a:cxnLst/>
              <a:rect l="0" t="0" r="0" b="0"/>
              <a:pathLst>
                <a:path w="332011" h="363952">
                  <a:moveTo>
                    <a:pt x="165945" y="22044"/>
                  </a:moveTo>
                  <a:lnTo>
                    <a:pt x="157144" y="19245"/>
                  </a:lnTo>
                  <a:lnTo>
                    <a:pt x="148797" y="17743"/>
                  </a:lnTo>
                  <a:lnTo>
                    <a:pt x="140103" y="17441"/>
                  </a:lnTo>
                  <a:lnTo>
                    <a:pt x="131155" y="18293"/>
                  </a:lnTo>
                  <a:lnTo>
                    <a:pt x="122308" y="20409"/>
                  </a:lnTo>
                  <a:lnTo>
                    <a:pt x="113769" y="23731"/>
                  </a:lnTo>
                  <a:lnTo>
                    <a:pt x="105581" y="28066"/>
                  </a:lnTo>
                  <a:lnTo>
                    <a:pt x="97703" y="33186"/>
                  </a:lnTo>
                  <a:lnTo>
                    <a:pt x="90073" y="38884"/>
                  </a:lnTo>
                  <a:lnTo>
                    <a:pt x="82627" y="44995"/>
                  </a:lnTo>
                  <a:lnTo>
                    <a:pt x="75314" y="51396"/>
                  </a:lnTo>
                  <a:lnTo>
                    <a:pt x="68094" y="58001"/>
                  </a:lnTo>
                  <a:lnTo>
                    <a:pt x="60939" y="64910"/>
                  </a:lnTo>
                  <a:lnTo>
                    <a:pt x="53828" y="72387"/>
                  </a:lnTo>
                  <a:lnTo>
                    <a:pt x="46747" y="80537"/>
                  </a:lnTo>
                  <a:lnTo>
                    <a:pt x="39687" y="89469"/>
                  </a:lnTo>
                  <a:lnTo>
                    <a:pt x="32640" y="99376"/>
                  </a:lnTo>
                  <a:lnTo>
                    <a:pt x="25611" y="110266"/>
                  </a:lnTo>
                  <a:lnTo>
                    <a:pt x="18926" y="122003"/>
                  </a:lnTo>
                  <a:lnTo>
                    <a:pt x="13195" y="134406"/>
                  </a:lnTo>
                  <a:lnTo>
                    <a:pt x="8677" y="147304"/>
                  </a:lnTo>
                  <a:lnTo>
                    <a:pt x="5305" y="160557"/>
                  </a:lnTo>
                  <a:lnTo>
                    <a:pt x="2877" y="174060"/>
                  </a:lnTo>
                  <a:lnTo>
                    <a:pt x="1173" y="187730"/>
                  </a:lnTo>
                  <a:lnTo>
                    <a:pt x="162" y="201350"/>
                  </a:lnTo>
                  <a:lnTo>
                    <a:pt x="0" y="214575"/>
                  </a:lnTo>
                  <a:lnTo>
                    <a:pt x="706" y="227249"/>
                  </a:lnTo>
                  <a:lnTo>
                    <a:pt x="2332" y="239388"/>
                  </a:lnTo>
                  <a:lnTo>
                    <a:pt x="5025" y="251079"/>
                  </a:lnTo>
                  <a:lnTo>
                    <a:pt x="8766" y="262428"/>
                  </a:lnTo>
                  <a:lnTo>
                    <a:pt x="13397" y="273526"/>
                  </a:lnTo>
                  <a:lnTo>
                    <a:pt x="18722" y="284445"/>
                  </a:lnTo>
                  <a:lnTo>
                    <a:pt x="24566" y="295230"/>
                  </a:lnTo>
                  <a:lnTo>
                    <a:pt x="30947" y="305592"/>
                  </a:lnTo>
                  <a:lnTo>
                    <a:pt x="38061" y="314945"/>
                  </a:lnTo>
                  <a:lnTo>
                    <a:pt x="45958" y="323053"/>
                  </a:lnTo>
                  <a:lnTo>
                    <a:pt x="54550" y="330158"/>
                  </a:lnTo>
                  <a:lnTo>
                    <a:pt x="63696" y="336778"/>
                  </a:lnTo>
                  <a:lnTo>
                    <a:pt x="73261" y="343263"/>
                  </a:lnTo>
                  <a:lnTo>
                    <a:pt x="83295" y="349451"/>
                  </a:lnTo>
                  <a:lnTo>
                    <a:pt x="94016" y="354782"/>
                  </a:lnTo>
                  <a:lnTo>
                    <a:pt x="105483" y="358994"/>
                  </a:lnTo>
                  <a:lnTo>
                    <a:pt x="117455" y="361975"/>
                  </a:lnTo>
                  <a:lnTo>
                    <a:pt x="129491" y="363602"/>
                  </a:lnTo>
                  <a:lnTo>
                    <a:pt x="141328" y="363951"/>
                  </a:lnTo>
                  <a:lnTo>
                    <a:pt x="152886" y="363236"/>
                  </a:lnTo>
                  <a:lnTo>
                    <a:pt x="164180" y="361701"/>
                  </a:lnTo>
                  <a:lnTo>
                    <a:pt x="175259" y="359553"/>
                  </a:lnTo>
                  <a:lnTo>
                    <a:pt x="186173" y="356640"/>
                  </a:lnTo>
                  <a:lnTo>
                    <a:pt x="196969" y="352475"/>
                  </a:lnTo>
                  <a:lnTo>
                    <a:pt x="207675" y="346897"/>
                  </a:lnTo>
                  <a:lnTo>
                    <a:pt x="218155" y="340202"/>
                  </a:lnTo>
                  <a:lnTo>
                    <a:pt x="228119" y="332944"/>
                  </a:lnTo>
                  <a:lnTo>
                    <a:pt x="237455" y="325508"/>
                  </a:lnTo>
                  <a:lnTo>
                    <a:pt x="246369" y="318075"/>
                  </a:lnTo>
                  <a:lnTo>
                    <a:pt x="255275" y="310713"/>
                  </a:lnTo>
                  <a:lnTo>
                    <a:pt x="264408" y="303421"/>
                  </a:lnTo>
                  <a:lnTo>
                    <a:pt x="273510" y="295864"/>
                  </a:lnTo>
                  <a:lnTo>
                    <a:pt x="281941" y="287412"/>
                  </a:lnTo>
                  <a:lnTo>
                    <a:pt x="289395" y="277796"/>
                  </a:lnTo>
                  <a:lnTo>
                    <a:pt x="296044" y="267234"/>
                  </a:lnTo>
                  <a:lnTo>
                    <a:pt x="302350" y="256225"/>
                  </a:lnTo>
                  <a:lnTo>
                    <a:pt x="308621" y="245113"/>
                  </a:lnTo>
                  <a:lnTo>
                    <a:pt x="314664" y="233889"/>
                  </a:lnTo>
                  <a:lnTo>
                    <a:pt x="319897" y="222296"/>
                  </a:lnTo>
                  <a:lnTo>
                    <a:pt x="324048" y="210198"/>
                  </a:lnTo>
                  <a:lnTo>
                    <a:pt x="327158" y="197446"/>
                  </a:lnTo>
                  <a:lnTo>
                    <a:pt x="329403" y="183814"/>
                  </a:lnTo>
                  <a:lnTo>
                    <a:pt x="330981" y="169276"/>
                  </a:lnTo>
                  <a:lnTo>
                    <a:pt x="331906" y="154274"/>
                  </a:lnTo>
                  <a:lnTo>
                    <a:pt x="332010" y="139591"/>
                  </a:lnTo>
                  <a:lnTo>
                    <a:pt x="331268" y="125644"/>
                  </a:lnTo>
                  <a:lnTo>
                    <a:pt x="329789" y="112502"/>
                  </a:lnTo>
                  <a:lnTo>
                    <a:pt x="327726" y="100062"/>
                  </a:lnTo>
                  <a:lnTo>
                    <a:pt x="325222" y="88180"/>
                  </a:lnTo>
                  <a:lnTo>
                    <a:pt x="322236" y="76878"/>
                  </a:lnTo>
                  <a:lnTo>
                    <a:pt x="318554" y="66346"/>
                  </a:lnTo>
                  <a:lnTo>
                    <a:pt x="314109" y="56627"/>
                  </a:lnTo>
                  <a:lnTo>
                    <a:pt x="308819" y="47623"/>
                  </a:lnTo>
                  <a:lnTo>
                    <a:pt x="302511" y="39187"/>
                  </a:lnTo>
                  <a:lnTo>
                    <a:pt x="295190" y="31183"/>
                  </a:lnTo>
                  <a:lnTo>
                    <a:pt x="287003" y="23654"/>
                  </a:lnTo>
                  <a:lnTo>
                    <a:pt x="278136" y="16817"/>
                  </a:lnTo>
                  <a:lnTo>
                    <a:pt x="268766" y="10744"/>
                  </a:lnTo>
                  <a:lnTo>
                    <a:pt x="259035" y="5682"/>
                  </a:lnTo>
                  <a:lnTo>
                    <a:pt x="249050" y="2112"/>
                  </a:lnTo>
                  <a:lnTo>
                    <a:pt x="238895" y="168"/>
                  </a:lnTo>
                  <a:lnTo>
                    <a:pt x="228787" y="0"/>
                  </a:lnTo>
                  <a:lnTo>
                    <a:pt x="219075" y="1932"/>
                  </a:lnTo>
                  <a:lnTo>
                    <a:pt x="209911" y="5936"/>
                  </a:lnTo>
                  <a:lnTo>
                    <a:pt x="201284" y="11709"/>
                  </a:lnTo>
                  <a:lnTo>
                    <a:pt x="193102" y="18863"/>
                  </a:lnTo>
                  <a:lnTo>
                    <a:pt x="185263" y="27036"/>
                  </a:lnTo>
                  <a:lnTo>
                    <a:pt x="177675" y="35775"/>
                  </a:lnTo>
                  <a:lnTo>
                    <a:pt x="170266" y="44553"/>
                  </a:lnTo>
                  <a:lnTo>
                    <a:pt x="162991" y="53076"/>
                  </a:lnTo>
                  <a:lnTo>
                    <a:pt x="156113" y="61158"/>
                  </a:lnTo>
                  <a:lnTo>
                    <a:pt x="149523" y="69513"/>
                  </a:lnTo>
                  <a:lnTo>
                    <a:pt x="142639" y="79989"/>
                  </a:lnTo>
                  <a:lnTo>
                    <a:pt x="134359" y="957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5937" y="318442"/>
              <a:ext cx="136872" cy="103482"/>
            </a:xfrm>
            <a:custGeom>
              <a:avLst/>
              <a:gdLst/>
              <a:ahLst/>
              <a:cxnLst/>
              <a:rect l="0" t="0" r="0" b="0"/>
              <a:pathLst>
                <a:path w="136872" h="103482">
                  <a:moveTo>
                    <a:pt x="0" y="60583"/>
                  </a:moveTo>
                  <a:lnTo>
                    <a:pt x="0" y="72319"/>
                  </a:lnTo>
                  <a:lnTo>
                    <a:pt x="0" y="83447"/>
                  </a:lnTo>
                  <a:lnTo>
                    <a:pt x="0" y="94939"/>
                  </a:lnTo>
                  <a:lnTo>
                    <a:pt x="0" y="103121"/>
                  </a:lnTo>
                  <a:lnTo>
                    <a:pt x="0" y="103481"/>
                  </a:lnTo>
                  <a:lnTo>
                    <a:pt x="5" y="97684"/>
                  </a:lnTo>
                  <a:lnTo>
                    <a:pt x="178" y="87992"/>
                  </a:lnTo>
                  <a:lnTo>
                    <a:pt x="826" y="76135"/>
                  </a:lnTo>
                  <a:lnTo>
                    <a:pt x="2088" y="63175"/>
                  </a:lnTo>
                  <a:lnTo>
                    <a:pt x="4260" y="50165"/>
                  </a:lnTo>
                  <a:lnTo>
                    <a:pt x="7853" y="38311"/>
                  </a:lnTo>
                  <a:lnTo>
                    <a:pt x="13020" y="28147"/>
                  </a:lnTo>
                  <a:lnTo>
                    <a:pt x="19762" y="19807"/>
                  </a:lnTo>
                  <a:lnTo>
                    <a:pt x="28108" y="13327"/>
                  </a:lnTo>
                  <a:lnTo>
                    <a:pt x="37907" y="8517"/>
                  </a:lnTo>
                  <a:lnTo>
                    <a:pt x="48893" y="5062"/>
                  </a:lnTo>
                  <a:lnTo>
                    <a:pt x="60782" y="2634"/>
                  </a:lnTo>
                  <a:lnTo>
                    <a:pt x="73318" y="958"/>
                  </a:lnTo>
                  <a:lnTo>
                    <a:pt x="85893" y="7"/>
                  </a:lnTo>
                  <a:lnTo>
                    <a:pt x="98888" y="0"/>
                  </a:lnTo>
                  <a:lnTo>
                    <a:pt x="114558" y="2048"/>
                  </a:lnTo>
                  <a:lnTo>
                    <a:pt x="136871" y="79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899560" y="94029"/>
            <a:ext cx="4901643" cy="611381"/>
            <a:chOff x="899560" y="94029"/>
            <a:chExt cx="4901643" cy="611381"/>
          </a:xfrm>
        </p:grpSpPr>
        <p:sp>
          <p:nvSpPr>
            <p:cNvPr id="5" name="Freeform 4"/>
            <p:cNvSpPr/>
            <p:nvPr/>
          </p:nvSpPr>
          <p:spPr>
            <a:xfrm>
              <a:off x="899560" y="144171"/>
              <a:ext cx="290161" cy="352917"/>
            </a:xfrm>
            <a:custGeom>
              <a:avLst/>
              <a:gdLst/>
              <a:ahLst/>
              <a:cxnLst/>
              <a:rect l="0" t="0" r="0" b="0"/>
              <a:pathLst>
                <a:path w="290161" h="352917">
                  <a:moveTo>
                    <a:pt x="90118" y="224326"/>
                  </a:moveTo>
                  <a:lnTo>
                    <a:pt x="84184" y="218525"/>
                  </a:lnTo>
                  <a:lnTo>
                    <a:pt x="77979" y="213601"/>
                  </a:lnTo>
                  <a:lnTo>
                    <a:pt x="70888" y="209112"/>
                  </a:lnTo>
                  <a:lnTo>
                    <a:pt x="63120" y="205410"/>
                  </a:lnTo>
                  <a:lnTo>
                    <a:pt x="55122" y="203341"/>
                  </a:lnTo>
                  <a:lnTo>
                    <a:pt x="47186" y="203244"/>
                  </a:lnTo>
                  <a:lnTo>
                    <a:pt x="39584" y="205141"/>
                  </a:lnTo>
                  <a:lnTo>
                    <a:pt x="32639" y="209004"/>
                  </a:lnTo>
                  <a:lnTo>
                    <a:pt x="26456" y="214603"/>
                  </a:lnTo>
                  <a:lnTo>
                    <a:pt x="20966" y="221598"/>
                  </a:lnTo>
                  <a:lnTo>
                    <a:pt x="16038" y="229647"/>
                  </a:lnTo>
                  <a:lnTo>
                    <a:pt x="11538" y="238466"/>
                  </a:lnTo>
                  <a:lnTo>
                    <a:pt x="7513" y="247994"/>
                  </a:lnTo>
                  <a:lnTo>
                    <a:pt x="4182" y="258374"/>
                  </a:lnTo>
                  <a:lnTo>
                    <a:pt x="1615" y="269608"/>
                  </a:lnTo>
                  <a:lnTo>
                    <a:pt x="61" y="281254"/>
                  </a:lnTo>
                  <a:lnTo>
                    <a:pt x="0" y="292539"/>
                  </a:lnTo>
                  <a:lnTo>
                    <a:pt x="1555" y="303053"/>
                  </a:lnTo>
                  <a:lnTo>
                    <a:pt x="4549" y="312740"/>
                  </a:lnTo>
                  <a:lnTo>
                    <a:pt x="8694" y="321707"/>
                  </a:lnTo>
                  <a:lnTo>
                    <a:pt x="13710" y="330100"/>
                  </a:lnTo>
                  <a:lnTo>
                    <a:pt x="19687" y="337736"/>
                  </a:lnTo>
                  <a:lnTo>
                    <a:pt x="27054" y="344122"/>
                  </a:lnTo>
                  <a:lnTo>
                    <a:pt x="35922" y="349072"/>
                  </a:lnTo>
                  <a:lnTo>
                    <a:pt x="45638" y="352228"/>
                  </a:lnTo>
                  <a:lnTo>
                    <a:pt x="55013" y="352916"/>
                  </a:lnTo>
                  <a:lnTo>
                    <a:pt x="63388" y="351002"/>
                  </a:lnTo>
                  <a:lnTo>
                    <a:pt x="70635" y="346801"/>
                  </a:lnTo>
                  <a:lnTo>
                    <a:pt x="76886" y="340784"/>
                  </a:lnTo>
                  <a:lnTo>
                    <a:pt x="82346" y="333409"/>
                  </a:lnTo>
                  <a:lnTo>
                    <a:pt x="87217" y="325054"/>
                  </a:lnTo>
                  <a:lnTo>
                    <a:pt x="91665" y="316010"/>
                  </a:lnTo>
                  <a:lnTo>
                    <a:pt x="95809" y="306484"/>
                  </a:lnTo>
                  <a:lnTo>
                    <a:pt x="99580" y="296463"/>
                  </a:lnTo>
                  <a:lnTo>
                    <a:pt x="102734" y="285744"/>
                  </a:lnTo>
                  <a:lnTo>
                    <a:pt x="105187" y="274269"/>
                  </a:lnTo>
                  <a:lnTo>
                    <a:pt x="107004" y="262121"/>
                  </a:lnTo>
                  <a:lnTo>
                    <a:pt x="108305" y="249434"/>
                  </a:lnTo>
                  <a:lnTo>
                    <a:pt x="109214" y="236337"/>
                  </a:lnTo>
                  <a:lnTo>
                    <a:pt x="109671" y="222778"/>
                  </a:lnTo>
                  <a:lnTo>
                    <a:pt x="109455" y="208538"/>
                  </a:lnTo>
                  <a:lnTo>
                    <a:pt x="108499" y="193554"/>
                  </a:lnTo>
                  <a:lnTo>
                    <a:pt x="107044" y="178068"/>
                  </a:lnTo>
                  <a:lnTo>
                    <a:pt x="105530" y="162520"/>
                  </a:lnTo>
                  <a:lnTo>
                    <a:pt x="104212" y="147171"/>
                  </a:lnTo>
                  <a:lnTo>
                    <a:pt x="103006" y="132102"/>
                  </a:lnTo>
                  <a:lnTo>
                    <a:pt x="101590" y="117298"/>
                  </a:lnTo>
                  <a:lnTo>
                    <a:pt x="99790" y="102705"/>
                  </a:lnTo>
                  <a:lnTo>
                    <a:pt x="97750" y="88108"/>
                  </a:lnTo>
                  <a:lnTo>
                    <a:pt x="95835" y="73154"/>
                  </a:lnTo>
                  <a:lnTo>
                    <a:pt x="94240" y="57694"/>
                  </a:lnTo>
                  <a:lnTo>
                    <a:pt x="92677" y="42224"/>
                  </a:lnTo>
                  <a:lnTo>
                    <a:pt x="90488" y="27751"/>
                  </a:lnTo>
                  <a:lnTo>
                    <a:pt x="87335" y="14801"/>
                  </a:lnTo>
                  <a:lnTo>
                    <a:pt x="82814" y="4817"/>
                  </a:lnTo>
                  <a:lnTo>
                    <a:pt x="77289" y="0"/>
                  </a:lnTo>
                  <a:lnTo>
                    <a:pt x="72423" y="479"/>
                  </a:lnTo>
                  <a:lnTo>
                    <a:pt x="69080" y="5139"/>
                  </a:lnTo>
                  <a:lnTo>
                    <a:pt x="67370" y="12799"/>
                  </a:lnTo>
                  <a:lnTo>
                    <a:pt x="66906" y="22700"/>
                  </a:lnTo>
                  <a:lnTo>
                    <a:pt x="67073" y="34487"/>
                  </a:lnTo>
                  <a:lnTo>
                    <a:pt x="67459" y="47834"/>
                  </a:lnTo>
                  <a:lnTo>
                    <a:pt x="68026" y="62395"/>
                  </a:lnTo>
                  <a:lnTo>
                    <a:pt x="69009" y="77859"/>
                  </a:lnTo>
                  <a:lnTo>
                    <a:pt x="70520" y="93971"/>
                  </a:lnTo>
                  <a:lnTo>
                    <a:pt x="72535" y="110539"/>
                  </a:lnTo>
                  <a:lnTo>
                    <a:pt x="74967" y="127422"/>
                  </a:lnTo>
                  <a:lnTo>
                    <a:pt x="77717" y="144516"/>
                  </a:lnTo>
                  <a:lnTo>
                    <a:pt x="80701" y="161589"/>
                  </a:lnTo>
                  <a:lnTo>
                    <a:pt x="83849" y="178286"/>
                  </a:lnTo>
                  <a:lnTo>
                    <a:pt x="87114" y="194444"/>
                  </a:lnTo>
                  <a:lnTo>
                    <a:pt x="90457" y="210075"/>
                  </a:lnTo>
                  <a:lnTo>
                    <a:pt x="93855" y="225266"/>
                  </a:lnTo>
                  <a:lnTo>
                    <a:pt x="97289" y="240112"/>
                  </a:lnTo>
                  <a:lnTo>
                    <a:pt x="100748" y="254541"/>
                  </a:lnTo>
                  <a:lnTo>
                    <a:pt x="104224" y="268318"/>
                  </a:lnTo>
                  <a:lnTo>
                    <a:pt x="107716" y="281343"/>
                  </a:lnTo>
                  <a:lnTo>
                    <a:pt x="111406" y="292864"/>
                  </a:lnTo>
                  <a:lnTo>
                    <a:pt x="116395" y="301262"/>
                  </a:lnTo>
                  <a:lnTo>
                    <a:pt x="122884" y="305559"/>
                  </a:lnTo>
                  <a:lnTo>
                    <a:pt x="129179" y="305842"/>
                  </a:lnTo>
                  <a:lnTo>
                    <a:pt x="134776" y="302912"/>
                  </a:lnTo>
                  <a:lnTo>
                    <a:pt x="139914" y="297791"/>
                  </a:lnTo>
                  <a:lnTo>
                    <a:pt x="145065" y="291482"/>
                  </a:lnTo>
                  <a:lnTo>
                    <a:pt x="150507" y="284635"/>
                  </a:lnTo>
                  <a:lnTo>
                    <a:pt x="156638" y="277910"/>
                  </a:lnTo>
                  <a:lnTo>
                    <a:pt x="164043" y="272072"/>
                  </a:lnTo>
                  <a:lnTo>
                    <a:pt x="172912" y="267437"/>
                  </a:lnTo>
                  <a:lnTo>
                    <a:pt x="182953" y="263798"/>
                  </a:lnTo>
                  <a:lnTo>
                    <a:pt x="193602" y="260648"/>
                  </a:lnTo>
                  <a:lnTo>
                    <a:pt x="204460" y="257628"/>
                  </a:lnTo>
                  <a:lnTo>
                    <a:pt x="215172" y="254408"/>
                  </a:lnTo>
                  <a:lnTo>
                    <a:pt x="225356" y="250626"/>
                  </a:lnTo>
                  <a:lnTo>
                    <a:pt x="234863" y="246143"/>
                  </a:lnTo>
                  <a:lnTo>
                    <a:pt x="243567" y="240841"/>
                  </a:lnTo>
                  <a:lnTo>
                    <a:pt x="251275" y="234532"/>
                  </a:lnTo>
                  <a:lnTo>
                    <a:pt x="257968" y="227219"/>
                  </a:lnTo>
                  <a:lnTo>
                    <a:pt x="263294" y="219208"/>
                  </a:lnTo>
                  <a:lnTo>
                    <a:pt x="266517" y="210993"/>
                  </a:lnTo>
                  <a:lnTo>
                    <a:pt x="267419" y="202883"/>
                  </a:lnTo>
                  <a:lnTo>
                    <a:pt x="266075" y="195152"/>
                  </a:lnTo>
                  <a:lnTo>
                    <a:pt x="262590" y="188113"/>
                  </a:lnTo>
                  <a:lnTo>
                    <a:pt x="257242" y="181872"/>
                  </a:lnTo>
                  <a:lnTo>
                    <a:pt x="250246" y="176682"/>
                  </a:lnTo>
                  <a:lnTo>
                    <a:pt x="241665" y="173019"/>
                  </a:lnTo>
                  <a:lnTo>
                    <a:pt x="231684" y="171013"/>
                  </a:lnTo>
                  <a:lnTo>
                    <a:pt x="220900" y="170971"/>
                  </a:lnTo>
                  <a:lnTo>
                    <a:pt x="210204" y="173520"/>
                  </a:lnTo>
                  <a:lnTo>
                    <a:pt x="200097" y="178756"/>
                  </a:lnTo>
                  <a:lnTo>
                    <a:pt x="191025" y="186340"/>
                  </a:lnTo>
                  <a:lnTo>
                    <a:pt x="183535" y="195780"/>
                  </a:lnTo>
                  <a:lnTo>
                    <a:pt x="177766" y="206603"/>
                  </a:lnTo>
                  <a:lnTo>
                    <a:pt x="173689" y="218255"/>
                  </a:lnTo>
                  <a:lnTo>
                    <a:pt x="171303" y="230134"/>
                  </a:lnTo>
                  <a:lnTo>
                    <a:pt x="170433" y="241895"/>
                  </a:lnTo>
                  <a:lnTo>
                    <a:pt x="170794" y="253415"/>
                  </a:lnTo>
                  <a:lnTo>
                    <a:pt x="172090" y="264691"/>
                  </a:lnTo>
                  <a:lnTo>
                    <a:pt x="174076" y="275752"/>
                  </a:lnTo>
                  <a:lnTo>
                    <a:pt x="176882" y="286317"/>
                  </a:lnTo>
                  <a:lnTo>
                    <a:pt x="180975" y="295814"/>
                  </a:lnTo>
                  <a:lnTo>
                    <a:pt x="186508" y="304008"/>
                  </a:lnTo>
                  <a:lnTo>
                    <a:pt x="193344" y="310664"/>
                  </a:lnTo>
                  <a:lnTo>
                    <a:pt x="201228" y="315386"/>
                  </a:lnTo>
                  <a:lnTo>
                    <a:pt x="209903" y="318153"/>
                  </a:lnTo>
                  <a:lnTo>
                    <a:pt x="219151" y="319232"/>
                  </a:lnTo>
                  <a:lnTo>
                    <a:pt x="228804" y="318983"/>
                  </a:lnTo>
                  <a:lnTo>
                    <a:pt x="238729" y="317749"/>
                  </a:lnTo>
                  <a:lnTo>
                    <a:pt x="248575" y="315767"/>
                  </a:lnTo>
                  <a:lnTo>
                    <a:pt x="258836" y="312882"/>
                  </a:lnTo>
                  <a:lnTo>
                    <a:pt x="271531" y="307728"/>
                  </a:lnTo>
                  <a:lnTo>
                    <a:pt x="290160" y="298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1834" y="315854"/>
              <a:ext cx="147400" cy="166225"/>
            </a:xfrm>
            <a:custGeom>
              <a:avLst/>
              <a:gdLst/>
              <a:ahLst/>
              <a:cxnLst/>
              <a:rect l="0" t="0" r="0" b="0"/>
              <a:pathLst>
                <a:path w="147400" h="166225">
                  <a:moveTo>
                    <a:pt x="0" y="84228"/>
                  </a:moveTo>
                  <a:lnTo>
                    <a:pt x="2933" y="95963"/>
                  </a:lnTo>
                  <a:lnTo>
                    <a:pt x="5716" y="107092"/>
                  </a:lnTo>
                  <a:lnTo>
                    <a:pt x="8620" y="118686"/>
                  </a:lnTo>
                  <a:lnTo>
                    <a:pt x="11833" y="130675"/>
                  </a:lnTo>
                  <a:lnTo>
                    <a:pt x="15646" y="142686"/>
                  </a:lnTo>
                  <a:lnTo>
                    <a:pt x="20143" y="154418"/>
                  </a:lnTo>
                  <a:lnTo>
                    <a:pt x="24535" y="163300"/>
                  </a:lnTo>
                  <a:lnTo>
                    <a:pt x="27324" y="166224"/>
                  </a:lnTo>
                  <a:lnTo>
                    <a:pt x="28033" y="164246"/>
                  </a:lnTo>
                  <a:lnTo>
                    <a:pt x="27163" y="159061"/>
                  </a:lnTo>
                  <a:lnTo>
                    <a:pt x="25281" y="151886"/>
                  </a:lnTo>
                  <a:lnTo>
                    <a:pt x="22787" y="143479"/>
                  </a:lnTo>
                  <a:lnTo>
                    <a:pt x="20084" y="134138"/>
                  </a:lnTo>
                  <a:lnTo>
                    <a:pt x="17626" y="123840"/>
                  </a:lnTo>
                  <a:lnTo>
                    <a:pt x="15633" y="112635"/>
                  </a:lnTo>
                  <a:lnTo>
                    <a:pt x="14289" y="100829"/>
                  </a:lnTo>
                  <a:lnTo>
                    <a:pt x="13834" y="88899"/>
                  </a:lnTo>
                  <a:lnTo>
                    <a:pt x="14310" y="77134"/>
                  </a:lnTo>
                  <a:lnTo>
                    <a:pt x="15764" y="65794"/>
                  </a:lnTo>
                  <a:lnTo>
                    <a:pt x="18335" y="55177"/>
                  </a:lnTo>
                  <a:lnTo>
                    <a:pt x="21994" y="45375"/>
                  </a:lnTo>
                  <a:lnTo>
                    <a:pt x="26738" y="36472"/>
                  </a:lnTo>
                  <a:lnTo>
                    <a:pt x="32671" y="28629"/>
                  </a:lnTo>
                  <a:lnTo>
                    <a:pt x="39741" y="21838"/>
                  </a:lnTo>
                  <a:lnTo>
                    <a:pt x="47929" y="16105"/>
                  </a:lnTo>
                  <a:lnTo>
                    <a:pt x="57327" y="11545"/>
                  </a:lnTo>
                  <a:lnTo>
                    <a:pt x="67867" y="8105"/>
                  </a:lnTo>
                  <a:lnTo>
                    <a:pt x="79329" y="5601"/>
                  </a:lnTo>
                  <a:lnTo>
                    <a:pt x="92863" y="3558"/>
                  </a:lnTo>
                  <a:lnTo>
                    <a:pt x="113009" y="179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20323" y="94029"/>
              <a:ext cx="101108" cy="348168"/>
            </a:xfrm>
            <a:custGeom>
              <a:avLst/>
              <a:gdLst/>
              <a:ahLst/>
              <a:cxnLst/>
              <a:rect l="0" t="0" r="0" b="0"/>
              <a:pathLst>
                <a:path w="101108" h="348168">
                  <a:moveTo>
                    <a:pt x="58993" y="348167"/>
                  </a:moveTo>
                  <a:lnTo>
                    <a:pt x="56059" y="339299"/>
                  </a:lnTo>
                  <a:lnTo>
                    <a:pt x="53277" y="330312"/>
                  </a:lnTo>
                  <a:lnTo>
                    <a:pt x="50377" y="320317"/>
                  </a:lnTo>
                  <a:lnTo>
                    <a:pt x="47337" y="309336"/>
                  </a:lnTo>
                  <a:lnTo>
                    <a:pt x="44172" y="297525"/>
                  </a:lnTo>
                  <a:lnTo>
                    <a:pt x="40912" y="285066"/>
                  </a:lnTo>
                  <a:lnTo>
                    <a:pt x="37747" y="272129"/>
                  </a:lnTo>
                  <a:lnTo>
                    <a:pt x="35004" y="258848"/>
                  </a:lnTo>
                  <a:lnTo>
                    <a:pt x="32824" y="245326"/>
                  </a:lnTo>
                  <a:lnTo>
                    <a:pt x="31022" y="231638"/>
                  </a:lnTo>
                  <a:lnTo>
                    <a:pt x="29197" y="217836"/>
                  </a:lnTo>
                  <a:lnTo>
                    <a:pt x="27116" y="203957"/>
                  </a:lnTo>
                  <a:lnTo>
                    <a:pt x="24716" y="190025"/>
                  </a:lnTo>
                  <a:lnTo>
                    <a:pt x="22025" y="176058"/>
                  </a:lnTo>
                  <a:lnTo>
                    <a:pt x="19102" y="162073"/>
                  </a:lnTo>
                  <a:lnTo>
                    <a:pt x="16002" y="148239"/>
                  </a:lnTo>
                  <a:lnTo>
                    <a:pt x="12776" y="134871"/>
                  </a:lnTo>
                  <a:lnTo>
                    <a:pt x="9464" y="122096"/>
                  </a:lnTo>
                  <a:lnTo>
                    <a:pt x="6258" y="109720"/>
                  </a:lnTo>
                  <a:lnTo>
                    <a:pt x="3486" y="97337"/>
                  </a:lnTo>
                  <a:lnTo>
                    <a:pt x="1298" y="84710"/>
                  </a:lnTo>
                  <a:lnTo>
                    <a:pt x="0" y="71941"/>
                  </a:lnTo>
                  <a:lnTo>
                    <a:pt x="110" y="59361"/>
                  </a:lnTo>
                  <a:lnTo>
                    <a:pt x="1786" y="47165"/>
                  </a:lnTo>
                  <a:lnTo>
                    <a:pt x="5031" y="35703"/>
                  </a:lnTo>
                  <a:lnTo>
                    <a:pt x="9875" y="25539"/>
                  </a:lnTo>
                  <a:lnTo>
                    <a:pt x="16170" y="16864"/>
                  </a:lnTo>
                  <a:lnTo>
                    <a:pt x="23650" y="9871"/>
                  </a:lnTo>
                  <a:lnTo>
                    <a:pt x="32032" y="4915"/>
                  </a:lnTo>
                  <a:lnTo>
                    <a:pt x="41069" y="1984"/>
                  </a:lnTo>
                  <a:lnTo>
                    <a:pt x="50498" y="626"/>
                  </a:lnTo>
                  <a:lnTo>
                    <a:pt x="61171" y="0"/>
                  </a:lnTo>
                  <a:lnTo>
                    <a:pt x="76255" y="47"/>
                  </a:lnTo>
                  <a:lnTo>
                    <a:pt x="101107" y="7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84559" y="29479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07" y="2867"/>
                  </a:lnTo>
                  <a:lnTo>
                    <a:pt x="103478" y="5009"/>
                  </a:lnTo>
                  <a:lnTo>
                    <a:pt x="91880" y="6617"/>
                  </a:lnTo>
                  <a:lnTo>
                    <a:pt x="79719" y="7970"/>
                  </a:lnTo>
                  <a:lnTo>
                    <a:pt x="67059" y="9467"/>
                  </a:lnTo>
                  <a:lnTo>
                    <a:pt x="54021" y="11313"/>
                  </a:lnTo>
                  <a:lnTo>
                    <a:pt x="41312" y="13390"/>
                  </a:lnTo>
                  <a:lnTo>
                    <a:pt x="28961" y="15546"/>
                  </a:lnTo>
                  <a:lnTo>
                    <a:pt x="1588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87689" y="272957"/>
              <a:ext cx="102198" cy="108103"/>
            </a:xfrm>
            <a:custGeom>
              <a:avLst/>
              <a:gdLst/>
              <a:ahLst/>
              <a:cxnLst/>
              <a:rect l="0" t="0" r="0" b="0"/>
              <a:pathLst>
                <a:path w="102198" h="108103">
                  <a:moveTo>
                    <a:pt x="7440" y="95540"/>
                  </a:moveTo>
                  <a:lnTo>
                    <a:pt x="9983" y="106149"/>
                  </a:lnTo>
                  <a:lnTo>
                    <a:pt x="9722" y="108102"/>
                  </a:lnTo>
                  <a:lnTo>
                    <a:pt x="7881" y="104504"/>
                  </a:lnTo>
                  <a:lnTo>
                    <a:pt x="5552" y="98013"/>
                  </a:lnTo>
                  <a:lnTo>
                    <a:pt x="3358" y="89524"/>
                  </a:lnTo>
                  <a:lnTo>
                    <a:pt x="1559" y="79501"/>
                  </a:lnTo>
                  <a:lnTo>
                    <a:pt x="356" y="68476"/>
                  </a:lnTo>
                  <a:lnTo>
                    <a:pt x="0" y="57064"/>
                  </a:lnTo>
                  <a:lnTo>
                    <a:pt x="550" y="45649"/>
                  </a:lnTo>
                  <a:lnTo>
                    <a:pt x="2225" y="34711"/>
                  </a:lnTo>
                  <a:lnTo>
                    <a:pt x="5477" y="24895"/>
                  </a:lnTo>
                  <a:lnTo>
                    <a:pt x="10407" y="16453"/>
                  </a:lnTo>
                  <a:lnTo>
                    <a:pt x="16818" y="9616"/>
                  </a:lnTo>
                  <a:lnTo>
                    <a:pt x="24410" y="4763"/>
                  </a:lnTo>
                  <a:lnTo>
                    <a:pt x="32884" y="1902"/>
                  </a:lnTo>
                  <a:lnTo>
                    <a:pt x="42117" y="590"/>
                  </a:lnTo>
                  <a:lnTo>
                    <a:pt x="53373" y="0"/>
                  </a:lnTo>
                  <a:lnTo>
                    <a:pt x="70988" y="76"/>
                  </a:lnTo>
                  <a:lnTo>
                    <a:pt x="102197" y="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21321" y="305326"/>
              <a:ext cx="127113" cy="120122"/>
            </a:xfrm>
            <a:custGeom>
              <a:avLst/>
              <a:gdLst/>
              <a:ahLst/>
              <a:cxnLst/>
              <a:rect l="0" t="0" r="0" b="0"/>
              <a:pathLst>
                <a:path w="127113" h="120122">
                  <a:moveTo>
                    <a:pt x="94906" y="31585"/>
                  </a:moveTo>
                  <a:lnTo>
                    <a:pt x="86105" y="28786"/>
                  </a:lnTo>
                  <a:lnTo>
                    <a:pt x="77759" y="27284"/>
                  </a:lnTo>
                  <a:lnTo>
                    <a:pt x="69060" y="26977"/>
                  </a:lnTo>
                  <a:lnTo>
                    <a:pt x="59939" y="27657"/>
                  </a:lnTo>
                  <a:lnTo>
                    <a:pt x="50444" y="29124"/>
                  </a:lnTo>
                  <a:lnTo>
                    <a:pt x="40661" y="31203"/>
                  </a:lnTo>
                  <a:lnTo>
                    <a:pt x="30993" y="34058"/>
                  </a:lnTo>
                  <a:lnTo>
                    <a:pt x="22116" y="38177"/>
                  </a:lnTo>
                  <a:lnTo>
                    <a:pt x="14345" y="43726"/>
                  </a:lnTo>
                  <a:lnTo>
                    <a:pt x="7977" y="50570"/>
                  </a:lnTo>
                  <a:lnTo>
                    <a:pt x="3449" y="58459"/>
                  </a:lnTo>
                  <a:lnTo>
                    <a:pt x="818" y="67132"/>
                  </a:lnTo>
                  <a:lnTo>
                    <a:pt x="0" y="76210"/>
                  </a:lnTo>
                  <a:lnTo>
                    <a:pt x="956" y="85215"/>
                  </a:lnTo>
                  <a:lnTo>
                    <a:pt x="3492" y="93888"/>
                  </a:lnTo>
                  <a:lnTo>
                    <a:pt x="7633" y="101844"/>
                  </a:lnTo>
                  <a:lnTo>
                    <a:pt x="13685" y="108509"/>
                  </a:lnTo>
                  <a:lnTo>
                    <a:pt x="21644" y="113689"/>
                  </a:lnTo>
                  <a:lnTo>
                    <a:pt x="31242" y="117354"/>
                  </a:lnTo>
                  <a:lnTo>
                    <a:pt x="42125" y="119455"/>
                  </a:lnTo>
                  <a:lnTo>
                    <a:pt x="53955" y="120121"/>
                  </a:lnTo>
                  <a:lnTo>
                    <a:pt x="66133" y="119282"/>
                  </a:lnTo>
                  <a:lnTo>
                    <a:pt x="77842" y="116600"/>
                  </a:lnTo>
                  <a:lnTo>
                    <a:pt x="88669" y="112056"/>
                  </a:lnTo>
                  <a:lnTo>
                    <a:pt x="98410" y="105905"/>
                  </a:lnTo>
                  <a:lnTo>
                    <a:pt x="106889" y="98489"/>
                  </a:lnTo>
                  <a:lnTo>
                    <a:pt x="114139" y="90132"/>
                  </a:lnTo>
                  <a:lnTo>
                    <a:pt x="120027" y="81099"/>
                  </a:lnTo>
                  <a:lnTo>
                    <a:pt x="124167" y="71591"/>
                  </a:lnTo>
                  <a:lnTo>
                    <a:pt x="126506" y="61758"/>
                  </a:lnTo>
                  <a:lnTo>
                    <a:pt x="127112" y="51870"/>
                  </a:lnTo>
                  <a:lnTo>
                    <a:pt x="126008" y="42303"/>
                  </a:lnTo>
                  <a:lnTo>
                    <a:pt x="123377" y="33248"/>
                  </a:lnTo>
                  <a:lnTo>
                    <a:pt x="119435" y="25004"/>
                  </a:lnTo>
                  <a:lnTo>
                    <a:pt x="113745" y="17266"/>
                  </a:lnTo>
                  <a:lnTo>
                    <a:pt x="103576" y="9357"/>
                  </a:lnTo>
                  <a:lnTo>
                    <a:pt x="843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42570" y="318179"/>
              <a:ext cx="252684" cy="124018"/>
            </a:xfrm>
            <a:custGeom>
              <a:avLst/>
              <a:gdLst/>
              <a:ahLst/>
              <a:cxnLst/>
              <a:rect l="0" t="0" r="0" b="0"/>
              <a:pathLst>
                <a:path w="252684" h="124018">
                  <a:moveTo>
                    <a:pt x="0" y="71375"/>
                  </a:moveTo>
                  <a:lnTo>
                    <a:pt x="2933" y="80176"/>
                  </a:lnTo>
                  <a:lnTo>
                    <a:pt x="5716" y="88523"/>
                  </a:lnTo>
                  <a:lnTo>
                    <a:pt x="8598" y="97148"/>
                  </a:lnTo>
                  <a:lnTo>
                    <a:pt x="11001" y="103545"/>
                  </a:lnTo>
                  <a:lnTo>
                    <a:pt x="12168" y="104381"/>
                  </a:lnTo>
                  <a:lnTo>
                    <a:pt x="12397" y="100428"/>
                  </a:lnTo>
                  <a:lnTo>
                    <a:pt x="12188" y="93123"/>
                  </a:lnTo>
                  <a:lnTo>
                    <a:pt x="12018" y="83731"/>
                  </a:lnTo>
                  <a:lnTo>
                    <a:pt x="12333" y="73312"/>
                  </a:lnTo>
                  <a:lnTo>
                    <a:pt x="13316" y="62507"/>
                  </a:lnTo>
                  <a:lnTo>
                    <a:pt x="15105" y="51781"/>
                  </a:lnTo>
                  <a:lnTo>
                    <a:pt x="17897" y="41563"/>
                  </a:lnTo>
                  <a:lnTo>
                    <a:pt x="21698" y="32034"/>
                  </a:lnTo>
                  <a:lnTo>
                    <a:pt x="26367" y="23819"/>
                  </a:lnTo>
                  <a:lnTo>
                    <a:pt x="31717" y="18034"/>
                  </a:lnTo>
                  <a:lnTo>
                    <a:pt x="37571" y="15071"/>
                  </a:lnTo>
                  <a:lnTo>
                    <a:pt x="43789" y="14691"/>
                  </a:lnTo>
                  <a:lnTo>
                    <a:pt x="50262" y="16404"/>
                  </a:lnTo>
                  <a:lnTo>
                    <a:pt x="56906" y="19705"/>
                  </a:lnTo>
                  <a:lnTo>
                    <a:pt x="63502" y="24323"/>
                  </a:lnTo>
                  <a:lnTo>
                    <a:pt x="69704" y="30230"/>
                  </a:lnTo>
                  <a:lnTo>
                    <a:pt x="75373" y="37272"/>
                  </a:lnTo>
                  <a:lnTo>
                    <a:pt x="81068" y="43978"/>
                  </a:lnTo>
                  <a:lnTo>
                    <a:pt x="87643" y="46935"/>
                  </a:lnTo>
                  <a:lnTo>
                    <a:pt x="94676" y="44847"/>
                  </a:lnTo>
                  <a:lnTo>
                    <a:pt x="101387" y="39664"/>
                  </a:lnTo>
                  <a:lnTo>
                    <a:pt x="107843" y="32828"/>
                  </a:lnTo>
                  <a:lnTo>
                    <a:pt x="114260" y="25302"/>
                  </a:lnTo>
                  <a:lnTo>
                    <a:pt x="120758" y="17621"/>
                  </a:lnTo>
                  <a:lnTo>
                    <a:pt x="127536" y="10497"/>
                  </a:lnTo>
                  <a:lnTo>
                    <a:pt x="134896" y="4921"/>
                  </a:lnTo>
                  <a:lnTo>
                    <a:pt x="142942" y="1297"/>
                  </a:lnTo>
                  <a:lnTo>
                    <a:pt x="151459" y="0"/>
                  </a:lnTo>
                  <a:lnTo>
                    <a:pt x="160019" y="1623"/>
                  </a:lnTo>
                  <a:lnTo>
                    <a:pt x="168363" y="6199"/>
                  </a:lnTo>
                  <a:lnTo>
                    <a:pt x="176252" y="13320"/>
                  </a:lnTo>
                  <a:lnTo>
                    <a:pt x="183396" y="22441"/>
                  </a:lnTo>
                  <a:lnTo>
                    <a:pt x="189717" y="33046"/>
                  </a:lnTo>
                  <a:lnTo>
                    <a:pt x="195301" y="44551"/>
                  </a:lnTo>
                  <a:lnTo>
                    <a:pt x="200293" y="56330"/>
                  </a:lnTo>
                  <a:lnTo>
                    <a:pt x="204849" y="68014"/>
                  </a:lnTo>
                  <a:lnTo>
                    <a:pt x="209420" y="79144"/>
                  </a:lnTo>
                  <a:lnTo>
                    <a:pt x="214716" y="89093"/>
                  </a:lnTo>
                  <a:lnTo>
                    <a:pt x="221051" y="97631"/>
                  </a:lnTo>
                  <a:lnTo>
                    <a:pt x="227947" y="104724"/>
                  </a:lnTo>
                  <a:lnTo>
                    <a:pt x="235001" y="111042"/>
                  </a:lnTo>
                  <a:lnTo>
                    <a:pt x="242837" y="117137"/>
                  </a:lnTo>
                  <a:lnTo>
                    <a:pt x="252683" y="1240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24350" y="126341"/>
              <a:ext cx="18345" cy="326385"/>
            </a:xfrm>
            <a:custGeom>
              <a:avLst/>
              <a:gdLst/>
              <a:ahLst/>
              <a:cxnLst/>
              <a:rect l="0" t="0" r="0" b="0"/>
              <a:pathLst>
                <a:path w="18345" h="326385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6"/>
                  </a:lnTo>
                  <a:lnTo>
                    <a:pt x="201" y="39009"/>
                  </a:lnTo>
                  <a:lnTo>
                    <a:pt x="0" y="51469"/>
                  </a:lnTo>
                  <a:lnTo>
                    <a:pt x="651" y="65185"/>
                  </a:lnTo>
                  <a:lnTo>
                    <a:pt x="1889" y="80121"/>
                  </a:lnTo>
                  <a:lnTo>
                    <a:pt x="3253" y="96347"/>
                  </a:lnTo>
                  <a:lnTo>
                    <a:pt x="4463" y="113769"/>
                  </a:lnTo>
                  <a:lnTo>
                    <a:pt x="5425" y="131855"/>
                  </a:lnTo>
                  <a:lnTo>
                    <a:pt x="6145" y="149762"/>
                  </a:lnTo>
                  <a:lnTo>
                    <a:pt x="6668" y="167024"/>
                  </a:lnTo>
                  <a:lnTo>
                    <a:pt x="7206" y="183546"/>
                  </a:lnTo>
                  <a:lnTo>
                    <a:pt x="8108" y="199409"/>
                  </a:lnTo>
                  <a:lnTo>
                    <a:pt x="9530" y="214746"/>
                  </a:lnTo>
                  <a:lnTo>
                    <a:pt x="11300" y="229692"/>
                  </a:lnTo>
                  <a:lnTo>
                    <a:pt x="13028" y="244355"/>
                  </a:lnTo>
                  <a:lnTo>
                    <a:pt x="14484" y="258807"/>
                  </a:lnTo>
                  <a:lnTo>
                    <a:pt x="15616" y="272694"/>
                  </a:lnTo>
                  <a:lnTo>
                    <a:pt x="16572" y="286722"/>
                  </a:lnTo>
                  <a:lnTo>
                    <a:pt x="17433" y="303244"/>
                  </a:lnTo>
                  <a:lnTo>
                    <a:pt x="1834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95336" y="304958"/>
              <a:ext cx="115815" cy="148642"/>
            </a:xfrm>
            <a:custGeom>
              <a:avLst/>
              <a:gdLst/>
              <a:ahLst/>
              <a:cxnLst/>
              <a:rect l="0" t="0" r="0" b="0"/>
              <a:pathLst>
                <a:path w="115815" h="148642">
                  <a:moveTo>
                    <a:pt x="0" y="63539"/>
                  </a:moveTo>
                  <a:lnTo>
                    <a:pt x="11668" y="63472"/>
                  </a:lnTo>
                  <a:lnTo>
                    <a:pt x="22157" y="62832"/>
                  </a:lnTo>
                  <a:lnTo>
                    <a:pt x="32459" y="61531"/>
                  </a:lnTo>
                  <a:lnTo>
                    <a:pt x="42760" y="59498"/>
                  </a:lnTo>
                  <a:lnTo>
                    <a:pt x="53104" y="56533"/>
                  </a:lnTo>
                  <a:lnTo>
                    <a:pt x="63475" y="52604"/>
                  </a:lnTo>
                  <a:lnTo>
                    <a:pt x="73212" y="47510"/>
                  </a:lnTo>
                  <a:lnTo>
                    <a:pt x="81077" y="40809"/>
                  </a:lnTo>
                  <a:lnTo>
                    <a:pt x="86530" y="32430"/>
                  </a:lnTo>
                  <a:lnTo>
                    <a:pt x="89205" y="23228"/>
                  </a:lnTo>
                  <a:lnTo>
                    <a:pt x="88580" y="14739"/>
                  </a:lnTo>
                  <a:lnTo>
                    <a:pt x="84718" y="7790"/>
                  </a:lnTo>
                  <a:lnTo>
                    <a:pt x="78432" y="2824"/>
                  </a:lnTo>
                  <a:lnTo>
                    <a:pt x="70943" y="242"/>
                  </a:lnTo>
                  <a:lnTo>
                    <a:pt x="63068" y="0"/>
                  </a:lnTo>
                  <a:lnTo>
                    <a:pt x="55197" y="1905"/>
                  </a:lnTo>
                  <a:lnTo>
                    <a:pt x="47467" y="5826"/>
                  </a:lnTo>
                  <a:lnTo>
                    <a:pt x="39912" y="11496"/>
                  </a:lnTo>
                  <a:lnTo>
                    <a:pt x="32840" y="18721"/>
                  </a:lnTo>
                  <a:lnTo>
                    <a:pt x="26835" y="27463"/>
                  </a:lnTo>
                  <a:lnTo>
                    <a:pt x="22129" y="37559"/>
                  </a:lnTo>
                  <a:lnTo>
                    <a:pt x="18798" y="48591"/>
                  </a:lnTo>
                  <a:lnTo>
                    <a:pt x="16928" y="59987"/>
                  </a:lnTo>
                  <a:lnTo>
                    <a:pt x="16412" y="71391"/>
                  </a:lnTo>
                  <a:lnTo>
                    <a:pt x="17013" y="82658"/>
                  </a:lnTo>
                  <a:lnTo>
                    <a:pt x="18471" y="93756"/>
                  </a:lnTo>
                  <a:lnTo>
                    <a:pt x="20566" y="104694"/>
                  </a:lnTo>
                  <a:lnTo>
                    <a:pt x="23445" y="115175"/>
                  </a:lnTo>
                  <a:lnTo>
                    <a:pt x="27587" y="124615"/>
                  </a:lnTo>
                  <a:lnTo>
                    <a:pt x="33158" y="132771"/>
                  </a:lnTo>
                  <a:lnTo>
                    <a:pt x="40188" y="139401"/>
                  </a:lnTo>
                  <a:lnTo>
                    <a:pt x="48736" y="144106"/>
                  </a:lnTo>
                  <a:lnTo>
                    <a:pt x="58660" y="146865"/>
                  </a:lnTo>
                  <a:lnTo>
                    <a:pt x="69293" y="148106"/>
                  </a:lnTo>
                  <a:lnTo>
                    <a:pt x="80685" y="148641"/>
                  </a:lnTo>
                  <a:lnTo>
                    <a:pt x="94949" y="148520"/>
                  </a:lnTo>
                  <a:lnTo>
                    <a:pt x="115814" y="147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47235" y="310589"/>
              <a:ext cx="174486" cy="138771"/>
            </a:xfrm>
            <a:custGeom>
              <a:avLst/>
              <a:gdLst/>
              <a:ahLst/>
              <a:cxnLst/>
              <a:rect l="0" t="0" r="0" b="0"/>
              <a:pathLst>
                <a:path w="174486" h="138771">
                  <a:moveTo>
                    <a:pt x="48143" y="100022"/>
                  </a:moveTo>
                  <a:lnTo>
                    <a:pt x="56810" y="94087"/>
                  </a:lnTo>
                  <a:lnTo>
                    <a:pt x="63876" y="87883"/>
                  </a:lnTo>
                  <a:lnTo>
                    <a:pt x="69973" y="80787"/>
                  </a:lnTo>
                  <a:lnTo>
                    <a:pt x="75028" y="72847"/>
                  </a:lnTo>
                  <a:lnTo>
                    <a:pt x="78594" y="64200"/>
                  </a:lnTo>
                  <a:lnTo>
                    <a:pt x="80542" y="55006"/>
                  </a:lnTo>
                  <a:lnTo>
                    <a:pt x="80884" y="45406"/>
                  </a:lnTo>
                  <a:lnTo>
                    <a:pt x="79603" y="35516"/>
                  </a:lnTo>
                  <a:lnTo>
                    <a:pt x="76848" y="25442"/>
                  </a:lnTo>
                  <a:lnTo>
                    <a:pt x="72730" y="15899"/>
                  </a:lnTo>
                  <a:lnTo>
                    <a:pt x="67225" y="8163"/>
                  </a:lnTo>
                  <a:lnTo>
                    <a:pt x="60455" y="2791"/>
                  </a:lnTo>
                  <a:lnTo>
                    <a:pt x="52810" y="0"/>
                  </a:lnTo>
                  <a:lnTo>
                    <a:pt x="44841" y="14"/>
                  </a:lnTo>
                  <a:lnTo>
                    <a:pt x="36896" y="2661"/>
                  </a:lnTo>
                  <a:lnTo>
                    <a:pt x="29275" y="7657"/>
                  </a:lnTo>
                  <a:lnTo>
                    <a:pt x="22310" y="14805"/>
                  </a:lnTo>
                  <a:lnTo>
                    <a:pt x="16114" y="23791"/>
                  </a:lnTo>
                  <a:lnTo>
                    <a:pt x="10784" y="34225"/>
                  </a:lnTo>
                  <a:lnTo>
                    <a:pt x="6495" y="45744"/>
                  </a:lnTo>
                  <a:lnTo>
                    <a:pt x="3241" y="58039"/>
                  </a:lnTo>
                  <a:lnTo>
                    <a:pt x="1038" y="70717"/>
                  </a:lnTo>
                  <a:lnTo>
                    <a:pt x="0" y="83301"/>
                  </a:lnTo>
                  <a:lnTo>
                    <a:pt x="87" y="95533"/>
                  </a:lnTo>
                  <a:lnTo>
                    <a:pt x="1449" y="107033"/>
                  </a:lnTo>
                  <a:lnTo>
                    <a:pt x="4491" y="117232"/>
                  </a:lnTo>
                  <a:lnTo>
                    <a:pt x="9275" y="125930"/>
                  </a:lnTo>
                  <a:lnTo>
                    <a:pt x="15420" y="132769"/>
                  </a:lnTo>
                  <a:lnTo>
                    <a:pt x="22300" y="137091"/>
                  </a:lnTo>
                  <a:lnTo>
                    <a:pt x="29474" y="138770"/>
                  </a:lnTo>
                  <a:lnTo>
                    <a:pt x="36560" y="137966"/>
                  </a:lnTo>
                  <a:lnTo>
                    <a:pt x="43157" y="134851"/>
                  </a:lnTo>
                  <a:lnTo>
                    <a:pt x="49107" y="129755"/>
                  </a:lnTo>
                  <a:lnTo>
                    <a:pt x="54440" y="122930"/>
                  </a:lnTo>
                  <a:lnTo>
                    <a:pt x="59263" y="114464"/>
                  </a:lnTo>
                  <a:lnTo>
                    <a:pt x="63693" y="104551"/>
                  </a:lnTo>
                  <a:lnTo>
                    <a:pt x="67670" y="93474"/>
                  </a:lnTo>
                  <a:lnTo>
                    <a:pt x="70970" y="81516"/>
                  </a:lnTo>
                  <a:lnTo>
                    <a:pt x="73534" y="69011"/>
                  </a:lnTo>
                  <a:lnTo>
                    <a:pt x="75742" y="59495"/>
                  </a:lnTo>
                  <a:lnTo>
                    <a:pt x="78020" y="56949"/>
                  </a:lnTo>
                  <a:lnTo>
                    <a:pt x="80341" y="59634"/>
                  </a:lnTo>
                  <a:lnTo>
                    <a:pt x="82962" y="65312"/>
                  </a:lnTo>
                  <a:lnTo>
                    <a:pt x="86261" y="72368"/>
                  </a:lnTo>
                  <a:lnTo>
                    <a:pt x="90376" y="79905"/>
                  </a:lnTo>
                  <a:lnTo>
                    <a:pt x="95408" y="87354"/>
                  </a:lnTo>
                  <a:lnTo>
                    <a:pt x="101525" y="94254"/>
                  </a:lnTo>
                  <a:lnTo>
                    <a:pt x="108710" y="100432"/>
                  </a:lnTo>
                  <a:lnTo>
                    <a:pt x="116920" y="105777"/>
                  </a:lnTo>
                  <a:lnTo>
                    <a:pt x="127303" y="110655"/>
                  </a:lnTo>
                  <a:lnTo>
                    <a:pt x="144124" y="115492"/>
                  </a:lnTo>
                  <a:lnTo>
                    <a:pt x="174485" y="1210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35276" y="283254"/>
              <a:ext cx="120007" cy="139452"/>
            </a:xfrm>
            <a:custGeom>
              <a:avLst/>
              <a:gdLst/>
              <a:ahLst/>
              <a:cxnLst/>
              <a:rect l="0" t="0" r="0" b="0"/>
              <a:pathLst>
                <a:path w="120007" h="139452">
                  <a:moveTo>
                    <a:pt x="91729" y="11543"/>
                  </a:moveTo>
                  <a:lnTo>
                    <a:pt x="85727" y="5877"/>
                  </a:lnTo>
                  <a:lnTo>
                    <a:pt x="78882" y="2233"/>
                  </a:lnTo>
                  <a:lnTo>
                    <a:pt x="70494" y="328"/>
                  </a:lnTo>
                  <a:lnTo>
                    <a:pt x="60867" y="0"/>
                  </a:lnTo>
                  <a:lnTo>
                    <a:pt x="50552" y="1267"/>
                  </a:lnTo>
                  <a:lnTo>
                    <a:pt x="39954" y="3997"/>
                  </a:lnTo>
                  <a:lnTo>
                    <a:pt x="29602" y="8090"/>
                  </a:lnTo>
                  <a:lnTo>
                    <a:pt x="20198" y="13574"/>
                  </a:lnTo>
                  <a:lnTo>
                    <a:pt x="12046" y="20327"/>
                  </a:lnTo>
                  <a:lnTo>
                    <a:pt x="5577" y="27960"/>
                  </a:lnTo>
                  <a:lnTo>
                    <a:pt x="1505" y="35921"/>
                  </a:lnTo>
                  <a:lnTo>
                    <a:pt x="0" y="43851"/>
                  </a:lnTo>
                  <a:lnTo>
                    <a:pt x="1091" y="51122"/>
                  </a:lnTo>
                  <a:lnTo>
                    <a:pt x="4930" y="56787"/>
                  </a:lnTo>
                  <a:lnTo>
                    <a:pt x="11326" y="60484"/>
                  </a:lnTo>
                  <a:lnTo>
                    <a:pt x="19836" y="62507"/>
                  </a:lnTo>
                  <a:lnTo>
                    <a:pt x="29974" y="63500"/>
                  </a:lnTo>
                  <a:lnTo>
                    <a:pt x="41299" y="63961"/>
                  </a:lnTo>
                  <a:lnTo>
                    <a:pt x="53307" y="64497"/>
                  </a:lnTo>
                  <a:lnTo>
                    <a:pt x="65432" y="65864"/>
                  </a:lnTo>
                  <a:lnTo>
                    <a:pt x="77352" y="68393"/>
                  </a:lnTo>
                  <a:lnTo>
                    <a:pt x="88642" y="72216"/>
                  </a:lnTo>
                  <a:lnTo>
                    <a:pt x="98699" y="77449"/>
                  </a:lnTo>
                  <a:lnTo>
                    <a:pt x="107301" y="84001"/>
                  </a:lnTo>
                  <a:lnTo>
                    <a:pt x="114076" y="91483"/>
                  </a:lnTo>
                  <a:lnTo>
                    <a:pt x="118356" y="99335"/>
                  </a:lnTo>
                  <a:lnTo>
                    <a:pt x="120006" y="107197"/>
                  </a:lnTo>
                  <a:lnTo>
                    <a:pt x="119182" y="114760"/>
                  </a:lnTo>
                  <a:lnTo>
                    <a:pt x="116055" y="121686"/>
                  </a:lnTo>
                  <a:lnTo>
                    <a:pt x="110950" y="127851"/>
                  </a:lnTo>
                  <a:lnTo>
                    <a:pt x="104120" y="132989"/>
                  </a:lnTo>
                  <a:lnTo>
                    <a:pt x="95650" y="136618"/>
                  </a:lnTo>
                  <a:lnTo>
                    <a:pt x="85739" y="138620"/>
                  </a:lnTo>
                  <a:lnTo>
                    <a:pt x="74703" y="139334"/>
                  </a:lnTo>
                  <a:lnTo>
                    <a:pt x="61503" y="139451"/>
                  </a:lnTo>
                  <a:lnTo>
                    <a:pt x="41629" y="138980"/>
                  </a:lnTo>
                  <a:lnTo>
                    <a:pt x="7501" y="137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53347" y="105284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67" y="14803"/>
                  </a:lnTo>
                  <a:lnTo>
                    <a:pt x="707" y="29995"/>
                  </a:lnTo>
                  <a:lnTo>
                    <a:pt x="1999" y="47081"/>
                  </a:lnTo>
                  <a:lnTo>
                    <a:pt x="3686" y="65830"/>
                  </a:lnTo>
                  <a:lnTo>
                    <a:pt x="5354" y="85639"/>
                  </a:lnTo>
                  <a:lnTo>
                    <a:pt x="6772" y="106025"/>
                  </a:lnTo>
                  <a:lnTo>
                    <a:pt x="8043" y="126218"/>
                  </a:lnTo>
                  <a:lnTo>
                    <a:pt x="9502" y="145148"/>
                  </a:lnTo>
                  <a:lnTo>
                    <a:pt x="11330" y="162356"/>
                  </a:lnTo>
                  <a:lnTo>
                    <a:pt x="13388" y="178228"/>
                  </a:lnTo>
                  <a:lnTo>
                    <a:pt x="15317" y="193662"/>
                  </a:lnTo>
                  <a:lnTo>
                    <a:pt x="16915" y="209231"/>
                  </a:lnTo>
                  <a:lnTo>
                    <a:pt x="18310" y="224829"/>
                  </a:lnTo>
                  <a:lnTo>
                    <a:pt x="19854" y="239863"/>
                  </a:lnTo>
                  <a:lnTo>
                    <a:pt x="21739" y="254019"/>
                  </a:lnTo>
                  <a:lnTo>
                    <a:pt x="23846" y="267419"/>
                  </a:lnTo>
                  <a:lnTo>
                    <a:pt x="26028" y="282091"/>
                  </a:lnTo>
                  <a:lnTo>
                    <a:pt x="28480" y="302672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05948" y="178984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52642"/>
                  </a:moveTo>
                  <a:lnTo>
                    <a:pt x="272468" y="49709"/>
                  </a:lnTo>
                  <a:lnTo>
                    <a:pt x="260699" y="46926"/>
                  </a:lnTo>
                  <a:lnTo>
                    <a:pt x="247812" y="44027"/>
                  </a:lnTo>
                  <a:lnTo>
                    <a:pt x="234137" y="40987"/>
                  </a:lnTo>
                  <a:lnTo>
                    <a:pt x="220457" y="37822"/>
                  </a:lnTo>
                  <a:lnTo>
                    <a:pt x="207227" y="34558"/>
                  </a:lnTo>
                  <a:lnTo>
                    <a:pt x="194084" y="31220"/>
                  </a:lnTo>
                  <a:lnTo>
                    <a:pt x="180060" y="27828"/>
                  </a:lnTo>
                  <a:lnTo>
                    <a:pt x="164667" y="24399"/>
                  </a:lnTo>
                  <a:lnTo>
                    <a:pt x="148057" y="20945"/>
                  </a:lnTo>
                  <a:lnTo>
                    <a:pt x="130750" y="17472"/>
                  </a:lnTo>
                  <a:lnTo>
                    <a:pt x="113144" y="13992"/>
                  </a:lnTo>
                  <a:lnTo>
                    <a:pt x="95609" y="10672"/>
                  </a:lnTo>
                  <a:lnTo>
                    <a:pt x="78543" y="7822"/>
                  </a:lnTo>
                  <a:lnTo>
                    <a:pt x="62127" y="5573"/>
                  </a:lnTo>
                  <a:lnTo>
                    <a:pt x="46935" y="3891"/>
                  </a:lnTo>
                  <a:lnTo>
                    <a:pt x="32546" y="2497"/>
                  </a:lnTo>
                  <a:lnTo>
                    <a:pt x="17697" y="1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59116" y="126341"/>
              <a:ext cx="10128" cy="347442"/>
            </a:xfrm>
            <a:custGeom>
              <a:avLst/>
              <a:gdLst/>
              <a:ahLst/>
              <a:cxnLst/>
              <a:rect l="0" t="0" r="0" b="0"/>
              <a:pathLst>
                <a:path w="10128" h="347442">
                  <a:moveTo>
                    <a:pt x="10127" y="0"/>
                  </a:moveTo>
                  <a:lnTo>
                    <a:pt x="10060" y="14535"/>
                  </a:lnTo>
                  <a:lnTo>
                    <a:pt x="9420" y="27166"/>
                  </a:lnTo>
                  <a:lnTo>
                    <a:pt x="8128" y="39080"/>
                  </a:lnTo>
                  <a:lnTo>
                    <a:pt x="6441" y="50908"/>
                  </a:lnTo>
                  <a:lnTo>
                    <a:pt x="4773" y="63396"/>
                  </a:lnTo>
                  <a:lnTo>
                    <a:pt x="3360" y="76894"/>
                  </a:lnTo>
                  <a:lnTo>
                    <a:pt x="2261" y="91561"/>
                  </a:lnTo>
                  <a:lnTo>
                    <a:pt x="1451" y="107545"/>
                  </a:lnTo>
                  <a:lnTo>
                    <a:pt x="872" y="124778"/>
                  </a:lnTo>
                  <a:lnTo>
                    <a:pt x="466" y="142894"/>
                  </a:lnTo>
                  <a:lnTo>
                    <a:pt x="186" y="161345"/>
                  </a:lnTo>
                  <a:lnTo>
                    <a:pt x="0" y="179784"/>
                  </a:lnTo>
                  <a:lnTo>
                    <a:pt x="42" y="197908"/>
                  </a:lnTo>
                  <a:lnTo>
                    <a:pt x="603" y="215384"/>
                  </a:lnTo>
                  <a:lnTo>
                    <a:pt x="1793" y="232101"/>
                  </a:lnTo>
                  <a:lnTo>
                    <a:pt x="3406" y="248124"/>
                  </a:lnTo>
                  <a:lnTo>
                    <a:pt x="5027" y="263584"/>
                  </a:lnTo>
                  <a:lnTo>
                    <a:pt x="6412" y="278606"/>
                  </a:lnTo>
                  <a:lnTo>
                    <a:pt x="7496" y="292895"/>
                  </a:lnTo>
                  <a:lnTo>
                    <a:pt x="8415" y="307243"/>
                  </a:lnTo>
                  <a:lnTo>
                    <a:pt x="9246" y="324035"/>
                  </a:lnTo>
                  <a:lnTo>
                    <a:pt x="1012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11316" y="20004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0949" y="2867"/>
                  </a:lnTo>
                  <a:lnTo>
                    <a:pt x="229819" y="5009"/>
                  </a:lnTo>
                  <a:lnTo>
                    <a:pt x="218226" y="6616"/>
                  </a:lnTo>
                  <a:lnTo>
                    <a:pt x="206238" y="7970"/>
                  </a:lnTo>
                  <a:lnTo>
                    <a:pt x="194226" y="9467"/>
                  </a:lnTo>
                  <a:lnTo>
                    <a:pt x="182414" y="11313"/>
                  </a:lnTo>
                  <a:lnTo>
                    <a:pt x="170542" y="13380"/>
                  </a:lnTo>
                  <a:lnTo>
                    <a:pt x="157976" y="15312"/>
                  </a:lnTo>
                  <a:lnTo>
                    <a:pt x="144416" y="16913"/>
                  </a:lnTo>
                  <a:lnTo>
                    <a:pt x="130037" y="18309"/>
                  </a:lnTo>
                  <a:lnTo>
                    <a:pt x="115306" y="19854"/>
                  </a:lnTo>
                  <a:lnTo>
                    <a:pt x="100547" y="21744"/>
                  </a:lnTo>
                  <a:lnTo>
                    <a:pt x="86061" y="24015"/>
                  </a:lnTo>
                  <a:lnTo>
                    <a:pt x="72188" y="26617"/>
                  </a:lnTo>
                  <a:lnTo>
                    <a:pt x="59055" y="29478"/>
                  </a:lnTo>
                  <a:lnTo>
                    <a:pt x="46864" y="32376"/>
                  </a:lnTo>
                  <a:lnTo>
                    <a:pt x="34682" y="35242"/>
                  </a:lnTo>
                  <a:lnTo>
                    <a:pt x="20325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11239" y="271282"/>
              <a:ext cx="210301" cy="171709"/>
            </a:xfrm>
            <a:custGeom>
              <a:avLst/>
              <a:gdLst/>
              <a:ahLst/>
              <a:cxnLst/>
              <a:rect l="0" t="0" r="0" b="0"/>
              <a:pathLst>
                <a:path w="210301" h="171709">
                  <a:moveTo>
                    <a:pt x="73818" y="34044"/>
                  </a:moveTo>
                  <a:lnTo>
                    <a:pt x="62150" y="37045"/>
                  </a:lnTo>
                  <a:lnTo>
                    <a:pt x="51661" y="40467"/>
                  </a:lnTo>
                  <a:lnTo>
                    <a:pt x="41368" y="44672"/>
                  </a:lnTo>
                  <a:lnTo>
                    <a:pt x="31413" y="49918"/>
                  </a:lnTo>
                  <a:lnTo>
                    <a:pt x="22366" y="56696"/>
                  </a:lnTo>
                  <a:lnTo>
                    <a:pt x="14492" y="65133"/>
                  </a:lnTo>
                  <a:lnTo>
                    <a:pt x="8060" y="75046"/>
                  </a:lnTo>
                  <a:lnTo>
                    <a:pt x="3491" y="86137"/>
                  </a:lnTo>
                  <a:lnTo>
                    <a:pt x="835" y="98104"/>
                  </a:lnTo>
                  <a:lnTo>
                    <a:pt x="0" y="110374"/>
                  </a:lnTo>
                  <a:lnTo>
                    <a:pt x="945" y="122143"/>
                  </a:lnTo>
                  <a:lnTo>
                    <a:pt x="3474" y="133010"/>
                  </a:lnTo>
                  <a:lnTo>
                    <a:pt x="7611" y="142779"/>
                  </a:lnTo>
                  <a:lnTo>
                    <a:pt x="13659" y="151276"/>
                  </a:lnTo>
                  <a:lnTo>
                    <a:pt x="21612" y="158538"/>
                  </a:lnTo>
                  <a:lnTo>
                    <a:pt x="31035" y="164433"/>
                  </a:lnTo>
                  <a:lnTo>
                    <a:pt x="41270" y="168579"/>
                  </a:lnTo>
                  <a:lnTo>
                    <a:pt x="51859" y="170926"/>
                  </a:lnTo>
                  <a:lnTo>
                    <a:pt x="62730" y="171708"/>
                  </a:lnTo>
                  <a:lnTo>
                    <a:pt x="74087" y="171253"/>
                  </a:lnTo>
                  <a:lnTo>
                    <a:pt x="86017" y="169877"/>
                  </a:lnTo>
                  <a:lnTo>
                    <a:pt x="98317" y="167837"/>
                  </a:lnTo>
                  <a:lnTo>
                    <a:pt x="110580" y="165330"/>
                  </a:lnTo>
                  <a:lnTo>
                    <a:pt x="122574" y="162497"/>
                  </a:lnTo>
                  <a:lnTo>
                    <a:pt x="134238" y="159274"/>
                  </a:lnTo>
                  <a:lnTo>
                    <a:pt x="145604" y="155425"/>
                  </a:lnTo>
                  <a:lnTo>
                    <a:pt x="156722" y="150865"/>
                  </a:lnTo>
                  <a:lnTo>
                    <a:pt x="167324" y="145496"/>
                  </a:lnTo>
                  <a:lnTo>
                    <a:pt x="176845" y="139134"/>
                  </a:lnTo>
                  <a:lnTo>
                    <a:pt x="185065" y="131773"/>
                  </a:lnTo>
                  <a:lnTo>
                    <a:pt x="192076" y="123388"/>
                  </a:lnTo>
                  <a:lnTo>
                    <a:pt x="198102" y="113857"/>
                  </a:lnTo>
                  <a:lnTo>
                    <a:pt x="203366" y="103232"/>
                  </a:lnTo>
                  <a:lnTo>
                    <a:pt x="207580" y="92014"/>
                  </a:lnTo>
                  <a:lnTo>
                    <a:pt x="209982" y="81024"/>
                  </a:lnTo>
                  <a:lnTo>
                    <a:pt x="210300" y="70711"/>
                  </a:lnTo>
                  <a:lnTo>
                    <a:pt x="208718" y="61162"/>
                  </a:lnTo>
                  <a:lnTo>
                    <a:pt x="205597" y="52287"/>
                  </a:lnTo>
                  <a:lnTo>
                    <a:pt x="201303" y="43953"/>
                  </a:lnTo>
                  <a:lnTo>
                    <a:pt x="195829" y="36185"/>
                  </a:lnTo>
                  <a:lnTo>
                    <a:pt x="188806" y="29179"/>
                  </a:lnTo>
                  <a:lnTo>
                    <a:pt x="180164" y="22980"/>
                  </a:lnTo>
                  <a:lnTo>
                    <a:pt x="170260" y="17493"/>
                  </a:lnTo>
                  <a:lnTo>
                    <a:pt x="159697" y="12573"/>
                  </a:lnTo>
                  <a:lnTo>
                    <a:pt x="148887" y="8085"/>
                  </a:lnTo>
                  <a:lnTo>
                    <a:pt x="138037" y="4241"/>
                  </a:lnTo>
                  <a:lnTo>
                    <a:pt x="127226" y="1563"/>
                  </a:lnTo>
                  <a:lnTo>
                    <a:pt x="116485" y="240"/>
                  </a:lnTo>
                  <a:lnTo>
                    <a:pt x="106070" y="0"/>
                  </a:lnTo>
                  <a:lnTo>
                    <a:pt x="95358" y="262"/>
                  </a:lnTo>
                  <a:lnTo>
                    <a:pt x="82288" y="1050"/>
                  </a:lnTo>
                  <a:lnTo>
                    <a:pt x="63289" y="2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32497" y="324156"/>
              <a:ext cx="185628" cy="381254"/>
            </a:xfrm>
            <a:custGeom>
              <a:avLst/>
              <a:gdLst/>
              <a:ahLst/>
              <a:cxnLst/>
              <a:rect l="0" t="0" r="0" b="0"/>
              <a:pathLst>
                <a:path w="185628" h="381254">
                  <a:moveTo>
                    <a:pt x="178985" y="44341"/>
                  </a:moveTo>
                  <a:lnTo>
                    <a:pt x="173050" y="35674"/>
                  </a:lnTo>
                  <a:lnTo>
                    <a:pt x="166846" y="28607"/>
                  </a:lnTo>
                  <a:lnTo>
                    <a:pt x="159745" y="22502"/>
                  </a:lnTo>
                  <a:lnTo>
                    <a:pt x="151632" y="17100"/>
                  </a:lnTo>
                  <a:lnTo>
                    <a:pt x="142337" y="12238"/>
                  </a:lnTo>
                  <a:lnTo>
                    <a:pt x="131894" y="7788"/>
                  </a:lnTo>
                  <a:lnTo>
                    <a:pt x="120642" y="3967"/>
                  </a:lnTo>
                  <a:lnTo>
                    <a:pt x="109104" y="1304"/>
                  </a:lnTo>
                  <a:lnTo>
                    <a:pt x="97612" y="0"/>
                  </a:lnTo>
                  <a:lnTo>
                    <a:pt x="86459" y="107"/>
                  </a:lnTo>
                  <a:lnTo>
                    <a:pt x="75970" y="1700"/>
                  </a:lnTo>
                  <a:lnTo>
                    <a:pt x="66255" y="4666"/>
                  </a:lnTo>
                  <a:lnTo>
                    <a:pt x="57410" y="8929"/>
                  </a:lnTo>
                  <a:lnTo>
                    <a:pt x="49607" y="14531"/>
                  </a:lnTo>
                  <a:lnTo>
                    <a:pt x="42846" y="21376"/>
                  </a:lnTo>
                  <a:lnTo>
                    <a:pt x="37304" y="29411"/>
                  </a:lnTo>
                  <a:lnTo>
                    <a:pt x="33404" y="38706"/>
                  </a:lnTo>
                  <a:lnTo>
                    <a:pt x="31229" y="49173"/>
                  </a:lnTo>
                  <a:lnTo>
                    <a:pt x="30734" y="60285"/>
                  </a:lnTo>
                  <a:lnTo>
                    <a:pt x="31914" y="71204"/>
                  </a:lnTo>
                  <a:lnTo>
                    <a:pt x="34601" y="81464"/>
                  </a:lnTo>
                  <a:lnTo>
                    <a:pt x="38675" y="90809"/>
                  </a:lnTo>
                  <a:lnTo>
                    <a:pt x="44149" y="99014"/>
                  </a:lnTo>
                  <a:lnTo>
                    <a:pt x="50903" y="106077"/>
                  </a:lnTo>
                  <a:lnTo>
                    <a:pt x="58708" y="111837"/>
                  </a:lnTo>
                  <a:lnTo>
                    <a:pt x="67316" y="115891"/>
                  </a:lnTo>
                  <a:lnTo>
                    <a:pt x="76513" y="118172"/>
                  </a:lnTo>
                  <a:lnTo>
                    <a:pt x="86128" y="118740"/>
                  </a:lnTo>
                  <a:lnTo>
                    <a:pt x="96036" y="117609"/>
                  </a:lnTo>
                  <a:lnTo>
                    <a:pt x="106140" y="114956"/>
                  </a:lnTo>
                  <a:lnTo>
                    <a:pt x="116212" y="110906"/>
                  </a:lnTo>
                  <a:lnTo>
                    <a:pt x="125902" y="105446"/>
                  </a:lnTo>
                  <a:lnTo>
                    <a:pt x="135040" y="98698"/>
                  </a:lnTo>
                  <a:lnTo>
                    <a:pt x="143312" y="90727"/>
                  </a:lnTo>
                  <a:lnTo>
                    <a:pt x="150190" y="81475"/>
                  </a:lnTo>
                  <a:lnTo>
                    <a:pt x="155526" y="71136"/>
                  </a:lnTo>
                  <a:lnTo>
                    <a:pt x="159772" y="63712"/>
                  </a:lnTo>
                  <a:lnTo>
                    <a:pt x="163172" y="63876"/>
                  </a:lnTo>
                  <a:lnTo>
                    <a:pt x="165389" y="69999"/>
                  </a:lnTo>
                  <a:lnTo>
                    <a:pt x="166688" y="80046"/>
                  </a:lnTo>
                  <a:lnTo>
                    <a:pt x="167426" y="92652"/>
                  </a:lnTo>
                  <a:lnTo>
                    <a:pt x="167849" y="106930"/>
                  </a:lnTo>
                  <a:lnTo>
                    <a:pt x="168264" y="122144"/>
                  </a:lnTo>
                  <a:lnTo>
                    <a:pt x="169054" y="137609"/>
                  </a:lnTo>
                  <a:lnTo>
                    <a:pt x="170392" y="152951"/>
                  </a:lnTo>
                  <a:lnTo>
                    <a:pt x="172270" y="168040"/>
                  </a:lnTo>
                  <a:lnTo>
                    <a:pt x="174599" y="182869"/>
                  </a:lnTo>
                  <a:lnTo>
                    <a:pt x="177271" y="197480"/>
                  </a:lnTo>
                  <a:lnTo>
                    <a:pt x="180029" y="211923"/>
                  </a:lnTo>
                  <a:lnTo>
                    <a:pt x="182494" y="226241"/>
                  </a:lnTo>
                  <a:lnTo>
                    <a:pt x="184471" y="240463"/>
                  </a:lnTo>
                  <a:lnTo>
                    <a:pt x="185627" y="254286"/>
                  </a:lnTo>
                  <a:lnTo>
                    <a:pt x="185420" y="267116"/>
                  </a:lnTo>
                  <a:lnTo>
                    <a:pt x="183675" y="278708"/>
                  </a:lnTo>
                  <a:lnTo>
                    <a:pt x="180214" y="289135"/>
                  </a:lnTo>
                  <a:lnTo>
                    <a:pt x="174692" y="298607"/>
                  </a:lnTo>
                  <a:lnTo>
                    <a:pt x="167121" y="307341"/>
                  </a:lnTo>
                  <a:lnTo>
                    <a:pt x="157629" y="315209"/>
                  </a:lnTo>
                  <a:lnTo>
                    <a:pt x="146293" y="321750"/>
                  </a:lnTo>
                  <a:lnTo>
                    <a:pt x="133346" y="326823"/>
                  </a:lnTo>
                  <a:lnTo>
                    <a:pt x="119434" y="330740"/>
                  </a:lnTo>
                  <a:lnTo>
                    <a:pt x="105492" y="334067"/>
                  </a:lnTo>
                  <a:lnTo>
                    <a:pt x="92047" y="337202"/>
                  </a:lnTo>
                  <a:lnTo>
                    <a:pt x="79243" y="340497"/>
                  </a:lnTo>
                  <a:lnTo>
                    <a:pt x="67030" y="344328"/>
                  </a:lnTo>
                  <a:lnTo>
                    <a:pt x="55305" y="348835"/>
                  </a:lnTo>
                  <a:lnTo>
                    <a:pt x="44211" y="353862"/>
                  </a:lnTo>
                  <a:lnTo>
                    <a:pt x="32958" y="359663"/>
                  </a:lnTo>
                  <a:lnTo>
                    <a:pt x="19439" y="367869"/>
                  </a:lnTo>
                  <a:lnTo>
                    <a:pt x="0" y="381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32538" y="263212"/>
              <a:ext cx="136872" cy="137230"/>
            </a:xfrm>
            <a:custGeom>
              <a:avLst/>
              <a:gdLst/>
              <a:ahLst/>
              <a:cxnLst/>
              <a:rect l="0" t="0" r="0" b="0"/>
              <a:pathLst>
                <a:path w="136872" h="137230">
                  <a:moveTo>
                    <a:pt x="0" y="84228"/>
                  </a:moveTo>
                  <a:lnTo>
                    <a:pt x="5801" y="90163"/>
                  </a:lnTo>
                  <a:lnTo>
                    <a:pt x="10725" y="96367"/>
                  </a:lnTo>
                  <a:lnTo>
                    <a:pt x="15228" y="103463"/>
                  </a:lnTo>
                  <a:lnTo>
                    <a:pt x="19449" y="111403"/>
                  </a:lnTo>
                  <a:lnTo>
                    <a:pt x="23462" y="120050"/>
                  </a:lnTo>
                  <a:lnTo>
                    <a:pt x="27300" y="129169"/>
                  </a:lnTo>
                  <a:lnTo>
                    <a:pt x="30158" y="135971"/>
                  </a:lnTo>
                  <a:lnTo>
                    <a:pt x="31027" y="137229"/>
                  </a:lnTo>
                  <a:lnTo>
                    <a:pt x="30293" y="134163"/>
                  </a:lnTo>
                  <a:lnTo>
                    <a:pt x="28520" y="128342"/>
                  </a:lnTo>
                  <a:lnTo>
                    <a:pt x="26101" y="120806"/>
                  </a:lnTo>
                  <a:lnTo>
                    <a:pt x="23294" y="112193"/>
                  </a:lnTo>
                  <a:lnTo>
                    <a:pt x="20575" y="102733"/>
                  </a:lnTo>
                  <a:lnTo>
                    <a:pt x="18650" y="92366"/>
                  </a:lnTo>
                  <a:lnTo>
                    <a:pt x="17838" y="81124"/>
                  </a:lnTo>
                  <a:lnTo>
                    <a:pt x="18276" y="69465"/>
                  </a:lnTo>
                  <a:lnTo>
                    <a:pt x="20089" y="58167"/>
                  </a:lnTo>
                  <a:lnTo>
                    <a:pt x="23207" y="47651"/>
                  </a:lnTo>
                  <a:lnTo>
                    <a:pt x="27741" y="38302"/>
                  </a:lnTo>
                  <a:lnTo>
                    <a:pt x="34057" y="30625"/>
                  </a:lnTo>
                  <a:lnTo>
                    <a:pt x="42189" y="24721"/>
                  </a:lnTo>
                  <a:lnTo>
                    <a:pt x="51733" y="20214"/>
                  </a:lnTo>
                  <a:lnTo>
                    <a:pt x="62047" y="16475"/>
                  </a:lnTo>
                  <a:lnTo>
                    <a:pt x="72681" y="13066"/>
                  </a:lnTo>
                  <a:lnTo>
                    <a:pt x="83338" y="9913"/>
                  </a:lnTo>
                  <a:lnTo>
                    <a:pt x="95042" y="6905"/>
                  </a:lnTo>
                  <a:lnTo>
                    <a:pt x="111049" y="377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98965" y="304815"/>
              <a:ext cx="112341" cy="158439"/>
            </a:xfrm>
            <a:custGeom>
              <a:avLst/>
              <a:gdLst/>
              <a:ahLst/>
              <a:cxnLst/>
              <a:rect l="0" t="0" r="0" b="0"/>
              <a:pathLst>
                <a:path w="112341" h="158439">
                  <a:moveTo>
                    <a:pt x="23086" y="53153"/>
                  </a:moveTo>
                  <a:lnTo>
                    <a:pt x="29088" y="58887"/>
                  </a:lnTo>
                  <a:lnTo>
                    <a:pt x="35932" y="63171"/>
                  </a:lnTo>
                  <a:lnTo>
                    <a:pt x="44316" y="66368"/>
                  </a:lnTo>
                  <a:lnTo>
                    <a:pt x="53770" y="68383"/>
                  </a:lnTo>
                  <a:lnTo>
                    <a:pt x="63437" y="68784"/>
                  </a:lnTo>
                  <a:lnTo>
                    <a:pt x="72791" y="67472"/>
                  </a:lnTo>
                  <a:lnTo>
                    <a:pt x="81663" y="64650"/>
                  </a:lnTo>
                  <a:lnTo>
                    <a:pt x="90067" y="60625"/>
                  </a:lnTo>
                  <a:lnTo>
                    <a:pt x="98065" y="55696"/>
                  </a:lnTo>
                  <a:lnTo>
                    <a:pt x="105094" y="49948"/>
                  </a:lnTo>
                  <a:lnTo>
                    <a:pt x="110005" y="43267"/>
                  </a:lnTo>
                  <a:lnTo>
                    <a:pt x="112340" y="35673"/>
                  </a:lnTo>
                  <a:lnTo>
                    <a:pt x="112110" y="27626"/>
                  </a:lnTo>
                  <a:lnTo>
                    <a:pt x="109448" y="19911"/>
                  </a:lnTo>
                  <a:lnTo>
                    <a:pt x="104688" y="12956"/>
                  </a:lnTo>
                  <a:lnTo>
                    <a:pt x="98105" y="7152"/>
                  </a:lnTo>
                  <a:lnTo>
                    <a:pt x="89807" y="3010"/>
                  </a:lnTo>
                  <a:lnTo>
                    <a:pt x="80021" y="641"/>
                  </a:lnTo>
                  <a:lnTo>
                    <a:pt x="69370" y="0"/>
                  </a:lnTo>
                  <a:lnTo>
                    <a:pt x="58762" y="1075"/>
                  </a:lnTo>
                  <a:lnTo>
                    <a:pt x="48710" y="3691"/>
                  </a:lnTo>
                  <a:lnTo>
                    <a:pt x="39506" y="7886"/>
                  </a:lnTo>
                  <a:lnTo>
                    <a:pt x="31395" y="13974"/>
                  </a:lnTo>
                  <a:lnTo>
                    <a:pt x="24386" y="21957"/>
                  </a:lnTo>
                  <a:lnTo>
                    <a:pt x="18322" y="31571"/>
                  </a:lnTo>
                  <a:lnTo>
                    <a:pt x="13000" y="42465"/>
                  </a:lnTo>
                  <a:lnTo>
                    <a:pt x="8236" y="54306"/>
                  </a:lnTo>
                  <a:lnTo>
                    <a:pt x="4202" y="66662"/>
                  </a:lnTo>
                  <a:lnTo>
                    <a:pt x="1396" y="79022"/>
                  </a:lnTo>
                  <a:lnTo>
                    <a:pt x="0" y="91104"/>
                  </a:lnTo>
                  <a:lnTo>
                    <a:pt x="217" y="102673"/>
                  </a:lnTo>
                  <a:lnTo>
                    <a:pt x="2414" y="113449"/>
                  </a:lnTo>
                  <a:lnTo>
                    <a:pt x="6606" y="123356"/>
                  </a:lnTo>
                  <a:lnTo>
                    <a:pt x="12674" y="132162"/>
                  </a:lnTo>
                  <a:lnTo>
                    <a:pt x="20560" y="139407"/>
                  </a:lnTo>
                  <a:lnTo>
                    <a:pt x="30038" y="144985"/>
                  </a:lnTo>
                  <a:lnTo>
                    <a:pt x="40567" y="149096"/>
                  </a:lnTo>
                  <a:lnTo>
                    <a:pt x="52621" y="152475"/>
                  </a:lnTo>
                  <a:lnTo>
                    <a:pt x="69488" y="155420"/>
                  </a:lnTo>
                  <a:lnTo>
                    <a:pt x="96786" y="1584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63579" y="325656"/>
              <a:ext cx="174328" cy="127070"/>
            </a:xfrm>
            <a:custGeom>
              <a:avLst/>
              <a:gdLst/>
              <a:ahLst/>
              <a:cxnLst/>
              <a:rect l="0" t="0" r="0" b="0"/>
              <a:pathLst>
                <a:path w="174328" h="127070">
                  <a:moveTo>
                    <a:pt x="58514" y="84955"/>
                  </a:moveTo>
                  <a:lnTo>
                    <a:pt x="67114" y="78953"/>
                  </a:lnTo>
                  <a:lnTo>
                    <a:pt x="73540" y="72108"/>
                  </a:lnTo>
                  <a:lnTo>
                    <a:pt x="78341" y="63721"/>
                  </a:lnTo>
                  <a:lnTo>
                    <a:pt x="81536" y="54094"/>
                  </a:lnTo>
                  <a:lnTo>
                    <a:pt x="82786" y="43779"/>
                  </a:lnTo>
                  <a:lnTo>
                    <a:pt x="82063" y="33185"/>
                  </a:lnTo>
                  <a:lnTo>
                    <a:pt x="79309" y="23006"/>
                  </a:lnTo>
                  <a:lnTo>
                    <a:pt x="74272" y="14250"/>
                  </a:lnTo>
                  <a:lnTo>
                    <a:pt x="67042" y="7347"/>
                  </a:lnTo>
                  <a:lnTo>
                    <a:pt x="58293" y="2530"/>
                  </a:lnTo>
                  <a:lnTo>
                    <a:pt x="49052" y="107"/>
                  </a:lnTo>
                  <a:lnTo>
                    <a:pt x="39960" y="0"/>
                  </a:lnTo>
                  <a:lnTo>
                    <a:pt x="31420" y="2010"/>
                  </a:lnTo>
                  <a:lnTo>
                    <a:pt x="23764" y="6009"/>
                  </a:lnTo>
                  <a:lnTo>
                    <a:pt x="17068" y="11734"/>
                  </a:lnTo>
                  <a:lnTo>
                    <a:pt x="11387" y="18998"/>
                  </a:lnTo>
                  <a:lnTo>
                    <a:pt x="6853" y="27766"/>
                  </a:lnTo>
                  <a:lnTo>
                    <a:pt x="3432" y="37885"/>
                  </a:lnTo>
                  <a:lnTo>
                    <a:pt x="1115" y="49102"/>
                  </a:lnTo>
                  <a:lnTo>
                    <a:pt x="0" y="61155"/>
                  </a:lnTo>
                  <a:lnTo>
                    <a:pt x="40" y="73800"/>
                  </a:lnTo>
                  <a:lnTo>
                    <a:pt x="1540" y="86204"/>
                  </a:lnTo>
                  <a:lnTo>
                    <a:pt x="5207" y="97008"/>
                  </a:lnTo>
                  <a:lnTo>
                    <a:pt x="11220" y="105582"/>
                  </a:lnTo>
                  <a:lnTo>
                    <a:pt x="18833" y="111334"/>
                  </a:lnTo>
                  <a:lnTo>
                    <a:pt x="26706" y="113397"/>
                  </a:lnTo>
                  <a:lnTo>
                    <a:pt x="34035" y="111671"/>
                  </a:lnTo>
                  <a:lnTo>
                    <a:pt x="40730" y="106818"/>
                  </a:lnTo>
                  <a:lnTo>
                    <a:pt x="47133" y="99842"/>
                  </a:lnTo>
                  <a:lnTo>
                    <a:pt x="53511" y="91561"/>
                  </a:lnTo>
                  <a:lnTo>
                    <a:pt x="59980" y="83468"/>
                  </a:lnTo>
                  <a:lnTo>
                    <a:pt x="66571" y="77721"/>
                  </a:lnTo>
                  <a:lnTo>
                    <a:pt x="73274" y="75286"/>
                  </a:lnTo>
                  <a:lnTo>
                    <a:pt x="80068" y="76082"/>
                  </a:lnTo>
                  <a:lnTo>
                    <a:pt x="86928" y="79576"/>
                  </a:lnTo>
                  <a:lnTo>
                    <a:pt x="93843" y="85134"/>
                  </a:lnTo>
                  <a:lnTo>
                    <a:pt x="100960" y="91875"/>
                  </a:lnTo>
                  <a:lnTo>
                    <a:pt x="108576" y="98746"/>
                  </a:lnTo>
                  <a:lnTo>
                    <a:pt x="116810" y="105157"/>
                  </a:lnTo>
                  <a:lnTo>
                    <a:pt x="125549" y="110792"/>
                  </a:lnTo>
                  <a:lnTo>
                    <a:pt x="135611" y="115961"/>
                  </a:lnTo>
                  <a:lnTo>
                    <a:pt x="150116" y="121109"/>
                  </a:lnTo>
                  <a:lnTo>
                    <a:pt x="174327" y="127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80145" y="105284"/>
              <a:ext cx="10405" cy="347442"/>
            </a:xfrm>
            <a:custGeom>
              <a:avLst/>
              <a:gdLst/>
              <a:ahLst/>
              <a:cxnLst/>
              <a:rect l="0" t="0" r="0" b="0"/>
              <a:pathLst>
                <a:path w="10405" h="347442">
                  <a:moveTo>
                    <a:pt x="10404" y="0"/>
                  </a:moveTo>
                  <a:lnTo>
                    <a:pt x="7537" y="11870"/>
                  </a:lnTo>
                  <a:lnTo>
                    <a:pt x="5395" y="24279"/>
                  </a:lnTo>
                  <a:lnTo>
                    <a:pt x="3792" y="38470"/>
                  </a:lnTo>
                  <a:lnTo>
                    <a:pt x="2611" y="54351"/>
                  </a:lnTo>
                  <a:lnTo>
                    <a:pt x="1763" y="71644"/>
                  </a:lnTo>
                  <a:lnTo>
                    <a:pt x="1165" y="90033"/>
                  </a:lnTo>
                  <a:lnTo>
                    <a:pt x="751" y="109232"/>
                  </a:lnTo>
                  <a:lnTo>
                    <a:pt x="467" y="129012"/>
                  </a:lnTo>
                  <a:lnTo>
                    <a:pt x="274" y="149193"/>
                  </a:lnTo>
                  <a:lnTo>
                    <a:pt x="143" y="169487"/>
                  </a:lnTo>
                  <a:lnTo>
                    <a:pt x="54" y="189498"/>
                  </a:lnTo>
                  <a:lnTo>
                    <a:pt x="0" y="209029"/>
                  </a:lnTo>
                  <a:lnTo>
                    <a:pt x="133" y="227908"/>
                  </a:lnTo>
                  <a:lnTo>
                    <a:pt x="755" y="245900"/>
                  </a:lnTo>
                  <a:lnTo>
                    <a:pt x="1985" y="262958"/>
                  </a:lnTo>
                  <a:lnTo>
                    <a:pt x="3635" y="278983"/>
                  </a:lnTo>
                  <a:lnTo>
                    <a:pt x="5452" y="295512"/>
                  </a:lnTo>
                  <a:lnTo>
                    <a:pt x="7599" y="316234"/>
                  </a:lnTo>
                  <a:lnTo>
                    <a:pt x="10404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90507" y="210569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93592" y="67"/>
                  </a:lnTo>
                  <a:lnTo>
                    <a:pt x="282463" y="708"/>
                  </a:lnTo>
                  <a:lnTo>
                    <a:pt x="270869" y="2004"/>
                  </a:lnTo>
                  <a:lnTo>
                    <a:pt x="258881" y="3864"/>
                  </a:lnTo>
                  <a:lnTo>
                    <a:pt x="246869" y="6180"/>
                  </a:lnTo>
                  <a:lnTo>
                    <a:pt x="235058" y="8842"/>
                  </a:lnTo>
                  <a:lnTo>
                    <a:pt x="223185" y="11593"/>
                  </a:lnTo>
                  <a:lnTo>
                    <a:pt x="210620" y="14052"/>
                  </a:lnTo>
                  <a:lnTo>
                    <a:pt x="197054" y="16039"/>
                  </a:lnTo>
                  <a:lnTo>
                    <a:pt x="182503" y="17710"/>
                  </a:lnTo>
                  <a:lnTo>
                    <a:pt x="167123" y="19446"/>
                  </a:lnTo>
                  <a:lnTo>
                    <a:pt x="151112" y="21464"/>
                  </a:lnTo>
                  <a:lnTo>
                    <a:pt x="134799" y="23652"/>
                  </a:lnTo>
                  <a:lnTo>
                    <a:pt x="118630" y="25667"/>
                  </a:lnTo>
                  <a:lnTo>
                    <a:pt x="102833" y="27320"/>
                  </a:lnTo>
                  <a:lnTo>
                    <a:pt x="87447" y="28582"/>
                  </a:lnTo>
                  <a:lnTo>
                    <a:pt x="72422" y="29504"/>
                  </a:lnTo>
                  <a:lnTo>
                    <a:pt x="57701" y="30159"/>
                  </a:lnTo>
                  <a:lnTo>
                    <a:pt x="43815" y="30616"/>
                  </a:lnTo>
                  <a:lnTo>
                    <a:pt x="30525" y="30981"/>
                  </a:lnTo>
                  <a:lnTo>
                    <a:pt x="16661" y="312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43191" y="305103"/>
              <a:ext cx="115815" cy="145840"/>
            </a:xfrm>
            <a:custGeom>
              <a:avLst/>
              <a:gdLst/>
              <a:ahLst/>
              <a:cxnLst/>
              <a:rect l="0" t="0" r="0" b="0"/>
              <a:pathLst>
                <a:path w="115815" h="145840">
                  <a:moveTo>
                    <a:pt x="0" y="94979"/>
                  </a:moveTo>
                  <a:lnTo>
                    <a:pt x="11735" y="92113"/>
                  </a:lnTo>
                  <a:lnTo>
                    <a:pt x="22864" y="89971"/>
                  </a:lnTo>
                  <a:lnTo>
                    <a:pt x="34458" y="88359"/>
                  </a:lnTo>
                  <a:lnTo>
                    <a:pt x="46446" y="86832"/>
                  </a:lnTo>
                  <a:lnTo>
                    <a:pt x="58458" y="84687"/>
                  </a:lnTo>
                  <a:lnTo>
                    <a:pt x="70251" y="81579"/>
                  </a:lnTo>
                  <a:lnTo>
                    <a:pt x="81432" y="77340"/>
                  </a:lnTo>
                  <a:lnTo>
                    <a:pt x="91404" y="71815"/>
                  </a:lnTo>
                  <a:lnTo>
                    <a:pt x="99948" y="65056"/>
                  </a:lnTo>
                  <a:lnTo>
                    <a:pt x="106852" y="57263"/>
                  </a:lnTo>
                  <a:lnTo>
                    <a:pt x="111748" y="48669"/>
                  </a:lnTo>
                  <a:lnTo>
                    <a:pt x="114620" y="39495"/>
                  </a:lnTo>
                  <a:lnTo>
                    <a:pt x="115262" y="30236"/>
                  </a:lnTo>
                  <a:lnTo>
                    <a:pt x="113124" y="21634"/>
                  </a:lnTo>
                  <a:lnTo>
                    <a:pt x="108171" y="14047"/>
                  </a:lnTo>
                  <a:lnTo>
                    <a:pt x="100949" y="7803"/>
                  </a:lnTo>
                  <a:lnTo>
                    <a:pt x="92284" y="3357"/>
                  </a:lnTo>
                  <a:lnTo>
                    <a:pt x="82800" y="781"/>
                  </a:lnTo>
                  <a:lnTo>
                    <a:pt x="73031" y="0"/>
                  </a:lnTo>
                  <a:lnTo>
                    <a:pt x="63487" y="980"/>
                  </a:lnTo>
                  <a:lnTo>
                    <a:pt x="54408" y="3523"/>
                  </a:lnTo>
                  <a:lnTo>
                    <a:pt x="45823" y="7330"/>
                  </a:lnTo>
                  <a:lnTo>
                    <a:pt x="37663" y="12092"/>
                  </a:lnTo>
                  <a:lnTo>
                    <a:pt x="29844" y="17559"/>
                  </a:lnTo>
                  <a:lnTo>
                    <a:pt x="22607" y="23854"/>
                  </a:lnTo>
                  <a:lnTo>
                    <a:pt x="16498" y="31444"/>
                  </a:lnTo>
                  <a:lnTo>
                    <a:pt x="11726" y="40473"/>
                  </a:lnTo>
                  <a:lnTo>
                    <a:pt x="8352" y="50640"/>
                  </a:lnTo>
                  <a:lnTo>
                    <a:pt x="6454" y="61381"/>
                  </a:lnTo>
                  <a:lnTo>
                    <a:pt x="5924" y="72306"/>
                  </a:lnTo>
                  <a:lnTo>
                    <a:pt x="6686" y="83063"/>
                  </a:lnTo>
                  <a:lnTo>
                    <a:pt x="8784" y="93280"/>
                  </a:lnTo>
                  <a:lnTo>
                    <a:pt x="12118" y="102813"/>
                  </a:lnTo>
                  <a:lnTo>
                    <a:pt x="16473" y="111705"/>
                  </a:lnTo>
                  <a:lnTo>
                    <a:pt x="21612" y="120071"/>
                  </a:lnTo>
                  <a:lnTo>
                    <a:pt x="27331" y="128024"/>
                  </a:lnTo>
                  <a:lnTo>
                    <a:pt x="33627" y="135180"/>
                  </a:lnTo>
                  <a:lnTo>
                    <a:pt x="40685" y="140703"/>
                  </a:lnTo>
                  <a:lnTo>
                    <a:pt x="48541" y="144263"/>
                  </a:lnTo>
                  <a:lnTo>
                    <a:pt x="56935" y="145839"/>
                  </a:lnTo>
                  <a:lnTo>
                    <a:pt x="65414" y="145459"/>
                  </a:lnTo>
                  <a:lnTo>
                    <a:pt x="73706" y="143354"/>
                  </a:lnTo>
                  <a:lnTo>
                    <a:pt x="81618" y="139982"/>
                  </a:lnTo>
                  <a:lnTo>
                    <a:pt x="89831" y="135488"/>
                  </a:lnTo>
                  <a:lnTo>
                    <a:pt x="100184" y="128365"/>
                  </a:lnTo>
                  <a:lnTo>
                    <a:pt x="115814" y="116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04378" y="269132"/>
              <a:ext cx="137325" cy="162537"/>
            </a:xfrm>
            <a:custGeom>
              <a:avLst/>
              <a:gdLst/>
              <a:ahLst/>
              <a:cxnLst/>
              <a:rect l="0" t="0" r="0" b="0"/>
              <a:pathLst>
                <a:path w="137325" h="162537">
                  <a:moveTo>
                    <a:pt x="112555" y="4608"/>
                  </a:moveTo>
                  <a:lnTo>
                    <a:pt x="103753" y="1809"/>
                  </a:lnTo>
                  <a:lnTo>
                    <a:pt x="95406" y="307"/>
                  </a:lnTo>
                  <a:lnTo>
                    <a:pt x="86708" y="0"/>
                  </a:lnTo>
                  <a:lnTo>
                    <a:pt x="77586" y="680"/>
                  </a:lnTo>
                  <a:lnTo>
                    <a:pt x="68091" y="2148"/>
                  </a:lnTo>
                  <a:lnTo>
                    <a:pt x="58304" y="4221"/>
                  </a:lnTo>
                  <a:lnTo>
                    <a:pt x="48463" y="6903"/>
                  </a:lnTo>
                  <a:lnTo>
                    <a:pt x="38937" y="10374"/>
                  </a:lnTo>
                  <a:lnTo>
                    <a:pt x="29909" y="14674"/>
                  </a:lnTo>
                  <a:lnTo>
                    <a:pt x="21543" y="19866"/>
                  </a:lnTo>
                  <a:lnTo>
                    <a:pt x="14070" y="26107"/>
                  </a:lnTo>
                  <a:lnTo>
                    <a:pt x="7544" y="33373"/>
                  </a:lnTo>
                  <a:lnTo>
                    <a:pt x="2501" y="41185"/>
                  </a:lnTo>
                  <a:lnTo>
                    <a:pt x="0" y="48734"/>
                  </a:lnTo>
                  <a:lnTo>
                    <a:pt x="402" y="55579"/>
                  </a:lnTo>
                  <a:lnTo>
                    <a:pt x="3605" y="61478"/>
                  </a:lnTo>
                  <a:lnTo>
                    <a:pt x="9409" y="66215"/>
                  </a:lnTo>
                  <a:lnTo>
                    <a:pt x="17424" y="69811"/>
                  </a:lnTo>
                  <a:lnTo>
                    <a:pt x="27175" y="72598"/>
                  </a:lnTo>
                  <a:lnTo>
                    <a:pt x="38220" y="75101"/>
                  </a:lnTo>
                  <a:lnTo>
                    <a:pt x="50190" y="77645"/>
                  </a:lnTo>
                  <a:lnTo>
                    <a:pt x="62647" y="80358"/>
                  </a:lnTo>
                  <a:lnTo>
                    <a:pt x="75082" y="83260"/>
                  </a:lnTo>
                  <a:lnTo>
                    <a:pt x="87217" y="86330"/>
                  </a:lnTo>
                  <a:lnTo>
                    <a:pt x="98823" y="89698"/>
                  </a:lnTo>
                  <a:lnTo>
                    <a:pt x="109625" y="93637"/>
                  </a:lnTo>
                  <a:lnTo>
                    <a:pt x="119541" y="98254"/>
                  </a:lnTo>
                  <a:lnTo>
                    <a:pt x="128012" y="103659"/>
                  </a:lnTo>
                  <a:lnTo>
                    <a:pt x="133969" y="110044"/>
                  </a:lnTo>
                  <a:lnTo>
                    <a:pt x="137041" y="117406"/>
                  </a:lnTo>
                  <a:lnTo>
                    <a:pt x="137324" y="125282"/>
                  </a:lnTo>
                  <a:lnTo>
                    <a:pt x="135013" y="132875"/>
                  </a:lnTo>
                  <a:lnTo>
                    <a:pt x="130493" y="139749"/>
                  </a:lnTo>
                  <a:lnTo>
                    <a:pt x="124071" y="145667"/>
                  </a:lnTo>
                  <a:lnTo>
                    <a:pt x="115883" y="150417"/>
                  </a:lnTo>
                  <a:lnTo>
                    <a:pt x="106165" y="154017"/>
                  </a:lnTo>
                  <a:lnTo>
                    <a:pt x="95261" y="156643"/>
                  </a:lnTo>
                  <a:lnTo>
                    <a:pt x="82163" y="158789"/>
                  </a:lnTo>
                  <a:lnTo>
                    <a:pt x="62373" y="160646"/>
                  </a:lnTo>
                  <a:lnTo>
                    <a:pt x="28326" y="162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85513" y="94756"/>
              <a:ext cx="10405" cy="347441"/>
            </a:xfrm>
            <a:custGeom>
              <a:avLst/>
              <a:gdLst/>
              <a:ahLst/>
              <a:cxnLst/>
              <a:rect l="0" t="0" r="0" b="0"/>
              <a:pathLst>
                <a:path w="10405" h="347441">
                  <a:moveTo>
                    <a:pt x="10404" y="0"/>
                  </a:moveTo>
                  <a:lnTo>
                    <a:pt x="7537" y="8868"/>
                  </a:lnTo>
                  <a:lnTo>
                    <a:pt x="5395" y="17855"/>
                  </a:lnTo>
                  <a:lnTo>
                    <a:pt x="3792" y="27860"/>
                  </a:lnTo>
                  <a:lnTo>
                    <a:pt x="2611" y="39186"/>
                  </a:lnTo>
                  <a:lnTo>
                    <a:pt x="1763" y="52294"/>
                  </a:lnTo>
                  <a:lnTo>
                    <a:pt x="1165" y="67254"/>
                  </a:lnTo>
                  <a:lnTo>
                    <a:pt x="751" y="83670"/>
                  </a:lnTo>
                  <a:lnTo>
                    <a:pt x="467" y="100896"/>
                  </a:lnTo>
                  <a:lnTo>
                    <a:pt x="274" y="118481"/>
                  </a:lnTo>
                  <a:lnTo>
                    <a:pt x="143" y="136353"/>
                  </a:lnTo>
                  <a:lnTo>
                    <a:pt x="55" y="154716"/>
                  </a:lnTo>
                  <a:lnTo>
                    <a:pt x="0" y="173652"/>
                  </a:lnTo>
                  <a:lnTo>
                    <a:pt x="132" y="192791"/>
                  </a:lnTo>
                  <a:lnTo>
                    <a:pt x="755" y="211421"/>
                  </a:lnTo>
                  <a:lnTo>
                    <a:pt x="1985" y="229177"/>
                  </a:lnTo>
                  <a:lnTo>
                    <a:pt x="3626" y="246034"/>
                  </a:lnTo>
                  <a:lnTo>
                    <a:pt x="5267" y="262121"/>
                  </a:lnTo>
                  <a:lnTo>
                    <a:pt x="6664" y="277596"/>
                  </a:lnTo>
                  <a:lnTo>
                    <a:pt x="7756" y="292205"/>
                  </a:lnTo>
                  <a:lnTo>
                    <a:pt x="8681" y="306810"/>
                  </a:lnTo>
                  <a:lnTo>
                    <a:pt x="9517" y="323818"/>
                  </a:lnTo>
                  <a:lnTo>
                    <a:pt x="10404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69575" y="202754"/>
              <a:ext cx="221099" cy="28873"/>
            </a:xfrm>
            <a:custGeom>
              <a:avLst/>
              <a:gdLst/>
              <a:ahLst/>
              <a:cxnLst/>
              <a:rect l="0" t="0" r="0" b="0"/>
              <a:pathLst>
                <a:path w="221099" h="28873">
                  <a:moveTo>
                    <a:pt x="221098" y="7815"/>
                  </a:moveTo>
                  <a:lnTo>
                    <a:pt x="209296" y="4949"/>
                  </a:lnTo>
                  <a:lnTo>
                    <a:pt x="197527" y="2807"/>
                  </a:lnTo>
                  <a:lnTo>
                    <a:pt x="184637" y="1208"/>
                  </a:lnTo>
                  <a:lnTo>
                    <a:pt x="170788" y="200"/>
                  </a:lnTo>
                  <a:lnTo>
                    <a:pt x="156461" y="0"/>
                  </a:lnTo>
                  <a:lnTo>
                    <a:pt x="141987" y="656"/>
                  </a:lnTo>
                  <a:lnTo>
                    <a:pt x="127364" y="2067"/>
                  </a:lnTo>
                  <a:lnTo>
                    <a:pt x="112340" y="4079"/>
                  </a:lnTo>
                  <a:lnTo>
                    <a:pt x="96801" y="6542"/>
                  </a:lnTo>
                  <a:lnTo>
                    <a:pt x="81097" y="9330"/>
                  </a:lnTo>
                  <a:lnTo>
                    <a:pt x="65927" y="12346"/>
                  </a:lnTo>
                  <a:lnTo>
                    <a:pt x="51661" y="15516"/>
                  </a:lnTo>
                  <a:lnTo>
                    <a:pt x="38769" y="18639"/>
                  </a:lnTo>
                  <a:lnTo>
                    <a:pt x="26718" y="21687"/>
                  </a:lnTo>
                  <a:lnTo>
                    <a:pt x="14455" y="24926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90673" y="400082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968829" y="749243"/>
            <a:ext cx="521738" cy="787918"/>
            <a:chOff x="1968829" y="749243"/>
            <a:chExt cx="521738" cy="787918"/>
          </a:xfrm>
        </p:grpSpPr>
        <p:sp>
          <p:nvSpPr>
            <p:cNvPr id="33" name="Freeform 32"/>
            <p:cNvSpPr/>
            <p:nvPr/>
          </p:nvSpPr>
          <p:spPr>
            <a:xfrm>
              <a:off x="2053057" y="749243"/>
              <a:ext cx="201003" cy="269088"/>
            </a:xfrm>
            <a:custGeom>
              <a:avLst/>
              <a:gdLst/>
              <a:ahLst/>
              <a:cxnLst/>
              <a:rect l="0" t="0" r="0" b="0"/>
              <a:pathLst>
                <a:path w="201003" h="269088">
                  <a:moveTo>
                    <a:pt x="73699" y="8808"/>
                  </a:moveTo>
                  <a:lnTo>
                    <a:pt x="64965" y="14743"/>
                  </a:lnTo>
                  <a:lnTo>
                    <a:pt x="57258" y="20948"/>
                  </a:lnTo>
                  <a:lnTo>
                    <a:pt x="49861" y="28043"/>
                  </a:lnTo>
                  <a:lnTo>
                    <a:pt x="42772" y="35984"/>
                  </a:lnTo>
                  <a:lnTo>
                    <a:pt x="36242" y="44630"/>
                  </a:lnTo>
                  <a:lnTo>
                    <a:pt x="30354" y="53792"/>
                  </a:lnTo>
                  <a:lnTo>
                    <a:pt x="24526" y="62121"/>
                  </a:lnTo>
                  <a:lnTo>
                    <a:pt x="18534" y="66333"/>
                  </a:lnTo>
                  <a:lnTo>
                    <a:pt x="14022" y="65124"/>
                  </a:lnTo>
                  <a:lnTo>
                    <a:pt x="12278" y="60491"/>
                  </a:lnTo>
                  <a:lnTo>
                    <a:pt x="13098" y="53983"/>
                  </a:lnTo>
                  <a:lnTo>
                    <a:pt x="15852" y="46652"/>
                  </a:lnTo>
                  <a:lnTo>
                    <a:pt x="19978" y="39074"/>
                  </a:lnTo>
                  <a:lnTo>
                    <a:pt x="25213" y="31503"/>
                  </a:lnTo>
                  <a:lnTo>
                    <a:pt x="31565" y="24026"/>
                  </a:lnTo>
                  <a:lnTo>
                    <a:pt x="38955" y="16671"/>
                  </a:lnTo>
                  <a:lnTo>
                    <a:pt x="47208" y="9915"/>
                  </a:lnTo>
                  <a:lnTo>
                    <a:pt x="56128" y="4660"/>
                  </a:lnTo>
                  <a:lnTo>
                    <a:pt x="65535" y="1284"/>
                  </a:lnTo>
                  <a:lnTo>
                    <a:pt x="75122" y="0"/>
                  </a:lnTo>
                  <a:lnTo>
                    <a:pt x="84480" y="1109"/>
                  </a:lnTo>
                  <a:lnTo>
                    <a:pt x="93387" y="4529"/>
                  </a:lnTo>
                  <a:lnTo>
                    <a:pt x="101333" y="10062"/>
                  </a:lnTo>
                  <a:lnTo>
                    <a:pt x="107460" y="17579"/>
                  </a:lnTo>
                  <a:lnTo>
                    <a:pt x="111465" y="26811"/>
                  </a:lnTo>
                  <a:lnTo>
                    <a:pt x="113526" y="37243"/>
                  </a:lnTo>
                  <a:lnTo>
                    <a:pt x="114013" y="48228"/>
                  </a:lnTo>
                  <a:lnTo>
                    <a:pt x="113302" y="59347"/>
                  </a:lnTo>
                  <a:lnTo>
                    <a:pt x="111558" y="70251"/>
                  </a:lnTo>
                  <a:lnTo>
                    <a:pt x="108726" y="80573"/>
                  </a:lnTo>
                  <a:lnTo>
                    <a:pt x="104901" y="90174"/>
                  </a:lnTo>
                  <a:lnTo>
                    <a:pt x="101546" y="98836"/>
                  </a:lnTo>
                  <a:lnTo>
                    <a:pt x="101808" y="105743"/>
                  </a:lnTo>
                  <a:lnTo>
                    <a:pt x="106407" y="110499"/>
                  </a:lnTo>
                  <a:lnTo>
                    <a:pt x="113251" y="113964"/>
                  </a:lnTo>
                  <a:lnTo>
                    <a:pt x="121282" y="117087"/>
                  </a:lnTo>
                  <a:lnTo>
                    <a:pt x="130080" y="120591"/>
                  </a:lnTo>
                  <a:lnTo>
                    <a:pt x="139406" y="124779"/>
                  </a:lnTo>
                  <a:lnTo>
                    <a:pt x="148940" y="129829"/>
                  </a:lnTo>
                  <a:lnTo>
                    <a:pt x="158259" y="135943"/>
                  </a:lnTo>
                  <a:lnTo>
                    <a:pt x="167150" y="143117"/>
                  </a:lnTo>
                  <a:lnTo>
                    <a:pt x="175424" y="151198"/>
                  </a:lnTo>
                  <a:lnTo>
                    <a:pt x="182835" y="159990"/>
                  </a:lnTo>
                  <a:lnTo>
                    <a:pt x="189329" y="169313"/>
                  </a:lnTo>
                  <a:lnTo>
                    <a:pt x="194691" y="179182"/>
                  </a:lnTo>
                  <a:lnTo>
                    <a:pt x="198470" y="189791"/>
                  </a:lnTo>
                  <a:lnTo>
                    <a:pt x="200562" y="201179"/>
                  </a:lnTo>
                  <a:lnTo>
                    <a:pt x="201002" y="212928"/>
                  </a:lnTo>
                  <a:lnTo>
                    <a:pt x="199785" y="224281"/>
                  </a:lnTo>
                  <a:lnTo>
                    <a:pt x="197070" y="234833"/>
                  </a:lnTo>
                  <a:lnTo>
                    <a:pt x="192808" y="244205"/>
                  </a:lnTo>
                  <a:lnTo>
                    <a:pt x="186674" y="251896"/>
                  </a:lnTo>
                  <a:lnTo>
                    <a:pt x="178654" y="257805"/>
                  </a:lnTo>
                  <a:lnTo>
                    <a:pt x="168847" y="262145"/>
                  </a:lnTo>
                  <a:lnTo>
                    <a:pt x="157290" y="265240"/>
                  </a:lnTo>
                  <a:lnTo>
                    <a:pt x="144191" y="267399"/>
                  </a:lnTo>
                  <a:lnTo>
                    <a:pt x="130176" y="268717"/>
                  </a:lnTo>
                  <a:lnTo>
                    <a:pt x="116163" y="269087"/>
                  </a:lnTo>
                  <a:lnTo>
                    <a:pt x="102667" y="268530"/>
                  </a:lnTo>
                  <a:lnTo>
                    <a:pt x="89657" y="267343"/>
                  </a:lnTo>
                  <a:lnTo>
                    <a:pt x="76775" y="266009"/>
                  </a:lnTo>
                  <a:lnTo>
                    <a:pt x="63788" y="264813"/>
                  </a:lnTo>
                  <a:lnTo>
                    <a:pt x="51022" y="263657"/>
                  </a:lnTo>
                  <a:lnTo>
                    <a:pt x="37935" y="261937"/>
                  </a:lnTo>
                  <a:lnTo>
                    <a:pt x="22256" y="258390"/>
                  </a:lnTo>
                  <a:lnTo>
                    <a:pt x="0" y="2509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68829" y="1084435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0"/>
                  </a:moveTo>
                  <a:lnTo>
                    <a:pt x="356829" y="67"/>
                  </a:lnTo>
                  <a:lnTo>
                    <a:pt x="346340" y="707"/>
                  </a:lnTo>
                  <a:lnTo>
                    <a:pt x="336034" y="1995"/>
                  </a:lnTo>
                  <a:lnTo>
                    <a:pt x="325560" y="3509"/>
                  </a:lnTo>
                  <a:lnTo>
                    <a:pt x="314568" y="4528"/>
                  </a:lnTo>
                  <a:lnTo>
                    <a:pt x="302925" y="4693"/>
                  </a:lnTo>
                  <a:lnTo>
                    <a:pt x="290671" y="4138"/>
                  </a:lnTo>
                  <a:lnTo>
                    <a:pt x="277916" y="3301"/>
                  </a:lnTo>
                  <a:lnTo>
                    <a:pt x="264776" y="2477"/>
                  </a:lnTo>
                  <a:lnTo>
                    <a:pt x="251190" y="1790"/>
                  </a:lnTo>
                  <a:lnTo>
                    <a:pt x="236931" y="1262"/>
                  </a:lnTo>
                  <a:lnTo>
                    <a:pt x="221936" y="880"/>
                  </a:lnTo>
                  <a:lnTo>
                    <a:pt x="206442" y="777"/>
                  </a:lnTo>
                  <a:lnTo>
                    <a:pt x="190888" y="1234"/>
                  </a:lnTo>
                  <a:lnTo>
                    <a:pt x="175536" y="2350"/>
                  </a:lnTo>
                  <a:lnTo>
                    <a:pt x="160465" y="3913"/>
                  </a:lnTo>
                  <a:lnTo>
                    <a:pt x="145658" y="5500"/>
                  </a:lnTo>
                  <a:lnTo>
                    <a:pt x="131069" y="6862"/>
                  </a:lnTo>
                  <a:lnTo>
                    <a:pt x="116644" y="7927"/>
                  </a:lnTo>
                  <a:lnTo>
                    <a:pt x="102338" y="8716"/>
                  </a:lnTo>
                  <a:lnTo>
                    <a:pt x="88122" y="9286"/>
                  </a:lnTo>
                  <a:lnTo>
                    <a:pt x="74132" y="9856"/>
                  </a:lnTo>
                  <a:lnTo>
                    <a:pt x="60658" y="10778"/>
                  </a:lnTo>
                  <a:lnTo>
                    <a:pt x="47831" y="12214"/>
                  </a:lnTo>
                  <a:lnTo>
                    <a:pt x="36058" y="14003"/>
                  </a:lnTo>
                  <a:lnTo>
                    <a:pt x="24956" y="15930"/>
                  </a:lnTo>
                  <a:lnTo>
                    <a:pt x="13549" y="181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27735" y="1189720"/>
              <a:ext cx="14836" cy="231628"/>
            </a:xfrm>
            <a:custGeom>
              <a:avLst/>
              <a:gdLst/>
              <a:ahLst/>
              <a:cxnLst/>
              <a:rect l="0" t="0" r="0" b="0"/>
              <a:pathLst>
                <a:path w="14836" h="231628">
                  <a:moveTo>
                    <a:pt x="14835" y="0"/>
                  </a:moveTo>
                  <a:lnTo>
                    <a:pt x="11968" y="8868"/>
                  </a:lnTo>
                  <a:lnTo>
                    <a:pt x="9826" y="17855"/>
                  </a:lnTo>
                  <a:lnTo>
                    <a:pt x="8218" y="27846"/>
                  </a:lnTo>
                  <a:lnTo>
                    <a:pt x="6865" y="38653"/>
                  </a:lnTo>
                  <a:lnTo>
                    <a:pt x="5368" y="49817"/>
                  </a:lnTo>
                  <a:lnTo>
                    <a:pt x="3526" y="61031"/>
                  </a:lnTo>
                  <a:lnTo>
                    <a:pt x="1632" y="72489"/>
                  </a:lnTo>
                  <a:lnTo>
                    <a:pt x="348" y="84770"/>
                  </a:lnTo>
                  <a:lnTo>
                    <a:pt x="0" y="98138"/>
                  </a:lnTo>
                  <a:lnTo>
                    <a:pt x="429" y="112386"/>
                  </a:lnTo>
                  <a:lnTo>
                    <a:pt x="1182" y="127028"/>
                  </a:lnTo>
                  <a:lnTo>
                    <a:pt x="1951" y="141727"/>
                  </a:lnTo>
                  <a:lnTo>
                    <a:pt x="2772" y="156174"/>
                  </a:lnTo>
                  <a:lnTo>
                    <a:pt x="3923" y="170021"/>
                  </a:lnTo>
                  <a:lnTo>
                    <a:pt x="5540" y="183131"/>
                  </a:lnTo>
                  <a:lnTo>
                    <a:pt x="7466" y="195109"/>
                  </a:lnTo>
                  <a:lnTo>
                    <a:pt x="9505" y="206379"/>
                  </a:lnTo>
                  <a:lnTo>
                    <a:pt x="11841" y="217931"/>
                  </a:lnTo>
                  <a:lnTo>
                    <a:pt x="1483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100708" y="1147606"/>
              <a:ext cx="120806" cy="179895"/>
            </a:xfrm>
            <a:custGeom>
              <a:avLst/>
              <a:gdLst/>
              <a:ahLst/>
              <a:cxnLst/>
              <a:rect l="0" t="0" r="0" b="0"/>
              <a:pathLst>
                <a:path w="120806" h="179895">
                  <a:moveTo>
                    <a:pt x="120805" y="126342"/>
                  </a:moveTo>
                  <a:lnTo>
                    <a:pt x="112003" y="129275"/>
                  </a:lnTo>
                  <a:lnTo>
                    <a:pt x="103657" y="132058"/>
                  </a:lnTo>
                  <a:lnTo>
                    <a:pt x="94963" y="134962"/>
                  </a:lnTo>
                  <a:lnTo>
                    <a:pt x="86014" y="138175"/>
                  </a:lnTo>
                  <a:lnTo>
                    <a:pt x="77168" y="141988"/>
                  </a:lnTo>
                  <a:lnTo>
                    <a:pt x="68625" y="146501"/>
                  </a:lnTo>
                  <a:lnTo>
                    <a:pt x="60263" y="151492"/>
                  </a:lnTo>
                  <a:lnTo>
                    <a:pt x="51737" y="156531"/>
                  </a:lnTo>
                  <a:lnTo>
                    <a:pt x="42858" y="161367"/>
                  </a:lnTo>
                  <a:lnTo>
                    <a:pt x="33760" y="166088"/>
                  </a:lnTo>
                  <a:lnTo>
                    <a:pt x="24798" y="171016"/>
                  </a:lnTo>
                  <a:lnTo>
                    <a:pt x="16184" y="176276"/>
                  </a:lnTo>
                  <a:lnTo>
                    <a:pt x="8276" y="179894"/>
                  </a:lnTo>
                  <a:lnTo>
                    <a:pt x="2451" y="179439"/>
                  </a:lnTo>
                  <a:lnTo>
                    <a:pt x="0" y="175709"/>
                  </a:lnTo>
                  <a:lnTo>
                    <a:pt x="508" y="169742"/>
                  </a:lnTo>
                  <a:lnTo>
                    <a:pt x="2987" y="162102"/>
                  </a:lnTo>
                  <a:lnTo>
                    <a:pt x="6447" y="152975"/>
                  </a:lnTo>
                  <a:lnTo>
                    <a:pt x="10277" y="142569"/>
                  </a:lnTo>
                  <a:lnTo>
                    <a:pt x="14182" y="131304"/>
                  </a:lnTo>
                  <a:lnTo>
                    <a:pt x="18047" y="119739"/>
                  </a:lnTo>
                  <a:lnTo>
                    <a:pt x="21840" y="108212"/>
                  </a:lnTo>
                  <a:lnTo>
                    <a:pt x="25560" y="96691"/>
                  </a:lnTo>
                  <a:lnTo>
                    <a:pt x="29221" y="84887"/>
                  </a:lnTo>
                  <a:lnTo>
                    <a:pt x="32833" y="72658"/>
                  </a:lnTo>
                  <a:lnTo>
                    <a:pt x="36256" y="60222"/>
                  </a:lnTo>
                  <a:lnTo>
                    <a:pt x="39539" y="46656"/>
                  </a:lnTo>
                  <a:lnTo>
                    <a:pt x="42972" y="28531"/>
                  </a:lnTo>
                  <a:lnTo>
                    <a:pt x="471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63668" y="1379233"/>
              <a:ext cx="26899" cy="157928"/>
            </a:xfrm>
            <a:custGeom>
              <a:avLst/>
              <a:gdLst/>
              <a:ahLst/>
              <a:cxnLst/>
              <a:rect l="0" t="0" r="0" b="0"/>
              <a:pathLst>
                <a:path w="26899" h="157928">
                  <a:moveTo>
                    <a:pt x="0" y="0"/>
                  </a:moveTo>
                  <a:lnTo>
                    <a:pt x="5800" y="8801"/>
                  </a:lnTo>
                  <a:lnTo>
                    <a:pt x="10725" y="17148"/>
                  </a:lnTo>
                  <a:lnTo>
                    <a:pt x="15223" y="25856"/>
                  </a:lnTo>
                  <a:lnTo>
                    <a:pt x="19271" y="35322"/>
                  </a:lnTo>
                  <a:lnTo>
                    <a:pt x="22636" y="46114"/>
                  </a:lnTo>
                  <a:lnTo>
                    <a:pt x="25235" y="58399"/>
                  </a:lnTo>
                  <a:lnTo>
                    <a:pt x="26816" y="71545"/>
                  </a:lnTo>
                  <a:lnTo>
                    <a:pt x="26898" y="84367"/>
                  </a:lnTo>
                  <a:lnTo>
                    <a:pt x="25363" y="96206"/>
                  </a:lnTo>
                  <a:lnTo>
                    <a:pt x="22507" y="107021"/>
                  </a:lnTo>
                  <a:lnTo>
                    <a:pt x="18482" y="118399"/>
                  </a:lnTo>
                  <a:lnTo>
                    <a:pt x="11815" y="13356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905865" y="705409"/>
            <a:ext cx="784783" cy="715939"/>
            <a:chOff x="2905865" y="705409"/>
            <a:chExt cx="784783" cy="715939"/>
          </a:xfrm>
        </p:grpSpPr>
        <p:sp>
          <p:nvSpPr>
            <p:cNvPr id="39" name="Freeform 38"/>
            <p:cNvSpPr/>
            <p:nvPr/>
          </p:nvSpPr>
          <p:spPr>
            <a:xfrm>
              <a:off x="2905865" y="879827"/>
              <a:ext cx="261193" cy="436236"/>
            </a:xfrm>
            <a:custGeom>
              <a:avLst/>
              <a:gdLst/>
              <a:ahLst/>
              <a:cxnLst/>
              <a:rect l="0" t="0" r="0" b="0"/>
              <a:pathLst>
                <a:path w="261193" h="436236">
                  <a:moveTo>
                    <a:pt x="115813" y="15095"/>
                  </a:moveTo>
                  <a:lnTo>
                    <a:pt x="107079" y="20962"/>
                  </a:lnTo>
                  <a:lnTo>
                    <a:pt x="99373" y="26527"/>
                  </a:lnTo>
                  <a:lnTo>
                    <a:pt x="91971" y="32330"/>
                  </a:lnTo>
                  <a:lnTo>
                    <a:pt x="84710" y="38584"/>
                  </a:lnTo>
                  <a:lnTo>
                    <a:pt x="77531" y="45562"/>
                  </a:lnTo>
                  <a:lnTo>
                    <a:pt x="70405" y="53339"/>
                  </a:lnTo>
                  <a:lnTo>
                    <a:pt x="63315" y="61668"/>
                  </a:lnTo>
                  <a:lnTo>
                    <a:pt x="56248" y="70098"/>
                  </a:lnTo>
                  <a:lnTo>
                    <a:pt x="49208" y="78284"/>
                  </a:lnTo>
                  <a:lnTo>
                    <a:pt x="42589" y="83542"/>
                  </a:lnTo>
                  <a:lnTo>
                    <a:pt x="37803" y="83087"/>
                  </a:lnTo>
                  <a:lnTo>
                    <a:pt x="36047" y="78634"/>
                  </a:lnTo>
                  <a:lnTo>
                    <a:pt x="36983" y="71819"/>
                  </a:lnTo>
                  <a:lnTo>
                    <a:pt x="39888" y="63600"/>
                  </a:lnTo>
                  <a:lnTo>
                    <a:pt x="44148" y="54530"/>
                  </a:lnTo>
                  <a:lnTo>
                    <a:pt x="49327" y="44943"/>
                  </a:lnTo>
                  <a:lnTo>
                    <a:pt x="55287" y="35361"/>
                  </a:lnTo>
                  <a:lnTo>
                    <a:pt x="62133" y="26520"/>
                  </a:lnTo>
                  <a:lnTo>
                    <a:pt x="69861" y="18759"/>
                  </a:lnTo>
                  <a:lnTo>
                    <a:pt x="78513" y="12223"/>
                  </a:lnTo>
                  <a:lnTo>
                    <a:pt x="88233" y="7047"/>
                  </a:lnTo>
                  <a:lnTo>
                    <a:pt x="98994" y="3166"/>
                  </a:lnTo>
                  <a:lnTo>
                    <a:pt x="110475" y="694"/>
                  </a:lnTo>
                  <a:lnTo>
                    <a:pt x="122175" y="0"/>
                  </a:lnTo>
                  <a:lnTo>
                    <a:pt x="133769" y="1133"/>
                  </a:lnTo>
                  <a:lnTo>
                    <a:pt x="144653" y="4180"/>
                  </a:lnTo>
                  <a:lnTo>
                    <a:pt x="153898" y="9424"/>
                  </a:lnTo>
                  <a:lnTo>
                    <a:pt x="161142" y="16804"/>
                  </a:lnTo>
                  <a:lnTo>
                    <a:pt x="166360" y="25997"/>
                  </a:lnTo>
                  <a:lnTo>
                    <a:pt x="169586" y="36601"/>
                  </a:lnTo>
                  <a:lnTo>
                    <a:pt x="171055" y="48243"/>
                  </a:lnTo>
                  <a:lnTo>
                    <a:pt x="171113" y="60465"/>
                  </a:lnTo>
                  <a:lnTo>
                    <a:pt x="170106" y="72734"/>
                  </a:lnTo>
                  <a:lnTo>
                    <a:pt x="168321" y="84755"/>
                  </a:lnTo>
                  <a:lnTo>
                    <a:pt x="165823" y="96282"/>
                  </a:lnTo>
                  <a:lnTo>
                    <a:pt x="162469" y="107031"/>
                  </a:lnTo>
                  <a:lnTo>
                    <a:pt x="158250" y="116929"/>
                  </a:lnTo>
                  <a:lnTo>
                    <a:pt x="153281" y="126068"/>
                  </a:lnTo>
                  <a:lnTo>
                    <a:pt x="147720" y="134602"/>
                  </a:lnTo>
                  <a:lnTo>
                    <a:pt x="141715" y="142676"/>
                  </a:lnTo>
                  <a:lnTo>
                    <a:pt x="135225" y="150254"/>
                  </a:lnTo>
                  <a:lnTo>
                    <a:pt x="128036" y="157124"/>
                  </a:lnTo>
                  <a:lnTo>
                    <a:pt x="120138" y="163180"/>
                  </a:lnTo>
                  <a:lnTo>
                    <a:pt x="113370" y="166817"/>
                  </a:lnTo>
                  <a:lnTo>
                    <a:pt x="110590" y="166735"/>
                  </a:lnTo>
                  <a:lnTo>
                    <a:pt x="112018" y="164734"/>
                  </a:lnTo>
                  <a:lnTo>
                    <a:pt x="116744" y="162251"/>
                  </a:lnTo>
                  <a:lnTo>
                    <a:pt x="124035" y="160356"/>
                  </a:lnTo>
                  <a:lnTo>
                    <a:pt x="133282" y="159503"/>
                  </a:lnTo>
                  <a:lnTo>
                    <a:pt x="143809" y="159715"/>
                  </a:lnTo>
                  <a:lnTo>
                    <a:pt x="154899" y="160832"/>
                  </a:lnTo>
                  <a:lnTo>
                    <a:pt x="166109" y="162659"/>
                  </a:lnTo>
                  <a:lnTo>
                    <a:pt x="177084" y="165338"/>
                  </a:lnTo>
                  <a:lnTo>
                    <a:pt x="187459" y="169337"/>
                  </a:lnTo>
                  <a:lnTo>
                    <a:pt x="197104" y="174799"/>
                  </a:lnTo>
                  <a:lnTo>
                    <a:pt x="206074" y="181415"/>
                  </a:lnTo>
                  <a:lnTo>
                    <a:pt x="214493" y="188618"/>
                  </a:lnTo>
                  <a:lnTo>
                    <a:pt x="222491" y="196022"/>
                  </a:lnTo>
                  <a:lnTo>
                    <a:pt x="230018" y="203602"/>
                  </a:lnTo>
                  <a:lnTo>
                    <a:pt x="236854" y="211597"/>
                  </a:lnTo>
                  <a:lnTo>
                    <a:pt x="242931" y="220130"/>
                  </a:lnTo>
                  <a:lnTo>
                    <a:pt x="248166" y="229505"/>
                  </a:lnTo>
                  <a:lnTo>
                    <a:pt x="252384" y="240249"/>
                  </a:lnTo>
                  <a:lnTo>
                    <a:pt x="255591" y="252522"/>
                  </a:lnTo>
                  <a:lnTo>
                    <a:pt x="257931" y="266174"/>
                  </a:lnTo>
                  <a:lnTo>
                    <a:pt x="259592" y="280933"/>
                  </a:lnTo>
                  <a:lnTo>
                    <a:pt x="260740" y="296519"/>
                  </a:lnTo>
                  <a:lnTo>
                    <a:pt x="261192" y="312372"/>
                  </a:lnTo>
                  <a:lnTo>
                    <a:pt x="260439" y="327700"/>
                  </a:lnTo>
                  <a:lnTo>
                    <a:pt x="258301" y="342111"/>
                  </a:lnTo>
                  <a:lnTo>
                    <a:pt x="254898" y="355411"/>
                  </a:lnTo>
                  <a:lnTo>
                    <a:pt x="250472" y="367433"/>
                  </a:lnTo>
                  <a:lnTo>
                    <a:pt x="245272" y="378224"/>
                  </a:lnTo>
                  <a:lnTo>
                    <a:pt x="239510" y="387981"/>
                  </a:lnTo>
                  <a:lnTo>
                    <a:pt x="233352" y="396937"/>
                  </a:lnTo>
                  <a:lnTo>
                    <a:pt x="226908" y="405294"/>
                  </a:lnTo>
                  <a:lnTo>
                    <a:pt x="219938" y="412893"/>
                  </a:lnTo>
                  <a:lnTo>
                    <a:pt x="211888" y="419245"/>
                  </a:lnTo>
                  <a:lnTo>
                    <a:pt x="202537" y="424185"/>
                  </a:lnTo>
                  <a:lnTo>
                    <a:pt x="191814" y="427841"/>
                  </a:lnTo>
                  <a:lnTo>
                    <a:pt x="179633" y="430460"/>
                  </a:lnTo>
                  <a:lnTo>
                    <a:pt x="166107" y="432297"/>
                  </a:lnTo>
                  <a:lnTo>
                    <a:pt x="151635" y="433566"/>
                  </a:lnTo>
                  <a:lnTo>
                    <a:pt x="136783" y="434434"/>
                  </a:lnTo>
                  <a:lnTo>
                    <a:pt x="121909" y="435024"/>
                  </a:lnTo>
                  <a:lnTo>
                    <a:pt x="107161" y="435422"/>
                  </a:lnTo>
                  <a:lnTo>
                    <a:pt x="92573" y="435691"/>
                  </a:lnTo>
                  <a:lnTo>
                    <a:pt x="78139" y="435871"/>
                  </a:lnTo>
                  <a:lnTo>
                    <a:pt x="64051" y="435992"/>
                  </a:lnTo>
                  <a:lnTo>
                    <a:pt x="49115" y="436086"/>
                  </a:lnTo>
                  <a:lnTo>
                    <a:pt x="29782" y="436162"/>
                  </a:lnTo>
                  <a:lnTo>
                    <a:pt x="0" y="436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84891" y="705409"/>
              <a:ext cx="155951" cy="200042"/>
            </a:xfrm>
            <a:custGeom>
              <a:avLst/>
              <a:gdLst/>
              <a:ahLst/>
              <a:cxnLst/>
              <a:rect l="0" t="0" r="0" b="0"/>
              <a:pathLst>
                <a:path w="155951" h="200042">
                  <a:moveTo>
                    <a:pt x="126342" y="0"/>
                  </a:moveTo>
                  <a:lnTo>
                    <a:pt x="117540" y="2800"/>
                  </a:lnTo>
                  <a:lnTo>
                    <a:pt x="109194" y="4301"/>
                  </a:lnTo>
                  <a:lnTo>
                    <a:pt x="100490" y="4612"/>
                  </a:lnTo>
                  <a:lnTo>
                    <a:pt x="91197" y="4106"/>
                  </a:lnTo>
                  <a:lnTo>
                    <a:pt x="81053" y="3286"/>
                  </a:lnTo>
                  <a:lnTo>
                    <a:pt x="70017" y="2480"/>
                  </a:lnTo>
                  <a:lnTo>
                    <a:pt x="58523" y="2142"/>
                  </a:lnTo>
                  <a:lnTo>
                    <a:pt x="47349" y="2912"/>
                  </a:lnTo>
                  <a:lnTo>
                    <a:pt x="36927" y="5037"/>
                  </a:lnTo>
                  <a:lnTo>
                    <a:pt x="27814" y="8586"/>
                  </a:lnTo>
                  <a:lnTo>
                    <a:pt x="20830" y="13636"/>
                  </a:lnTo>
                  <a:lnTo>
                    <a:pt x="16209" y="20074"/>
                  </a:lnTo>
                  <a:lnTo>
                    <a:pt x="13548" y="27819"/>
                  </a:lnTo>
                  <a:lnTo>
                    <a:pt x="12119" y="36911"/>
                  </a:lnTo>
                  <a:lnTo>
                    <a:pt x="11376" y="47243"/>
                  </a:lnTo>
                  <a:lnTo>
                    <a:pt x="11158" y="58433"/>
                  </a:lnTo>
                  <a:lnTo>
                    <a:pt x="11601" y="69935"/>
                  </a:lnTo>
                  <a:lnTo>
                    <a:pt x="12754" y="81387"/>
                  </a:lnTo>
                  <a:lnTo>
                    <a:pt x="14866" y="91837"/>
                  </a:lnTo>
                  <a:lnTo>
                    <a:pt x="18427" y="99725"/>
                  </a:lnTo>
                  <a:lnTo>
                    <a:pt x="23575" y="104436"/>
                  </a:lnTo>
                  <a:lnTo>
                    <a:pt x="30307" y="106494"/>
                  </a:lnTo>
                  <a:lnTo>
                    <a:pt x="38646" y="107054"/>
                  </a:lnTo>
                  <a:lnTo>
                    <a:pt x="48437" y="106963"/>
                  </a:lnTo>
                  <a:lnTo>
                    <a:pt x="59247" y="106826"/>
                  </a:lnTo>
                  <a:lnTo>
                    <a:pt x="70487" y="107143"/>
                  </a:lnTo>
                  <a:lnTo>
                    <a:pt x="81778" y="108117"/>
                  </a:lnTo>
                  <a:lnTo>
                    <a:pt x="92797" y="109896"/>
                  </a:lnTo>
                  <a:lnTo>
                    <a:pt x="103196" y="112679"/>
                  </a:lnTo>
                  <a:lnTo>
                    <a:pt x="112855" y="116473"/>
                  </a:lnTo>
                  <a:lnTo>
                    <a:pt x="121832" y="121136"/>
                  </a:lnTo>
                  <a:lnTo>
                    <a:pt x="130257" y="126482"/>
                  </a:lnTo>
                  <a:lnTo>
                    <a:pt x="138249" y="132339"/>
                  </a:lnTo>
                  <a:lnTo>
                    <a:pt x="145431" y="138727"/>
                  </a:lnTo>
                  <a:lnTo>
                    <a:pt x="150972" y="145847"/>
                  </a:lnTo>
                  <a:lnTo>
                    <a:pt x="154539" y="153739"/>
                  </a:lnTo>
                  <a:lnTo>
                    <a:pt x="155950" y="161987"/>
                  </a:lnTo>
                  <a:lnTo>
                    <a:pt x="154928" y="169837"/>
                  </a:lnTo>
                  <a:lnTo>
                    <a:pt x="151560" y="176888"/>
                  </a:lnTo>
                  <a:lnTo>
                    <a:pt x="145892" y="182926"/>
                  </a:lnTo>
                  <a:lnTo>
                    <a:pt x="137752" y="187757"/>
                  </a:lnTo>
                  <a:lnTo>
                    <a:pt x="127283" y="191411"/>
                  </a:lnTo>
                  <a:lnTo>
                    <a:pt x="115037" y="194069"/>
                  </a:lnTo>
                  <a:lnTo>
                    <a:pt x="101763" y="195951"/>
                  </a:lnTo>
                  <a:lnTo>
                    <a:pt x="87993" y="197261"/>
                  </a:lnTo>
                  <a:lnTo>
                    <a:pt x="74038" y="198163"/>
                  </a:lnTo>
                  <a:lnTo>
                    <a:pt x="58404" y="198876"/>
                  </a:lnTo>
                  <a:lnTo>
                    <a:pt x="36374" y="19946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11191" y="959137"/>
              <a:ext cx="305328" cy="9485"/>
            </a:xfrm>
            <a:custGeom>
              <a:avLst/>
              <a:gdLst/>
              <a:ahLst/>
              <a:cxnLst/>
              <a:rect l="0" t="0" r="0" b="0"/>
              <a:pathLst>
                <a:path w="305328" h="9485">
                  <a:moveTo>
                    <a:pt x="305327" y="9484"/>
                  </a:moveTo>
                  <a:lnTo>
                    <a:pt x="290658" y="9484"/>
                  </a:lnTo>
                  <a:lnTo>
                    <a:pt x="276747" y="9484"/>
                  </a:lnTo>
                  <a:lnTo>
                    <a:pt x="262253" y="9480"/>
                  </a:lnTo>
                  <a:lnTo>
                    <a:pt x="247225" y="9307"/>
                  </a:lnTo>
                  <a:lnTo>
                    <a:pt x="232048" y="8659"/>
                  </a:lnTo>
                  <a:lnTo>
                    <a:pt x="216976" y="7410"/>
                  </a:lnTo>
                  <a:lnTo>
                    <a:pt x="201939" y="5757"/>
                  </a:lnTo>
                  <a:lnTo>
                    <a:pt x="186631" y="4109"/>
                  </a:lnTo>
                  <a:lnTo>
                    <a:pt x="170894" y="2706"/>
                  </a:lnTo>
                  <a:lnTo>
                    <a:pt x="154886" y="1613"/>
                  </a:lnTo>
                  <a:lnTo>
                    <a:pt x="138980" y="806"/>
                  </a:lnTo>
                  <a:lnTo>
                    <a:pt x="123392" y="232"/>
                  </a:lnTo>
                  <a:lnTo>
                    <a:pt x="108331" y="0"/>
                  </a:lnTo>
                  <a:lnTo>
                    <a:pt x="94064" y="369"/>
                  </a:lnTo>
                  <a:lnTo>
                    <a:pt x="80654" y="1426"/>
                  </a:lnTo>
                  <a:lnTo>
                    <a:pt x="67878" y="2958"/>
                  </a:lnTo>
                  <a:lnTo>
                    <a:pt x="53752" y="4682"/>
                  </a:lnTo>
                  <a:lnTo>
                    <a:pt x="33682" y="6753"/>
                  </a:lnTo>
                  <a:lnTo>
                    <a:pt x="0" y="9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31382" y="1052849"/>
              <a:ext cx="119236" cy="206212"/>
            </a:xfrm>
            <a:custGeom>
              <a:avLst/>
              <a:gdLst/>
              <a:ahLst/>
              <a:cxnLst/>
              <a:rect l="0" t="0" r="0" b="0"/>
              <a:pathLst>
                <a:path w="119236" h="206212">
                  <a:moveTo>
                    <a:pt x="79851" y="0"/>
                  </a:moveTo>
                  <a:lnTo>
                    <a:pt x="71116" y="3068"/>
                  </a:lnTo>
                  <a:lnTo>
                    <a:pt x="63410" y="7131"/>
                  </a:lnTo>
                  <a:lnTo>
                    <a:pt x="56012" y="12623"/>
                  </a:lnTo>
                  <a:lnTo>
                    <a:pt x="48924" y="19383"/>
                  </a:lnTo>
                  <a:lnTo>
                    <a:pt x="42394" y="27181"/>
                  </a:lnTo>
                  <a:lnTo>
                    <a:pt x="36522" y="35778"/>
                  </a:lnTo>
                  <a:lnTo>
                    <a:pt x="31257" y="44963"/>
                  </a:lnTo>
                  <a:lnTo>
                    <a:pt x="26486" y="54569"/>
                  </a:lnTo>
                  <a:lnTo>
                    <a:pt x="22092" y="64473"/>
                  </a:lnTo>
                  <a:lnTo>
                    <a:pt x="17970" y="74749"/>
                  </a:lnTo>
                  <a:lnTo>
                    <a:pt x="14041" y="85638"/>
                  </a:lnTo>
                  <a:lnTo>
                    <a:pt x="10250" y="97227"/>
                  </a:lnTo>
                  <a:lnTo>
                    <a:pt x="6721" y="109451"/>
                  </a:lnTo>
                  <a:lnTo>
                    <a:pt x="3731" y="122189"/>
                  </a:lnTo>
                  <a:lnTo>
                    <a:pt x="1397" y="135311"/>
                  </a:lnTo>
                  <a:lnTo>
                    <a:pt x="0" y="148546"/>
                  </a:lnTo>
                  <a:lnTo>
                    <a:pt x="44" y="161505"/>
                  </a:lnTo>
                  <a:lnTo>
                    <a:pt x="1676" y="173979"/>
                  </a:lnTo>
                  <a:lnTo>
                    <a:pt x="4891" y="185302"/>
                  </a:lnTo>
                  <a:lnTo>
                    <a:pt x="9716" y="194317"/>
                  </a:lnTo>
                  <a:lnTo>
                    <a:pt x="15998" y="200597"/>
                  </a:lnTo>
                  <a:lnTo>
                    <a:pt x="23469" y="204355"/>
                  </a:lnTo>
                  <a:lnTo>
                    <a:pt x="31845" y="206062"/>
                  </a:lnTo>
                  <a:lnTo>
                    <a:pt x="40883" y="206211"/>
                  </a:lnTo>
                  <a:lnTo>
                    <a:pt x="50390" y="205061"/>
                  </a:lnTo>
                  <a:lnTo>
                    <a:pt x="60223" y="202637"/>
                  </a:lnTo>
                  <a:lnTo>
                    <a:pt x="70277" y="199048"/>
                  </a:lnTo>
                  <a:lnTo>
                    <a:pt x="80316" y="194336"/>
                  </a:lnTo>
                  <a:lnTo>
                    <a:pt x="89983" y="188418"/>
                  </a:lnTo>
                  <a:lnTo>
                    <a:pt x="99103" y="181359"/>
                  </a:lnTo>
                  <a:lnTo>
                    <a:pt x="107191" y="173347"/>
                  </a:lnTo>
                  <a:lnTo>
                    <a:pt x="113414" y="164598"/>
                  </a:lnTo>
                  <a:lnTo>
                    <a:pt x="117476" y="155325"/>
                  </a:lnTo>
                  <a:lnTo>
                    <a:pt x="119235" y="146337"/>
                  </a:lnTo>
                  <a:lnTo>
                    <a:pt x="118454" y="138981"/>
                  </a:lnTo>
                  <a:lnTo>
                    <a:pt x="115261" y="133861"/>
                  </a:lnTo>
                  <a:lnTo>
                    <a:pt x="110052" y="131072"/>
                  </a:lnTo>
                  <a:lnTo>
                    <a:pt x="103284" y="130555"/>
                  </a:lnTo>
                  <a:lnTo>
                    <a:pt x="95374" y="132023"/>
                  </a:lnTo>
                  <a:lnTo>
                    <a:pt x="86814" y="135074"/>
                  </a:lnTo>
                  <a:lnTo>
                    <a:pt x="78156" y="139313"/>
                  </a:lnTo>
                  <a:lnTo>
                    <a:pt x="69709" y="144412"/>
                  </a:lnTo>
                  <a:lnTo>
                    <a:pt x="61563" y="150119"/>
                  </a:lnTo>
                  <a:lnTo>
                    <a:pt x="53707" y="156247"/>
                  </a:lnTo>
                  <a:lnTo>
                    <a:pt x="46095" y="162660"/>
                  </a:lnTo>
                  <a:lnTo>
                    <a:pt x="38974" y="169153"/>
                  </a:lnTo>
                  <a:lnTo>
                    <a:pt x="32185" y="176188"/>
                  </a:lnTo>
                  <a:lnTo>
                    <a:pt x="25132" y="185497"/>
                  </a:lnTo>
                  <a:lnTo>
                    <a:pt x="1668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53388" y="1242362"/>
              <a:ext cx="37260" cy="178986"/>
            </a:xfrm>
            <a:custGeom>
              <a:avLst/>
              <a:gdLst/>
              <a:ahLst/>
              <a:cxnLst/>
              <a:rect l="0" t="0" r="0" b="0"/>
              <a:pathLst>
                <a:path w="37260" h="178986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15" y="25847"/>
                  </a:lnTo>
                  <a:lnTo>
                    <a:pt x="15342" y="34968"/>
                  </a:lnTo>
                  <a:lnTo>
                    <a:pt x="20175" y="44463"/>
                  </a:lnTo>
                  <a:lnTo>
                    <a:pt x="24848" y="54259"/>
                  </a:lnTo>
                  <a:lnTo>
                    <a:pt x="29112" y="64446"/>
                  </a:lnTo>
                  <a:lnTo>
                    <a:pt x="32665" y="75268"/>
                  </a:lnTo>
                  <a:lnTo>
                    <a:pt x="35411" y="86804"/>
                  </a:lnTo>
                  <a:lnTo>
                    <a:pt x="37100" y="98820"/>
                  </a:lnTo>
                  <a:lnTo>
                    <a:pt x="37259" y="110886"/>
                  </a:lnTo>
                  <a:lnTo>
                    <a:pt x="35772" y="122734"/>
                  </a:lnTo>
                  <a:lnTo>
                    <a:pt x="32752" y="134027"/>
                  </a:lnTo>
                  <a:lnTo>
                    <a:pt x="27855" y="145493"/>
                  </a:lnTo>
                  <a:lnTo>
                    <a:pt x="18414" y="15925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056229" y="816121"/>
            <a:ext cx="703341" cy="605227"/>
            <a:chOff x="4056229" y="816121"/>
            <a:chExt cx="703341" cy="605227"/>
          </a:xfrm>
        </p:grpSpPr>
        <p:sp>
          <p:nvSpPr>
            <p:cNvPr id="45" name="Freeform 44"/>
            <p:cNvSpPr/>
            <p:nvPr/>
          </p:nvSpPr>
          <p:spPr>
            <a:xfrm>
              <a:off x="4056229" y="843872"/>
              <a:ext cx="281513" cy="396714"/>
            </a:xfrm>
            <a:custGeom>
              <a:avLst/>
              <a:gdLst/>
              <a:ahLst/>
              <a:cxnLst/>
              <a:rect l="0" t="0" r="0" b="0"/>
              <a:pathLst>
                <a:path w="281513" h="396714">
                  <a:moveTo>
                    <a:pt x="28828" y="72107"/>
                  </a:moveTo>
                  <a:lnTo>
                    <a:pt x="22818" y="77445"/>
                  </a:lnTo>
                  <a:lnTo>
                    <a:pt x="16675" y="78369"/>
                  </a:lnTo>
                  <a:lnTo>
                    <a:pt x="11430" y="75720"/>
                  </a:lnTo>
                  <a:lnTo>
                    <a:pt x="7895" y="70682"/>
                  </a:lnTo>
                  <a:lnTo>
                    <a:pt x="6108" y="63971"/>
                  </a:lnTo>
                  <a:lnTo>
                    <a:pt x="5957" y="56242"/>
                  </a:lnTo>
                  <a:lnTo>
                    <a:pt x="7412" y="48157"/>
                  </a:lnTo>
                  <a:lnTo>
                    <a:pt x="10301" y="40100"/>
                  </a:lnTo>
                  <a:lnTo>
                    <a:pt x="14350" y="32220"/>
                  </a:lnTo>
                  <a:lnTo>
                    <a:pt x="19281" y="24542"/>
                  </a:lnTo>
                  <a:lnTo>
                    <a:pt x="24860" y="17055"/>
                  </a:lnTo>
                  <a:lnTo>
                    <a:pt x="31061" y="10213"/>
                  </a:lnTo>
                  <a:lnTo>
                    <a:pt x="38056" y="4900"/>
                  </a:lnTo>
                  <a:lnTo>
                    <a:pt x="45869" y="1482"/>
                  </a:lnTo>
                  <a:lnTo>
                    <a:pt x="54234" y="0"/>
                  </a:lnTo>
                  <a:lnTo>
                    <a:pt x="62695" y="444"/>
                  </a:lnTo>
                  <a:lnTo>
                    <a:pt x="70979" y="2599"/>
                  </a:lnTo>
                  <a:lnTo>
                    <a:pt x="78999" y="6299"/>
                  </a:lnTo>
                  <a:lnTo>
                    <a:pt x="86764" y="11516"/>
                  </a:lnTo>
                  <a:lnTo>
                    <a:pt x="94315" y="18093"/>
                  </a:lnTo>
                  <a:lnTo>
                    <a:pt x="101538" y="25777"/>
                  </a:lnTo>
                  <a:lnTo>
                    <a:pt x="108170" y="34304"/>
                  </a:lnTo>
                  <a:lnTo>
                    <a:pt x="114119" y="43451"/>
                  </a:lnTo>
                  <a:lnTo>
                    <a:pt x="119607" y="53202"/>
                  </a:lnTo>
                  <a:lnTo>
                    <a:pt x="125060" y="63733"/>
                  </a:lnTo>
                  <a:lnTo>
                    <a:pt x="130723" y="75082"/>
                  </a:lnTo>
                  <a:lnTo>
                    <a:pt x="136340" y="87315"/>
                  </a:lnTo>
                  <a:lnTo>
                    <a:pt x="141279" y="100590"/>
                  </a:lnTo>
                  <a:lnTo>
                    <a:pt x="145230" y="114891"/>
                  </a:lnTo>
                  <a:lnTo>
                    <a:pt x="148205" y="129902"/>
                  </a:lnTo>
                  <a:lnTo>
                    <a:pt x="150359" y="145124"/>
                  </a:lnTo>
                  <a:lnTo>
                    <a:pt x="151880" y="160249"/>
                  </a:lnTo>
                  <a:lnTo>
                    <a:pt x="152936" y="175167"/>
                  </a:lnTo>
                  <a:lnTo>
                    <a:pt x="153660" y="189870"/>
                  </a:lnTo>
                  <a:lnTo>
                    <a:pt x="154150" y="204390"/>
                  </a:lnTo>
                  <a:lnTo>
                    <a:pt x="154310" y="218769"/>
                  </a:lnTo>
                  <a:lnTo>
                    <a:pt x="153887" y="233043"/>
                  </a:lnTo>
                  <a:lnTo>
                    <a:pt x="152780" y="247239"/>
                  </a:lnTo>
                  <a:lnTo>
                    <a:pt x="150883" y="261215"/>
                  </a:lnTo>
                  <a:lnTo>
                    <a:pt x="148006" y="274679"/>
                  </a:lnTo>
                  <a:lnTo>
                    <a:pt x="144142" y="287514"/>
                  </a:lnTo>
                  <a:lnTo>
                    <a:pt x="139429" y="299761"/>
                  </a:lnTo>
                  <a:lnTo>
                    <a:pt x="134048" y="311525"/>
                  </a:lnTo>
                  <a:lnTo>
                    <a:pt x="128171" y="322918"/>
                  </a:lnTo>
                  <a:lnTo>
                    <a:pt x="121939" y="333875"/>
                  </a:lnTo>
                  <a:lnTo>
                    <a:pt x="115457" y="344167"/>
                  </a:lnTo>
                  <a:lnTo>
                    <a:pt x="108792" y="353722"/>
                  </a:lnTo>
                  <a:lnTo>
                    <a:pt x="101673" y="362614"/>
                  </a:lnTo>
                  <a:lnTo>
                    <a:pt x="93523" y="370973"/>
                  </a:lnTo>
                  <a:lnTo>
                    <a:pt x="84112" y="378918"/>
                  </a:lnTo>
                  <a:lnTo>
                    <a:pt x="73689" y="386067"/>
                  </a:lnTo>
                  <a:lnTo>
                    <a:pt x="62775" y="391584"/>
                  </a:lnTo>
                  <a:lnTo>
                    <a:pt x="51735" y="395140"/>
                  </a:lnTo>
                  <a:lnTo>
                    <a:pt x="40899" y="396713"/>
                  </a:lnTo>
                  <a:lnTo>
                    <a:pt x="30632" y="396331"/>
                  </a:lnTo>
                  <a:lnTo>
                    <a:pt x="21077" y="394212"/>
                  </a:lnTo>
                  <a:lnTo>
                    <a:pt x="12681" y="390366"/>
                  </a:lnTo>
                  <a:lnTo>
                    <a:pt x="6244" y="384520"/>
                  </a:lnTo>
                  <a:lnTo>
                    <a:pt x="2032" y="376706"/>
                  </a:lnTo>
                  <a:lnTo>
                    <a:pt x="0" y="367378"/>
                  </a:lnTo>
                  <a:lnTo>
                    <a:pt x="65" y="357207"/>
                  </a:lnTo>
                  <a:lnTo>
                    <a:pt x="1959" y="346671"/>
                  </a:lnTo>
                  <a:lnTo>
                    <a:pt x="5313" y="336174"/>
                  </a:lnTo>
                  <a:lnTo>
                    <a:pt x="9763" y="326134"/>
                  </a:lnTo>
                  <a:lnTo>
                    <a:pt x="15017" y="316728"/>
                  </a:lnTo>
                  <a:lnTo>
                    <a:pt x="21169" y="308261"/>
                  </a:lnTo>
                  <a:lnTo>
                    <a:pt x="28661" y="301244"/>
                  </a:lnTo>
                  <a:lnTo>
                    <a:pt x="37630" y="295824"/>
                  </a:lnTo>
                  <a:lnTo>
                    <a:pt x="47925" y="291997"/>
                  </a:lnTo>
                  <a:lnTo>
                    <a:pt x="59286" y="289786"/>
                  </a:lnTo>
                  <a:lnTo>
                    <a:pt x="71443" y="289043"/>
                  </a:lnTo>
                  <a:lnTo>
                    <a:pt x="84014" y="289659"/>
                  </a:lnTo>
                  <a:lnTo>
                    <a:pt x="96517" y="291660"/>
                  </a:lnTo>
                  <a:lnTo>
                    <a:pt x="108701" y="294923"/>
                  </a:lnTo>
                  <a:lnTo>
                    <a:pt x="120507" y="299062"/>
                  </a:lnTo>
                  <a:lnTo>
                    <a:pt x="131976" y="303523"/>
                  </a:lnTo>
                  <a:lnTo>
                    <a:pt x="143174" y="307964"/>
                  </a:lnTo>
                  <a:lnTo>
                    <a:pt x="154171" y="312249"/>
                  </a:lnTo>
                  <a:lnTo>
                    <a:pt x="165022" y="316353"/>
                  </a:lnTo>
                  <a:lnTo>
                    <a:pt x="175775" y="320289"/>
                  </a:lnTo>
                  <a:lnTo>
                    <a:pt x="186626" y="323762"/>
                  </a:lnTo>
                  <a:lnTo>
                    <a:pt x="197904" y="326190"/>
                  </a:lnTo>
                  <a:lnTo>
                    <a:pt x="209744" y="327342"/>
                  </a:lnTo>
                  <a:lnTo>
                    <a:pt x="221902" y="327268"/>
                  </a:lnTo>
                  <a:lnTo>
                    <a:pt x="235241" y="326017"/>
                  </a:lnTo>
                  <a:lnTo>
                    <a:pt x="253174" y="322360"/>
                  </a:lnTo>
                  <a:lnTo>
                    <a:pt x="281512" y="314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20806" y="816121"/>
              <a:ext cx="148562" cy="170620"/>
            </a:xfrm>
            <a:custGeom>
              <a:avLst/>
              <a:gdLst/>
              <a:ahLst/>
              <a:cxnLst/>
              <a:rect l="0" t="0" r="0" b="0"/>
              <a:pathLst>
                <a:path w="148562" h="170620">
                  <a:moveTo>
                    <a:pt x="1163" y="15630"/>
                  </a:moveTo>
                  <a:lnTo>
                    <a:pt x="7165" y="9896"/>
                  </a:lnTo>
                  <a:lnTo>
                    <a:pt x="14009" y="5612"/>
                  </a:lnTo>
                  <a:lnTo>
                    <a:pt x="22392" y="2415"/>
                  </a:lnTo>
                  <a:lnTo>
                    <a:pt x="31847" y="400"/>
                  </a:lnTo>
                  <a:lnTo>
                    <a:pt x="41513" y="0"/>
                  </a:lnTo>
                  <a:lnTo>
                    <a:pt x="50863" y="1315"/>
                  </a:lnTo>
                  <a:lnTo>
                    <a:pt x="59563" y="4311"/>
                  </a:lnTo>
                  <a:lnTo>
                    <a:pt x="67318" y="8984"/>
                  </a:lnTo>
                  <a:lnTo>
                    <a:pt x="74077" y="15167"/>
                  </a:lnTo>
                  <a:lnTo>
                    <a:pt x="79799" y="22740"/>
                  </a:lnTo>
                  <a:lnTo>
                    <a:pt x="84358" y="31718"/>
                  </a:lnTo>
                  <a:lnTo>
                    <a:pt x="87797" y="41977"/>
                  </a:lnTo>
                  <a:lnTo>
                    <a:pt x="90125" y="53287"/>
                  </a:lnTo>
                  <a:lnTo>
                    <a:pt x="91248" y="65403"/>
                  </a:lnTo>
                  <a:lnTo>
                    <a:pt x="91227" y="78104"/>
                  </a:lnTo>
                  <a:lnTo>
                    <a:pt x="90248" y="91055"/>
                  </a:lnTo>
                  <a:lnTo>
                    <a:pt x="88528" y="103822"/>
                  </a:lnTo>
                  <a:lnTo>
                    <a:pt x="86254" y="116182"/>
                  </a:lnTo>
                  <a:lnTo>
                    <a:pt x="83253" y="127938"/>
                  </a:lnTo>
                  <a:lnTo>
                    <a:pt x="79029" y="138840"/>
                  </a:lnTo>
                  <a:lnTo>
                    <a:pt x="73408" y="148827"/>
                  </a:lnTo>
                  <a:lnTo>
                    <a:pt x="66513" y="157518"/>
                  </a:lnTo>
                  <a:lnTo>
                    <a:pt x="58589" y="164152"/>
                  </a:lnTo>
                  <a:lnTo>
                    <a:pt x="49892" y="168498"/>
                  </a:lnTo>
                  <a:lnTo>
                    <a:pt x="40799" y="170619"/>
                  </a:lnTo>
                  <a:lnTo>
                    <a:pt x="31783" y="170614"/>
                  </a:lnTo>
                  <a:lnTo>
                    <a:pt x="23103" y="168751"/>
                  </a:lnTo>
                  <a:lnTo>
                    <a:pt x="15142" y="165079"/>
                  </a:lnTo>
                  <a:lnTo>
                    <a:pt x="8474" y="159349"/>
                  </a:lnTo>
                  <a:lnTo>
                    <a:pt x="3305" y="151623"/>
                  </a:lnTo>
                  <a:lnTo>
                    <a:pt x="157" y="142693"/>
                  </a:lnTo>
                  <a:lnTo>
                    <a:pt x="0" y="133855"/>
                  </a:lnTo>
                  <a:lnTo>
                    <a:pt x="3079" y="125853"/>
                  </a:lnTo>
                  <a:lnTo>
                    <a:pt x="8876" y="119196"/>
                  </a:lnTo>
                  <a:lnTo>
                    <a:pt x="16502" y="114407"/>
                  </a:lnTo>
                  <a:lnTo>
                    <a:pt x="25254" y="111564"/>
                  </a:lnTo>
                  <a:lnTo>
                    <a:pt x="34684" y="110418"/>
                  </a:lnTo>
                  <a:lnTo>
                    <a:pt x="44523" y="110614"/>
                  </a:lnTo>
                  <a:lnTo>
                    <a:pt x="54611" y="111814"/>
                  </a:lnTo>
                  <a:lnTo>
                    <a:pt x="64686" y="113902"/>
                  </a:lnTo>
                  <a:lnTo>
                    <a:pt x="74383" y="116972"/>
                  </a:lnTo>
                  <a:lnTo>
                    <a:pt x="83545" y="120992"/>
                  </a:lnTo>
                  <a:lnTo>
                    <a:pt x="92344" y="125656"/>
                  </a:lnTo>
                  <a:lnTo>
                    <a:pt x="101173" y="130479"/>
                  </a:lnTo>
                  <a:lnTo>
                    <a:pt x="110251" y="135161"/>
                  </a:lnTo>
                  <a:lnTo>
                    <a:pt x="119180" y="139455"/>
                  </a:lnTo>
                  <a:lnTo>
                    <a:pt x="127909" y="143490"/>
                  </a:lnTo>
                  <a:lnTo>
                    <a:pt x="137209" y="147618"/>
                  </a:lnTo>
                  <a:lnTo>
                    <a:pt x="148561" y="152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37741" y="1042321"/>
              <a:ext cx="284270" cy="9476"/>
            </a:xfrm>
            <a:custGeom>
              <a:avLst/>
              <a:gdLst/>
              <a:ahLst/>
              <a:cxnLst/>
              <a:rect l="0" t="0" r="0" b="0"/>
              <a:pathLst>
                <a:path w="284270" h="9476">
                  <a:moveTo>
                    <a:pt x="284269" y="0"/>
                  </a:moveTo>
                  <a:lnTo>
                    <a:pt x="275401" y="2866"/>
                  </a:lnTo>
                  <a:lnTo>
                    <a:pt x="266414" y="5008"/>
                  </a:lnTo>
                  <a:lnTo>
                    <a:pt x="256418" y="6611"/>
                  </a:lnTo>
                  <a:lnTo>
                    <a:pt x="245438" y="7792"/>
                  </a:lnTo>
                  <a:lnTo>
                    <a:pt x="233627" y="8641"/>
                  </a:lnTo>
                  <a:lnTo>
                    <a:pt x="221167" y="9234"/>
                  </a:lnTo>
                  <a:lnTo>
                    <a:pt x="208230" y="9475"/>
                  </a:lnTo>
                  <a:lnTo>
                    <a:pt x="194949" y="9111"/>
                  </a:lnTo>
                  <a:lnTo>
                    <a:pt x="181428" y="8056"/>
                  </a:lnTo>
                  <a:lnTo>
                    <a:pt x="167739" y="6534"/>
                  </a:lnTo>
                  <a:lnTo>
                    <a:pt x="153937" y="4974"/>
                  </a:lnTo>
                  <a:lnTo>
                    <a:pt x="140058" y="3630"/>
                  </a:lnTo>
                  <a:lnTo>
                    <a:pt x="126126" y="2577"/>
                  </a:lnTo>
                  <a:lnTo>
                    <a:pt x="112160" y="1796"/>
                  </a:lnTo>
                  <a:lnTo>
                    <a:pt x="98170" y="1236"/>
                  </a:lnTo>
                  <a:lnTo>
                    <a:pt x="84163" y="843"/>
                  </a:lnTo>
                  <a:lnTo>
                    <a:pt x="70147" y="571"/>
                  </a:lnTo>
                  <a:lnTo>
                    <a:pt x="56141" y="385"/>
                  </a:lnTo>
                  <a:lnTo>
                    <a:pt x="42756" y="259"/>
                  </a:lnTo>
                  <a:lnTo>
                    <a:pt x="29863" y="159"/>
                  </a:lnTo>
                  <a:lnTo>
                    <a:pt x="16332" y="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64272" y="1102094"/>
              <a:ext cx="94568" cy="171855"/>
            </a:xfrm>
            <a:custGeom>
              <a:avLst/>
              <a:gdLst/>
              <a:ahLst/>
              <a:cxnLst/>
              <a:rect l="0" t="0" r="0" b="0"/>
              <a:pathLst>
                <a:path w="94568" h="171855">
                  <a:moveTo>
                    <a:pt x="84039" y="45512"/>
                  </a:moveTo>
                  <a:lnTo>
                    <a:pt x="86771" y="36777"/>
                  </a:lnTo>
                  <a:lnTo>
                    <a:pt x="87633" y="29071"/>
                  </a:lnTo>
                  <a:lnTo>
                    <a:pt x="86634" y="21678"/>
                  </a:lnTo>
                  <a:lnTo>
                    <a:pt x="83749" y="14763"/>
                  </a:lnTo>
                  <a:lnTo>
                    <a:pt x="78668" y="8881"/>
                  </a:lnTo>
                  <a:lnTo>
                    <a:pt x="71431" y="4271"/>
                  </a:lnTo>
                  <a:lnTo>
                    <a:pt x="62520" y="1177"/>
                  </a:lnTo>
                  <a:lnTo>
                    <a:pt x="52645" y="0"/>
                  </a:lnTo>
                  <a:lnTo>
                    <a:pt x="42318" y="772"/>
                  </a:lnTo>
                  <a:lnTo>
                    <a:pt x="32135" y="3392"/>
                  </a:lnTo>
                  <a:lnTo>
                    <a:pt x="22839" y="7809"/>
                  </a:lnTo>
                  <a:lnTo>
                    <a:pt x="14751" y="13814"/>
                  </a:lnTo>
                  <a:lnTo>
                    <a:pt x="8153" y="21098"/>
                  </a:lnTo>
                  <a:lnTo>
                    <a:pt x="3462" y="29348"/>
                  </a:lnTo>
                  <a:lnTo>
                    <a:pt x="722" y="38282"/>
                  </a:lnTo>
                  <a:lnTo>
                    <a:pt x="0" y="47041"/>
                  </a:lnTo>
                  <a:lnTo>
                    <a:pt x="1551" y="54243"/>
                  </a:lnTo>
                  <a:lnTo>
                    <a:pt x="5296" y="59259"/>
                  </a:lnTo>
                  <a:lnTo>
                    <a:pt x="10893" y="61979"/>
                  </a:lnTo>
                  <a:lnTo>
                    <a:pt x="17928" y="62449"/>
                  </a:lnTo>
                  <a:lnTo>
                    <a:pt x="26021" y="60950"/>
                  </a:lnTo>
                  <a:lnTo>
                    <a:pt x="34706" y="57879"/>
                  </a:lnTo>
                  <a:lnTo>
                    <a:pt x="43448" y="53626"/>
                  </a:lnTo>
                  <a:lnTo>
                    <a:pt x="51956" y="48576"/>
                  </a:lnTo>
                  <a:lnTo>
                    <a:pt x="60279" y="45064"/>
                  </a:lnTo>
                  <a:lnTo>
                    <a:pt x="67776" y="46125"/>
                  </a:lnTo>
                  <a:lnTo>
                    <a:pt x="73291" y="51449"/>
                  </a:lnTo>
                  <a:lnTo>
                    <a:pt x="76996" y="59795"/>
                  </a:lnTo>
                  <a:lnTo>
                    <a:pt x="79422" y="70131"/>
                  </a:lnTo>
                  <a:lnTo>
                    <a:pt x="81004" y="81755"/>
                  </a:lnTo>
                  <a:lnTo>
                    <a:pt x="82037" y="94212"/>
                  </a:lnTo>
                  <a:lnTo>
                    <a:pt x="82719" y="107197"/>
                  </a:lnTo>
                  <a:lnTo>
                    <a:pt x="83369" y="120107"/>
                  </a:lnTo>
                  <a:lnTo>
                    <a:pt x="84615" y="133379"/>
                  </a:lnTo>
                  <a:lnTo>
                    <a:pt x="87688" y="149291"/>
                  </a:lnTo>
                  <a:lnTo>
                    <a:pt x="94567" y="171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27295" y="1284476"/>
              <a:ext cx="32275" cy="136872"/>
            </a:xfrm>
            <a:custGeom>
              <a:avLst/>
              <a:gdLst/>
              <a:ahLst/>
              <a:cxnLst/>
              <a:rect l="0" t="0" r="0" b="0"/>
              <a:pathLst>
                <a:path w="32275" h="136872">
                  <a:moveTo>
                    <a:pt x="0" y="0"/>
                  </a:moveTo>
                  <a:lnTo>
                    <a:pt x="5801" y="8802"/>
                  </a:lnTo>
                  <a:lnTo>
                    <a:pt x="10725" y="17148"/>
                  </a:lnTo>
                  <a:lnTo>
                    <a:pt x="15227" y="25847"/>
                  </a:lnTo>
                  <a:lnTo>
                    <a:pt x="19448" y="34968"/>
                  </a:lnTo>
                  <a:lnTo>
                    <a:pt x="23462" y="44463"/>
                  </a:lnTo>
                  <a:lnTo>
                    <a:pt x="27309" y="54250"/>
                  </a:lnTo>
                  <a:lnTo>
                    <a:pt x="30544" y="64092"/>
                  </a:lnTo>
                  <a:lnTo>
                    <a:pt x="32274" y="73617"/>
                  </a:lnTo>
                  <a:lnTo>
                    <a:pt x="32136" y="82650"/>
                  </a:lnTo>
                  <a:lnTo>
                    <a:pt x="30246" y="91189"/>
                  </a:lnTo>
                  <a:lnTo>
                    <a:pt x="26917" y="99310"/>
                  </a:lnTo>
                  <a:lnTo>
                    <a:pt x="22470" y="107137"/>
                  </a:lnTo>
                  <a:lnTo>
                    <a:pt x="17121" y="115194"/>
                  </a:lnTo>
                  <a:lnTo>
                    <a:pt x="10075" y="12452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077100" y="642238"/>
            <a:ext cx="1545326" cy="705410"/>
            <a:chOff x="5077100" y="642238"/>
            <a:chExt cx="1545326" cy="705410"/>
          </a:xfrm>
        </p:grpSpPr>
        <p:sp>
          <p:nvSpPr>
            <p:cNvPr id="51" name="Freeform 50"/>
            <p:cNvSpPr/>
            <p:nvPr/>
          </p:nvSpPr>
          <p:spPr>
            <a:xfrm>
              <a:off x="5077100" y="779498"/>
              <a:ext cx="302963" cy="459869"/>
            </a:xfrm>
            <a:custGeom>
              <a:avLst/>
              <a:gdLst/>
              <a:ahLst/>
              <a:cxnLst/>
              <a:rect l="0" t="0" r="0" b="0"/>
              <a:pathLst>
                <a:path w="302963" h="459869">
                  <a:moveTo>
                    <a:pt x="39750" y="20667"/>
                  </a:moveTo>
                  <a:lnTo>
                    <a:pt x="33949" y="29469"/>
                  </a:lnTo>
                  <a:lnTo>
                    <a:pt x="29025" y="37815"/>
                  </a:lnTo>
                  <a:lnTo>
                    <a:pt x="24517" y="46510"/>
                  </a:lnTo>
                  <a:lnTo>
                    <a:pt x="20124" y="55458"/>
                  </a:lnTo>
                  <a:lnTo>
                    <a:pt x="15462" y="64304"/>
                  </a:lnTo>
                  <a:lnTo>
                    <a:pt x="10361" y="72769"/>
                  </a:lnTo>
                  <a:lnTo>
                    <a:pt x="5296" y="78217"/>
                  </a:lnTo>
                  <a:lnTo>
                    <a:pt x="1579" y="77730"/>
                  </a:lnTo>
                  <a:lnTo>
                    <a:pt x="0" y="72720"/>
                  </a:lnTo>
                  <a:lnTo>
                    <a:pt x="190" y="64710"/>
                  </a:lnTo>
                  <a:lnTo>
                    <a:pt x="1740" y="54870"/>
                  </a:lnTo>
                  <a:lnTo>
                    <a:pt x="4530" y="44170"/>
                  </a:lnTo>
                  <a:lnTo>
                    <a:pt x="8419" y="33195"/>
                  </a:lnTo>
                  <a:lnTo>
                    <a:pt x="13526" y="22700"/>
                  </a:lnTo>
                  <a:lnTo>
                    <a:pt x="20254" y="13704"/>
                  </a:lnTo>
                  <a:lnTo>
                    <a:pt x="28675" y="6630"/>
                  </a:lnTo>
                  <a:lnTo>
                    <a:pt x="38419" y="1861"/>
                  </a:lnTo>
                  <a:lnTo>
                    <a:pt x="48870" y="0"/>
                  </a:lnTo>
                  <a:lnTo>
                    <a:pt x="59597" y="1082"/>
                  </a:lnTo>
                  <a:lnTo>
                    <a:pt x="70221" y="4705"/>
                  </a:lnTo>
                  <a:lnTo>
                    <a:pt x="80347" y="10324"/>
                  </a:lnTo>
                  <a:lnTo>
                    <a:pt x="89820" y="17433"/>
                  </a:lnTo>
                  <a:lnTo>
                    <a:pt x="98671" y="25777"/>
                  </a:lnTo>
                  <a:lnTo>
                    <a:pt x="107010" y="35345"/>
                  </a:lnTo>
                  <a:lnTo>
                    <a:pt x="114954" y="46037"/>
                  </a:lnTo>
                  <a:lnTo>
                    <a:pt x="122443" y="57655"/>
                  </a:lnTo>
                  <a:lnTo>
                    <a:pt x="129255" y="69985"/>
                  </a:lnTo>
                  <a:lnTo>
                    <a:pt x="135320" y="82833"/>
                  </a:lnTo>
                  <a:lnTo>
                    <a:pt x="140716" y="95884"/>
                  </a:lnTo>
                  <a:lnTo>
                    <a:pt x="145575" y="108720"/>
                  </a:lnTo>
                  <a:lnTo>
                    <a:pt x="150030" y="121139"/>
                  </a:lnTo>
                  <a:lnTo>
                    <a:pt x="154192" y="133445"/>
                  </a:lnTo>
                  <a:lnTo>
                    <a:pt x="158148" y="146313"/>
                  </a:lnTo>
                  <a:lnTo>
                    <a:pt x="161956" y="160083"/>
                  </a:lnTo>
                  <a:lnTo>
                    <a:pt x="165497" y="174604"/>
                  </a:lnTo>
                  <a:lnTo>
                    <a:pt x="168496" y="189432"/>
                  </a:lnTo>
                  <a:lnTo>
                    <a:pt x="170840" y="204265"/>
                  </a:lnTo>
                  <a:lnTo>
                    <a:pt x="172414" y="219141"/>
                  </a:lnTo>
                  <a:lnTo>
                    <a:pt x="173019" y="234340"/>
                  </a:lnTo>
                  <a:lnTo>
                    <a:pt x="172648" y="250008"/>
                  </a:lnTo>
                  <a:lnTo>
                    <a:pt x="171432" y="266140"/>
                  </a:lnTo>
                  <a:lnTo>
                    <a:pt x="169552" y="282662"/>
                  </a:lnTo>
                  <a:lnTo>
                    <a:pt x="167176" y="299476"/>
                  </a:lnTo>
                  <a:lnTo>
                    <a:pt x="164276" y="316175"/>
                  </a:lnTo>
                  <a:lnTo>
                    <a:pt x="160653" y="332081"/>
                  </a:lnTo>
                  <a:lnTo>
                    <a:pt x="156252" y="346887"/>
                  </a:lnTo>
                  <a:lnTo>
                    <a:pt x="151161" y="360624"/>
                  </a:lnTo>
                  <a:lnTo>
                    <a:pt x="145520" y="373471"/>
                  </a:lnTo>
                  <a:lnTo>
                    <a:pt x="139464" y="385635"/>
                  </a:lnTo>
                  <a:lnTo>
                    <a:pt x="133111" y="397297"/>
                  </a:lnTo>
                  <a:lnTo>
                    <a:pt x="126545" y="408603"/>
                  </a:lnTo>
                  <a:lnTo>
                    <a:pt x="119831" y="419652"/>
                  </a:lnTo>
                  <a:lnTo>
                    <a:pt x="112848" y="430193"/>
                  </a:lnTo>
                  <a:lnTo>
                    <a:pt x="105320" y="439666"/>
                  </a:lnTo>
                  <a:lnTo>
                    <a:pt x="97146" y="447836"/>
                  </a:lnTo>
                  <a:lnTo>
                    <a:pt x="88537" y="454304"/>
                  </a:lnTo>
                  <a:lnTo>
                    <a:pt x="79913" y="458367"/>
                  </a:lnTo>
                  <a:lnTo>
                    <a:pt x="71524" y="459868"/>
                  </a:lnTo>
                  <a:lnTo>
                    <a:pt x="63603" y="458943"/>
                  </a:lnTo>
                  <a:lnTo>
                    <a:pt x="56437" y="455746"/>
                  </a:lnTo>
                  <a:lnTo>
                    <a:pt x="50111" y="450600"/>
                  </a:lnTo>
                  <a:lnTo>
                    <a:pt x="44864" y="443911"/>
                  </a:lnTo>
                  <a:lnTo>
                    <a:pt x="41162" y="436068"/>
                  </a:lnTo>
                  <a:lnTo>
                    <a:pt x="39117" y="427392"/>
                  </a:lnTo>
                  <a:lnTo>
                    <a:pt x="38540" y="418129"/>
                  </a:lnTo>
                  <a:lnTo>
                    <a:pt x="39131" y="408460"/>
                  </a:lnTo>
                  <a:lnTo>
                    <a:pt x="40610" y="398516"/>
                  </a:lnTo>
                  <a:lnTo>
                    <a:pt x="43057" y="388551"/>
                  </a:lnTo>
                  <a:lnTo>
                    <a:pt x="46901" y="378933"/>
                  </a:lnTo>
                  <a:lnTo>
                    <a:pt x="52265" y="369847"/>
                  </a:lnTo>
                  <a:lnTo>
                    <a:pt x="58984" y="361780"/>
                  </a:lnTo>
                  <a:lnTo>
                    <a:pt x="66791" y="355571"/>
                  </a:lnTo>
                  <a:lnTo>
                    <a:pt x="75413" y="351511"/>
                  </a:lnTo>
                  <a:lnTo>
                    <a:pt x="84626" y="349412"/>
                  </a:lnTo>
                  <a:lnTo>
                    <a:pt x="94254" y="348901"/>
                  </a:lnTo>
                  <a:lnTo>
                    <a:pt x="104168" y="349595"/>
                  </a:lnTo>
                  <a:lnTo>
                    <a:pt x="114112" y="351328"/>
                  </a:lnTo>
                  <a:lnTo>
                    <a:pt x="123714" y="354152"/>
                  </a:lnTo>
                  <a:lnTo>
                    <a:pt x="132808" y="358005"/>
                  </a:lnTo>
                  <a:lnTo>
                    <a:pt x="141559" y="362554"/>
                  </a:lnTo>
                  <a:lnTo>
                    <a:pt x="150356" y="367300"/>
                  </a:lnTo>
                  <a:lnTo>
                    <a:pt x="159430" y="371940"/>
                  </a:lnTo>
                  <a:lnTo>
                    <a:pt x="169001" y="376530"/>
                  </a:lnTo>
                  <a:lnTo>
                    <a:pt x="179345" y="381372"/>
                  </a:lnTo>
                  <a:lnTo>
                    <a:pt x="190528" y="386616"/>
                  </a:lnTo>
                  <a:lnTo>
                    <a:pt x="202293" y="391782"/>
                  </a:lnTo>
                  <a:lnTo>
                    <a:pt x="214182" y="395885"/>
                  </a:lnTo>
                  <a:lnTo>
                    <a:pt x="225918" y="398458"/>
                  </a:lnTo>
                  <a:lnTo>
                    <a:pt x="237406" y="399522"/>
                  </a:lnTo>
                  <a:lnTo>
                    <a:pt x="248652" y="399323"/>
                  </a:lnTo>
                  <a:lnTo>
                    <a:pt x="259685" y="398150"/>
                  </a:lnTo>
                  <a:lnTo>
                    <a:pt x="270096" y="396225"/>
                  </a:lnTo>
                  <a:lnTo>
                    <a:pt x="280064" y="393389"/>
                  </a:lnTo>
                  <a:lnTo>
                    <a:pt x="290463" y="388284"/>
                  </a:lnTo>
                  <a:lnTo>
                    <a:pt x="302962" y="3786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92925" y="707485"/>
              <a:ext cx="134537" cy="203691"/>
            </a:xfrm>
            <a:custGeom>
              <a:avLst/>
              <a:gdLst/>
              <a:ahLst/>
              <a:cxnLst/>
              <a:rect l="0" t="0" r="0" b="0"/>
              <a:pathLst>
                <a:path w="134537" h="203691">
                  <a:moveTo>
                    <a:pt x="8194" y="18981"/>
                  </a:moveTo>
                  <a:lnTo>
                    <a:pt x="11262" y="10448"/>
                  </a:lnTo>
                  <a:lnTo>
                    <a:pt x="15325" y="4662"/>
                  </a:lnTo>
                  <a:lnTo>
                    <a:pt x="20812" y="1163"/>
                  </a:lnTo>
                  <a:lnTo>
                    <a:pt x="27399" y="0"/>
                  </a:lnTo>
                  <a:lnTo>
                    <a:pt x="34549" y="1715"/>
                  </a:lnTo>
                  <a:lnTo>
                    <a:pt x="41889" y="6344"/>
                  </a:lnTo>
                  <a:lnTo>
                    <a:pt x="49076" y="13329"/>
                  </a:lnTo>
                  <a:lnTo>
                    <a:pt x="55736" y="21824"/>
                  </a:lnTo>
                  <a:lnTo>
                    <a:pt x="61722" y="31199"/>
                  </a:lnTo>
                  <a:lnTo>
                    <a:pt x="66908" y="41233"/>
                  </a:lnTo>
                  <a:lnTo>
                    <a:pt x="71100" y="52018"/>
                  </a:lnTo>
                  <a:lnTo>
                    <a:pt x="74292" y="63565"/>
                  </a:lnTo>
                  <a:lnTo>
                    <a:pt x="76624" y="75776"/>
                  </a:lnTo>
                  <a:lnTo>
                    <a:pt x="78280" y="88512"/>
                  </a:lnTo>
                  <a:lnTo>
                    <a:pt x="79427" y="101636"/>
                  </a:lnTo>
                  <a:lnTo>
                    <a:pt x="79876" y="114874"/>
                  </a:lnTo>
                  <a:lnTo>
                    <a:pt x="79122" y="127835"/>
                  </a:lnTo>
                  <a:lnTo>
                    <a:pt x="76982" y="140330"/>
                  </a:lnTo>
                  <a:lnTo>
                    <a:pt x="73580" y="152346"/>
                  </a:lnTo>
                  <a:lnTo>
                    <a:pt x="69153" y="163956"/>
                  </a:lnTo>
                  <a:lnTo>
                    <a:pt x="63949" y="175231"/>
                  </a:lnTo>
                  <a:lnTo>
                    <a:pt x="58014" y="185600"/>
                  </a:lnTo>
                  <a:lnTo>
                    <a:pt x="51207" y="193900"/>
                  </a:lnTo>
                  <a:lnTo>
                    <a:pt x="43524" y="199660"/>
                  </a:lnTo>
                  <a:lnTo>
                    <a:pt x="35247" y="202882"/>
                  </a:lnTo>
                  <a:lnTo>
                    <a:pt x="26846" y="203690"/>
                  </a:lnTo>
                  <a:lnTo>
                    <a:pt x="18616" y="202413"/>
                  </a:lnTo>
                  <a:lnTo>
                    <a:pt x="11142" y="199321"/>
                  </a:lnTo>
                  <a:lnTo>
                    <a:pt x="5341" y="194521"/>
                  </a:lnTo>
                  <a:lnTo>
                    <a:pt x="1566" y="188236"/>
                  </a:lnTo>
                  <a:lnTo>
                    <a:pt x="0" y="181089"/>
                  </a:lnTo>
                  <a:lnTo>
                    <a:pt x="912" y="173987"/>
                  </a:lnTo>
                  <a:lnTo>
                    <a:pt x="4192" y="167447"/>
                  </a:lnTo>
                  <a:lnTo>
                    <a:pt x="9459" y="161923"/>
                  </a:lnTo>
                  <a:lnTo>
                    <a:pt x="16267" y="157969"/>
                  </a:lnTo>
                  <a:lnTo>
                    <a:pt x="24207" y="155727"/>
                  </a:lnTo>
                  <a:lnTo>
                    <a:pt x="32959" y="155170"/>
                  </a:lnTo>
                  <a:lnTo>
                    <a:pt x="42276" y="156302"/>
                  </a:lnTo>
                  <a:lnTo>
                    <a:pt x="51985" y="158947"/>
                  </a:lnTo>
                  <a:lnTo>
                    <a:pt x="61960" y="162821"/>
                  </a:lnTo>
                  <a:lnTo>
                    <a:pt x="72117" y="167629"/>
                  </a:lnTo>
                  <a:lnTo>
                    <a:pt x="82387" y="173108"/>
                  </a:lnTo>
                  <a:lnTo>
                    <a:pt x="92468" y="178755"/>
                  </a:lnTo>
                  <a:lnTo>
                    <a:pt x="102915" y="184376"/>
                  </a:lnTo>
                  <a:lnTo>
                    <a:pt x="115761" y="190461"/>
                  </a:lnTo>
                  <a:lnTo>
                    <a:pt x="134536" y="197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37948" y="968621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222692" y="7662"/>
                  </a:lnTo>
                  <a:lnTo>
                    <a:pt x="213065" y="5520"/>
                  </a:lnTo>
                  <a:lnTo>
                    <a:pt x="201773" y="3917"/>
                  </a:lnTo>
                  <a:lnTo>
                    <a:pt x="188932" y="2736"/>
                  </a:lnTo>
                  <a:lnTo>
                    <a:pt x="174805" y="1888"/>
                  </a:lnTo>
                  <a:lnTo>
                    <a:pt x="159684" y="1290"/>
                  </a:lnTo>
                  <a:lnTo>
                    <a:pt x="143996" y="876"/>
                  </a:lnTo>
                  <a:lnTo>
                    <a:pt x="128255" y="592"/>
                  </a:lnTo>
                  <a:lnTo>
                    <a:pt x="112752" y="398"/>
                  </a:lnTo>
                  <a:lnTo>
                    <a:pt x="97565" y="268"/>
                  </a:lnTo>
                  <a:lnTo>
                    <a:pt x="82675" y="179"/>
                  </a:lnTo>
                  <a:lnTo>
                    <a:pt x="68040" y="120"/>
                  </a:lnTo>
                  <a:lnTo>
                    <a:pt x="54014" y="80"/>
                  </a:lnTo>
                  <a:lnTo>
                    <a:pt x="39871" y="49"/>
                  </a:lnTo>
                  <a:lnTo>
                    <a:pt x="23246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411647" y="1030600"/>
              <a:ext cx="103229" cy="173979"/>
            </a:xfrm>
            <a:custGeom>
              <a:avLst/>
              <a:gdLst/>
              <a:ahLst/>
              <a:cxnLst/>
              <a:rect l="0" t="0" r="0" b="0"/>
              <a:pathLst>
                <a:path w="103229" h="173979">
                  <a:moveTo>
                    <a:pt x="0" y="11721"/>
                  </a:moveTo>
                  <a:lnTo>
                    <a:pt x="5935" y="6054"/>
                  </a:lnTo>
                  <a:lnTo>
                    <a:pt x="12140" y="2410"/>
                  </a:lnTo>
                  <a:lnTo>
                    <a:pt x="19235" y="501"/>
                  </a:lnTo>
                  <a:lnTo>
                    <a:pt x="27176" y="0"/>
                  </a:lnTo>
                  <a:lnTo>
                    <a:pt x="35822" y="619"/>
                  </a:lnTo>
                  <a:lnTo>
                    <a:pt x="44999" y="2104"/>
                  </a:lnTo>
                  <a:lnTo>
                    <a:pt x="53907" y="4718"/>
                  </a:lnTo>
                  <a:lnTo>
                    <a:pt x="61203" y="9201"/>
                  </a:lnTo>
                  <a:lnTo>
                    <a:pt x="66279" y="15800"/>
                  </a:lnTo>
                  <a:lnTo>
                    <a:pt x="69037" y="23994"/>
                  </a:lnTo>
                  <a:lnTo>
                    <a:pt x="69532" y="32794"/>
                  </a:lnTo>
                  <a:lnTo>
                    <a:pt x="68049" y="41563"/>
                  </a:lnTo>
                  <a:lnTo>
                    <a:pt x="64989" y="50041"/>
                  </a:lnTo>
                  <a:lnTo>
                    <a:pt x="60743" y="58179"/>
                  </a:lnTo>
                  <a:lnTo>
                    <a:pt x="55695" y="66009"/>
                  </a:lnTo>
                  <a:lnTo>
                    <a:pt x="52073" y="73235"/>
                  </a:lnTo>
                  <a:lnTo>
                    <a:pt x="52439" y="78992"/>
                  </a:lnTo>
                  <a:lnTo>
                    <a:pt x="56085" y="82989"/>
                  </a:lnTo>
                  <a:lnTo>
                    <a:pt x="61985" y="86000"/>
                  </a:lnTo>
                  <a:lnTo>
                    <a:pt x="69241" y="89023"/>
                  </a:lnTo>
                  <a:lnTo>
                    <a:pt x="77046" y="93012"/>
                  </a:lnTo>
                  <a:lnTo>
                    <a:pt x="84921" y="98349"/>
                  </a:lnTo>
                  <a:lnTo>
                    <a:pt x="92179" y="104991"/>
                  </a:lnTo>
                  <a:lnTo>
                    <a:pt x="97847" y="112714"/>
                  </a:lnTo>
                  <a:lnTo>
                    <a:pt x="101542" y="121262"/>
                  </a:lnTo>
                  <a:lnTo>
                    <a:pt x="103228" y="130248"/>
                  </a:lnTo>
                  <a:lnTo>
                    <a:pt x="102930" y="139190"/>
                  </a:lnTo>
                  <a:lnTo>
                    <a:pt x="100871" y="147817"/>
                  </a:lnTo>
                  <a:lnTo>
                    <a:pt x="97069" y="155743"/>
                  </a:lnTo>
                  <a:lnTo>
                    <a:pt x="91253" y="162387"/>
                  </a:lnTo>
                  <a:lnTo>
                    <a:pt x="83459" y="167553"/>
                  </a:lnTo>
                  <a:lnTo>
                    <a:pt x="74144" y="171208"/>
                  </a:lnTo>
                  <a:lnTo>
                    <a:pt x="63983" y="173303"/>
                  </a:lnTo>
                  <a:lnTo>
                    <a:pt x="53458" y="173978"/>
                  </a:lnTo>
                  <a:lnTo>
                    <a:pt x="43072" y="173648"/>
                  </a:lnTo>
                  <a:lnTo>
                    <a:pt x="32323" y="172877"/>
                  </a:lnTo>
                  <a:lnTo>
                    <a:pt x="19158" y="171601"/>
                  </a:lnTo>
                  <a:lnTo>
                    <a:pt x="0" y="169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32746" y="1210777"/>
              <a:ext cx="51836" cy="136871"/>
            </a:xfrm>
            <a:custGeom>
              <a:avLst/>
              <a:gdLst/>
              <a:ahLst/>
              <a:cxnLst/>
              <a:rect l="0" t="0" r="0" b="0"/>
              <a:pathLst>
                <a:path w="51836" h="136871">
                  <a:moveTo>
                    <a:pt x="21057" y="0"/>
                  </a:moveTo>
                  <a:lnTo>
                    <a:pt x="26924" y="8801"/>
                  </a:lnTo>
                  <a:lnTo>
                    <a:pt x="32489" y="17148"/>
                  </a:lnTo>
                  <a:lnTo>
                    <a:pt x="38274" y="25851"/>
                  </a:lnTo>
                  <a:lnTo>
                    <a:pt x="43837" y="35145"/>
                  </a:lnTo>
                  <a:lnTo>
                    <a:pt x="48221" y="45288"/>
                  </a:lnTo>
                  <a:lnTo>
                    <a:pt x="50981" y="56324"/>
                  </a:lnTo>
                  <a:lnTo>
                    <a:pt x="51835" y="67818"/>
                  </a:lnTo>
                  <a:lnTo>
                    <a:pt x="50431" y="78992"/>
                  </a:lnTo>
                  <a:lnTo>
                    <a:pt x="46819" y="89423"/>
                  </a:lnTo>
                  <a:lnTo>
                    <a:pt x="41411" y="98941"/>
                  </a:lnTo>
                  <a:lnTo>
                    <a:pt x="34054" y="108490"/>
                  </a:lnTo>
                  <a:lnTo>
                    <a:pt x="21868" y="12001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43357" y="746587"/>
              <a:ext cx="254126" cy="443134"/>
            </a:xfrm>
            <a:custGeom>
              <a:avLst/>
              <a:gdLst/>
              <a:ahLst/>
              <a:cxnLst/>
              <a:rect l="0" t="0" r="0" b="0"/>
              <a:pathLst>
                <a:path w="254126" h="443134">
                  <a:moveTo>
                    <a:pt x="21057" y="95692"/>
                  </a:moveTo>
                  <a:lnTo>
                    <a:pt x="21192" y="84024"/>
                  </a:lnTo>
                  <a:lnTo>
                    <a:pt x="22472" y="73535"/>
                  </a:lnTo>
                  <a:lnTo>
                    <a:pt x="25065" y="63238"/>
                  </a:lnTo>
                  <a:lnTo>
                    <a:pt x="28784" y="53110"/>
                  </a:lnTo>
                  <a:lnTo>
                    <a:pt x="33417" y="43414"/>
                  </a:lnTo>
                  <a:lnTo>
                    <a:pt x="38754" y="34283"/>
                  </a:lnTo>
                  <a:lnTo>
                    <a:pt x="44774" y="25853"/>
                  </a:lnTo>
                  <a:lnTo>
                    <a:pt x="51637" y="18340"/>
                  </a:lnTo>
                  <a:lnTo>
                    <a:pt x="59361" y="11778"/>
                  </a:lnTo>
                  <a:lnTo>
                    <a:pt x="67834" y="6373"/>
                  </a:lnTo>
                  <a:lnTo>
                    <a:pt x="76900" y="2564"/>
                  </a:lnTo>
                  <a:lnTo>
                    <a:pt x="86402" y="452"/>
                  </a:lnTo>
                  <a:lnTo>
                    <a:pt x="96053" y="0"/>
                  </a:lnTo>
                  <a:lnTo>
                    <a:pt x="105453" y="1208"/>
                  </a:lnTo>
                  <a:lnTo>
                    <a:pt x="114398" y="3913"/>
                  </a:lnTo>
                  <a:lnTo>
                    <a:pt x="122708" y="7999"/>
                  </a:lnTo>
                  <a:lnTo>
                    <a:pt x="130144" y="13482"/>
                  </a:lnTo>
                  <a:lnTo>
                    <a:pt x="136659" y="20247"/>
                  </a:lnTo>
                  <a:lnTo>
                    <a:pt x="142204" y="28228"/>
                  </a:lnTo>
                  <a:lnTo>
                    <a:pt x="146639" y="37487"/>
                  </a:lnTo>
                  <a:lnTo>
                    <a:pt x="149990" y="47934"/>
                  </a:lnTo>
                  <a:lnTo>
                    <a:pt x="152259" y="59204"/>
                  </a:lnTo>
                  <a:lnTo>
                    <a:pt x="153341" y="70760"/>
                  </a:lnTo>
                  <a:lnTo>
                    <a:pt x="153291" y="82271"/>
                  </a:lnTo>
                  <a:lnTo>
                    <a:pt x="152294" y="93609"/>
                  </a:lnTo>
                  <a:lnTo>
                    <a:pt x="150562" y="104756"/>
                  </a:lnTo>
                  <a:lnTo>
                    <a:pt x="148284" y="115735"/>
                  </a:lnTo>
                  <a:lnTo>
                    <a:pt x="145451" y="126583"/>
                  </a:lnTo>
                  <a:lnTo>
                    <a:pt x="141871" y="137334"/>
                  </a:lnTo>
                  <a:lnTo>
                    <a:pt x="137495" y="148011"/>
                  </a:lnTo>
                  <a:lnTo>
                    <a:pt x="132252" y="158471"/>
                  </a:lnTo>
                  <a:lnTo>
                    <a:pt x="125975" y="168421"/>
                  </a:lnTo>
                  <a:lnTo>
                    <a:pt x="118686" y="177713"/>
                  </a:lnTo>
                  <a:lnTo>
                    <a:pt x="110925" y="185236"/>
                  </a:lnTo>
                  <a:lnTo>
                    <a:pt x="104766" y="188522"/>
                  </a:lnTo>
                  <a:lnTo>
                    <a:pt x="102387" y="187458"/>
                  </a:lnTo>
                  <a:lnTo>
                    <a:pt x="103720" y="184530"/>
                  </a:lnTo>
                  <a:lnTo>
                    <a:pt x="107907" y="181329"/>
                  </a:lnTo>
                  <a:lnTo>
                    <a:pt x="114122" y="178917"/>
                  </a:lnTo>
                  <a:lnTo>
                    <a:pt x="121739" y="177701"/>
                  </a:lnTo>
                  <a:lnTo>
                    <a:pt x="130309" y="177664"/>
                  </a:lnTo>
                  <a:lnTo>
                    <a:pt x="139523" y="178610"/>
                  </a:lnTo>
                  <a:lnTo>
                    <a:pt x="149166" y="180317"/>
                  </a:lnTo>
                  <a:lnTo>
                    <a:pt x="158934" y="182746"/>
                  </a:lnTo>
                  <a:lnTo>
                    <a:pt x="168421" y="186044"/>
                  </a:lnTo>
                  <a:lnTo>
                    <a:pt x="177433" y="190222"/>
                  </a:lnTo>
                  <a:lnTo>
                    <a:pt x="185960" y="195162"/>
                  </a:lnTo>
                  <a:lnTo>
                    <a:pt x="194075" y="200701"/>
                  </a:lnTo>
                  <a:lnTo>
                    <a:pt x="201869" y="206692"/>
                  </a:lnTo>
                  <a:lnTo>
                    <a:pt x="209428" y="213172"/>
                  </a:lnTo>
                  <a:lnTo>
                    <a:pt x="216817" y="220354"/>
                  </a:lnTo>
                  <a:lnTo>
                    <a:pt x="224084" y="228306"/>
                  </a:lnTo>
                  <a:lnTo>
                    <a:pt x="231101" y="237274"/>
                  </a:lnTo>
                  <a:lnTo>
                    <a:pt x="237587" y="247737"/>
                  </a:lnTo>
                  <a:lnTo>
                    <a:pt x="243420" y="259809"/>
                  </a:lnTo>
                  <a:lnTo>
                    <a:pt x="248320" y="272985"/>
                  </a:lnTo>
                  <a:lnTo>
                    <a:pt x="251781" y="286360"/>
                  </a:lnTo>
                  <a:lnTo>
                    <a:pt x="253660" y="299397"/>
                  </a:lnTo>
                  <a:lnTo>
                    <a:pt x="254125" y="312251"/>
                  </a:lnTo>
                  <a:lnTo>
                    <a:pt x="253457" y="325553"/>
                  </a:lnTo>
                  <a:lnTo>
                    <a:pt x="251932" y="339637"/>
                  </a:lnTo>
                  <a:lnTo>
                    <a:pt x="249624" y="354046"/>
                  </a:lnTo>
                  <a:lnTo>
                    <a:pt x="246404" y="367740"/>
                  </a:lnTo>
                  <a:lnTo>
                    <a:pt x="242270" y="380170"/>
                  </a:lnTo>
                  <a:lnTo>
                    <a:pt x="237019" y="391127"/>
                  </a:lnTo>
                  <a:lnTo>
                    <a:pt x="230206" y="400489"/>
                  </a:lnTo>
                  <a:lnTo>
                    <a:pt x="221729" y="408374"/>
                  </a:lnTo>
                  <a:lnTo>
                    <a:pt x="211780" y="415042"/>
                  </a:lnTo>
                  <a:lnTo>
                    <a:pt x="200660" y="420778"/>
                  </a:lnTo>
                  <a:lnTo>
                    <a:pt x="188663" y="425827"/>
                  </a:lnTo>
                  <a:lnTo>
                    <a:pt x="176033" y="430223"/>
                  </a:lnTo>
                  <a:lnTo>
                    <a:pt x="162956" y="433805"/>
                  </a:lnTo>
                  <a:lnTo>
                    <a:pt x="149575" y="436544"/>
                  </a:lnTo>
                  <a:lnTo>
                    <a:pt x="136151" y="438384"/>
                  </a:lnTo>
                  <a:lnTo>
                    <a:pt x="123058" y="439169"/>
                  </a:lnTo>
                  <a:lnTo>
                    <a:pt x="110472" y="438926"/>
                  </a:lnTo>
                  <a:lnTo>
                    <a:pt x="98392" y="438137"/>
                  </a:lnTo>
                  <a:lnTo>
                    <a:pt x="86740" y="437608"/>
                  </a:lnTo>
                  <a:lnTo>
                    <a:pt x="75418" y="437774"/>
                  </a:lnTo>
                  <a:lnTo>
                    <a:pt x="64213" y="438556"/>
                  </a:lnTo>
                  <a:lnTo>
                    <a:pt x="51396" y="439624"/>
                  </a:lnTo>
                  <a:lnTo>
                    <a:pt x="32481" y="441077"/>
                  </a:lnTo>
                  <a:lnTo>
                    <a:pt x="0" y="443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64497" y="642238"/>
              <a:ext cx="111408" cy="189514"/>
            </a:xfrm>
            <a:custGeom>
              <a:avLst/>
              <a:gdLst/>
              <a:ahLst/>
              <a:cxnLst/>
              <a:rect l="0" t="0" r="0" b="0"/>
              <a:pathLst>
                <a:path w="111408" h="189514">
                  <a:moveTo>
                    <a:pt x="0" y="0"/>
                  </a:moveTo>
                  <a:lnTo>
                    <a:pt x="8869" y="2867"/>
                  </a:lnTo>
                  <a:lnTo>
                    <a:pt x="17856" y="5009"/>
                  </a:lnTo>
                  <a:lnTo>
                    <a:pt x="27851" y="6612"/>
                  </a:lnTo>
                  <a:lnTo>
                    <a:pt x="38832" y="7792"/>
                  </a:lnTo>
                  <a:lnTo>
                    <a:pt x="50644" y="8641"/>
                  </a:lnTo>
                  <a:lnTo>
                    <a:pt x="63089" y="9252"/>
                  </a:lnTo>
                  <a:lnTo>
                    <a:pt x="75507" y="10185"/>
                  </a:lnTo>
                  <a:lnTo>
                    <a:pt x="86843" y="12414"/>
                  </a:lnTo>
                  <a:lnTo>
                    <a:pt x="96592" y="16362"/>
                  </a:lnTo>
                  <a:lnTo>
                    <a:pt x="104284" y="21797"/>
                  </a:lnTo>
                  <a:lnTo>
                    <a:pt x="109252" y="28127"/>
                  </a:lnTo>
                  <a:lnTo>
                    <a:pt x="111407" y="34910"/>
                  </a:lnTo>
                  <a:lnTo>
                    <a:pt x="111280" y="42225"/>
                  </a:lnTo>
                  <a:lnTo>
                    <a:pt x="109692" y="50565"/>
                  </a:lnTo>
                  <a:lnTo>
                    <a:pt x="107260" y="60131"/>
                  </a:lnTo>
                  <a:lnTo>
                    <a:pt x="104195" y="70672"/>
                  </a:lnTo>
                  <a:lnTo>
                    <a:pt x="100394" y="81672"/>
                  </a:lnTo>
                  <a:lnTo>
                    <a:pt x="95848" y="92778"/>
                  </a:lnTo>
                  <a:lnTo>
                    <a:pt x="90813" y="103829"/>
                  </a:lnTo>
                  <a:lnTo>
                    <a:pt x="85734" y="114774"/>
                  </a:lnTo>
                  <a:lnTo>
                    <a:pt x="80870" y="125611"/>
                  </a:lnTo>
                  <a:lnTo>
                    <a:pt x="76255" y="136287"/>
                  </a:lnTo>
                  <a:lnTo>
                    <a:pt x="71224" y="147948"/>
                  </a:lnTo>
                  <a:lnTo>
                    <a:pt x="64222" y="163856"/>
                  </a:lnTo>
                  <a:lnTo>
                    <a:pt x="5264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59212" y="884393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51478" y="0"/>
                  </a:lnTo>
                  <a:lnTo>
                    <a:pt x="240348" y="0"/>
                  </a:lnTo>
                  <a:lnTo>
                    <a:pt x="228750" y="0"/>
                  </a:lnTo>
                  <a:lnTo>
                    <a:pt x="216589" y="0"/>
                  </a:lnTo>
                  <a:lnTo>
                    <a:pt x="203930" y="0"/>
                  </a:lnTo>
                  <a:lnTo>
                    <a:pt x="190873" y="0"/>
                  </a:lnTo>
                  <a:lnTo>
                    <a:pt x="177522" y="0"/>
                  </a:lnTo>
                  <a:lnTo>
                    <a:pt x="163956" y="0"/>
                  </a:lnTo>
                  <a:lnTo>
                    <a:pt x="150245" y="5"/>
                  </a:lnTo>
                  <a:lnTo>
                    <a:pt x="136599" y="178"/>
                  </a:lnTo>
                  <a:lnTo>
                    <a:pt x="123358" y="826"/>
                  </a:lnTo>
                  <a:lnTo>
                    <a:pt x="110668" y="2075"/>
                  </a:lnTo>
                  <a:lnTo>
                    <a:pt x="98350" y="3727"/>
                  </a:lnTo>
                  <a:lnTo>
                    <a:pt x="86005" y="5376"/>
                  </a:lnTo>
                  <a:lnTo>
                    <a:pt x="73408" y="6783"/>
                  </a:lnTo>
                  <a:lnTo>
                    <a:pt x="60724" y="8080"/>
                  </a:lnTo>
                  <a:lnTo>
                    <a:pt x="46965" y="9910"/>
                  </a:lnTo>
                  <a:lnTo>
                    <a:pt x="28682" y="135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09407" y="945928"/>
              <a:ext cx="128791" cy="248481"/>
            </a:xfrm>
            <a:custGeom>
              <a:avLst/>
              <a:gdLst/>
              <a:ahLst/>
              <a:cxnLst/>
              <a:rect l="0" t="0" r="0" b="0"/>
              <a:pathLst>
                <a:path w="128791" h="248481">
                  <a:moveTo>
                    <a:pt x="128790" y="75336"/>
                  </a:moveTo>
                  <a:lnTo>
                    <a:pt x="122922" y="81270"/>
                  </a:lnTo>
                  <a:lnTo>
                    <a:pt x="117358" y="87475"/>
                  </a:lnTo>
                  <a:lnTo>
                    <a:pt x="111563" y="94571"/>
                  </a:lnTo>
                  <a:lnTo>
                    <a:pt x="105656" y="102511"/>
                  </a:lnTo>
                  <a:lnTo>
                    <a:pt x="99974" y="111157"/>
                  </a:lnTo>
                  <a:lnTo>
                    <a:pt x="94695" y="120357"/>
                  </a:lnTo>
                  <a:lnTo>
                    <a:pt x="89671" y="130129"/>
                  </a:lnTo>
                  <a:lnTo>
                    <a:pt x="84537" y="140667"/>
                  </a:lnTo>
                  <a:lnTo>
                    <a:pt x="79082" y="152004"/>
                  </a:lnTo>
                  <a:lnTo>
                    <a:pt x="73265" y="163717"/>
                  </a:lnTo>
                  <a:lnTo>
                    <a:pt x="67128" y="175047"/>
                  </a:lnTo>
                  <a:lnTo>
                    <a:pt x="60746" y="185600"/>
                  </a:lnTo>
                  <a:lnTo>
                    <a:pt x="54511" y="195652"/>
                  </a:lnTo>
                  <a:lnTo>
                    <a:pt x="49091" y="205928"/>
                  </a:lnTo>
                  <a:lnTo>
                    <a:pt x="44798" y="216822"/>
                  </a:lnTo>
                  <a:lnTo>
                    <a:pt x="42115" y="227602"/>
                  </a:lnTo>
                  <a:lnTo>
                    <a:pt x="42695" y="236806"/>
                  </a:lnTo>
                  <a:lnTo>
                    <a:pt x="47105" y="243479"/>
                  </a:lnTo>
                  <a:lnTo>
                    <a:pt x="53622" y="247175"/>
                  </a:lnTo>
                  <a:lnTo>
                    <a:pt x="61350" y="248480"/>
                  </a:lnTo>
                  <a:lnTo>
                    <a:pt x="69741" y="247803"/>
                  </a:lnTo>
                  <a:lnTo>
                    <a:pt x="78251" y="245086"/>
                  </a:lnTo>
                  <a:lnTo>
                    <a:pt x="86577" y="240445"/>
                  </a:lnTo>
                  <a:lnTo>
                    <a:pt x="94461" y="234193"/>
                  </a:lnTo>
                  <a:lnTo>
                    <a:pt x="101607" y="226692"/>
                  </a:lnTo>
                  <a:lnTo>
                    <a:pt x="107921" y="218268"/>
                  </a:lnTo>
                  <a:lnTo>
                    <a:pt x="113160" y="209187"/>
                  </a:lnTo>
                  <a:lnTo>
                    <a:pt x="116857" y="199644"/>
                  </a:lnTo>
                  <a:lnTo>
                    <a:pt x="118895" y="189788"/>
                  </a:lnTo>
                  <a:lnTo>
                    <a:pt x="119298" y="179883"/>
                  </a:lnTo>
                  <a:lnTo>
                    <a:pt x="118056" y="170305"/>
                  </a:lnTo>
                  <a:lnTo>
                    <a:pt x="115328" y="161233"/>
                  </a:lnTo>
                  <a:lnTo>
                    <a:pt x="111227" y="152666"/>
                  </a:lnTo>
                  <a:lnTo>
                    <a:pt x="105734" y="144525"/>
                  </a:lnTo>
                  <a:lnTo>
                    <a:pt x="98968" y="136718"/>
                  </a:lnTo>
                  <a:lnTo>
                    <a:pt x="91155" y="129321"/>
                  </a:lnTo>
                  <a:lnTo>
                    <a:pt x="82541" y="122573"/>
                  </a:lnTo>
                  <a:lnTo>
                    <a:pt x="73346" y="116545"/>
                  </a:lnTo>
                  <a:lnTo>
                    <a:pt x="63900" y="111004"/>
                  </a:lnTo>
                  <a:lnTo>
                    <a:pt x="54640" y="105516"/>
                  </a:lnTo>
                  <a:lnTo>
                    <a:pt x="45784" y="99821"/>
                  </a:lnTo>
                  <a:lnTo>
                    <a:pt x="37364" y="93842"/>
                  </a:lnTo>
                  <a:lnTo>
                    <a:pt x="29321" y="87595"/>
                  </a:lnTo>
                  <a:lnTo>
                    <a:pt x="21585" y="81122"/>
                  </a:lnTo>
                  <a:lnTo>
                    <a:pt x="14406" y="74146"/>
                  </a:lnTo>
                  <a:lnTo>
                    <a:pt x="8336" y="66099"/>
                  </a:lnTo>
                  <a:lnTo>
                    <a:pt x="3600" y="56772"/>
                  </a:lnTo>
                  <a:lnTo>
                    <a:pt x="589" y="46745"/>
                  </a:lnTo>
                  <a:lnTo>
                    <a:pt x="0" y="37163"/>
                  </a:lnTo>
                  <a:lnTo>
                    <a:pt x="1979" y="28648"/>
                  </a:lnTo>
                  <a:lnTo>
                    <a:pt x="6225" y="21307"/>
                  </a:lnTo>
                  <a:lnTo>
                    <a:pt x="12271" y="14995"/>
                  </a:lnTo>
                  <a:lnTo>
                    <a:pt x="19667" y="9502"/>
                  </a:lnTo>
                  <a:lnTo>
                    <a:pt x="28034" y="4948"/>
                  </a:lnTo>
                  <a:lnTo>
                    <a:pt x="37088" y="1779"/>
                  </a:lnTo>
                  <a:lnTo>
                    <a:pt x="46610" y="128"/>
                  </a:lnTo>
                  <a:lnTo>
                    <a:pt x="56290" y="0"/>
                  </a:lnTo>
                  <a:lnTo>
                    <a:pt x="65715" y="1433"/>
                  </a:lnTo>
                  <a:lnTo>
                    <a:pt x="74676" y="4298"/>
                  </a:lnTo>
                  <a:lnTo>
                    <a:pt x="82828" y="8661"/>
                  </a:lnTo>
                  <a:lnTo>
                    <a:pt x="89627" y="14864"/>
                  </a:lnTo>
                  <a:lnTo>
                    <a:pt x="94901" y="22906"/>
                  </a:lnTo>
                  <a:lnTo>
                    <a:pt x="98807" y="31921"/>
                  </a:lnTo>
                  <a:lnTo>
                    <a:pt x="102026" y="41230"/>
                  </a:lnTo>
                  <a:lnTo>
                    <a:pt x="104839" y="51652"/>
                  </a:lnTo>
                  <a:lnTo>
                    <a:pt x="107733" y="648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90152" y="1968829"/>
            <a:ext cx="4852317" cy="421141"/>
            <a:chOff x="390152" y="1968829"/>
            <a:chExt cx="4852317" cy="421141"/>
          </a:xfrm>
        </p:grpSpPr>
        <p:sp>
          <p:nvSpPr>
            <p:cNvPr id="61" name="Freeform 60"/>
            <p:cNvSpPr/>
            <p:nvPr/>
          </p:nvSpPr>
          <p:spPr>
            <a:xfrm>
              <a:off x="390152" y="2041517"/>
              <a:ext cx="317257" cy="348453"/>
            </a:xfrm>
            <a:custGeom>
              <a:avLst/>
              <a:gdLst/>
              <a:ahLst/>
              <a:cxnLst/>
              <a:rect l="0" t="0" r="0" b="0"/>
              <a:pathLst>
                <a:path w="317257" h="348453">
                  <a:moveTo>
                    <a:pt x="104687" y="327394"/>
                  </a:moveTo>
                  <a:lnTo>
                    <a:pt x="104754" y="315727"/>
                  </a:lnTo>
                  <a:lnTo>
                    <a:pt x="105394" y="305238"/>
                  </a:lnTo>
                  <a:lnTo>
                    <a:pt x="106686" y="294927"/>
                  </a:lnTo>
                  <a:lnTo>
                    <a:pt x="108373" y="284280"/>
                  </a:lnTo>
                  <a:lnTo>
                    <a:pt x="110041" y="272640"/>
                  </a:lnTo>
                  <a:lnTo>
                    <a:pt x="111459" y="259752"/>
                  </a:lnTo>
                  <a:lnTo>
                    <a:pt x="112730" y="246019"/>
                  </a:lnTo>
                  <a:lnTo>
                    <a:pt x="114189" y="232265"/>
                  </a:lnTo>
                  <a:lnTo>
                    <a:pt x="116021" y="218975"/>
                  </a:lnTo>
                  <a:lnTo>
                    <a:pt x="118253" y="206121"/>
                  </a:lnTo>
                  <a:lnTo>
                    <a:pt x="120829" y="193351"/>
                  </a:lnTo>
                  <a:lnTo>
                    <a:pt x="123676" y="180428"/>
                  </a:lnTo>
                  <a:lnTo>
                    <a:pt x="126724" y="167275"/>
                  </a:lnTo>
                  <a:lnTo>
                    <a:pt x="129917" y="153898"/>
                  </a:lnTo>
                  <a:lnTo>
                    <a:pt x="133205" y="140336"/>
                  </a:lnTo>
                  <a:lnTo>
                    <a:pt x="136395" y="126633"/>
                  </a:lnTo>
                  <a:lnTo>
                    <a:pt x="139157" y="112826"/>
                  </a:lnTo>
                  <a:lnTo>
                    <a:pt x="141352" y="98947"/>
                  </a:lnTo>
                  <a:lnTo>
                    <a:pt x="143164" y="85017"/>
                  </a:lnTo>
                  <a:lnTo>
                    <a:pt x="144995" y="71052"/>
                  </a:lnTo>
                  <a:lnTo>
                    <a:pt x="147082" y="57068"/>
                  </a:lnTo>
                  <a:lnTo>
                    <a:pt x="149485" y="43236"/>
                  </a:lnTo>
                  <a:lnTo>
                    <a:pt x="152178" y="29868"/>
                  </a:lnTo>
                  <a:lnTo>
                    <a:pt x="155117" y="17128"/>
                  </a:lnTo>
                  <a:lnTo>
                    <a:pt x="158713" y="6105"/>
                  </a:lnTo>
                  <a:lnTo>
                    <a:pt x="163494" y="0"/>
                  </a:lnTo>
                  <a:lnTo>
                    <a:pt x="168743" y="419"/>
                  </a:lnTo>
                  <a:lnTo>
                    <a:pt x="173490" y="5412"/>
                  </a:lnTo>
                  <a:lnTo>
                    <a:pt x="177696" y="13383"/>
                  </a:lnTo>
                  <a:lnTo>
                    <a:pt x="181564" y="23342"/>
                  </a:lnTo>
                  <a:lnTo>
                    <a:pt x="185250" y="34639"/>
                  </a:lnTo>
                  <a:lnTo>
                    <a:pt x="188844" y="46838"/>
                  </a:lnTo>
                  <a:lnTo>
                    <a:pt x="192394" y="59644"/>
                  </a:lnTo>
                  <a:lnTo>
                    <a:pt x="195922" y="72853"/>
                  </a:lnTo>
                  <a:lnTo>
                    <a:pt x="199439" y="86168"/>
                  </a:lnTo>
                  <a:lnTo>
                    <a:pt x="202952" y="99189"/>
                  </a:lnTo>
                  <a:lnTo>
                    <a:pt x="206463" y="111733"/>
                  </a:lnTo>
                  <a:lnTo>
                    <a:pt x="209973" y="123954"/>
                  </a:lnTo>
                  <a:lnTo>
                    <a:pt x="213482" y="136235"/>
                  </a:lnTo>
                  <a:lnTo>
                    <a:pt x="216992" y="148793"/>
                  </a:lnTo>
                  <a:lnTo>
                    <a:pt x="220501" y="161516"/>
                  </a:lnTo>
                  <a:lnTo>
                    <a:pt x="224010" y="174065"/>
                  </a:lnTo>
                  <a:lnTo>
                    <a:pt x="227524" y="186255"/>
                  </a:lnTo>
                  <a:lnTo>
                    <a:pt x="231206" y="198221"/>
                  </a:lnTo>
                  <a:lnTo>
                    <a:pt x="235364" y="210322"/>
                  </a:lnTo>
                  <a:lnTo>
                    <a:pt x="240122" y="222755"/>
                  </a:lnTo>
                  <a:lnTo>
                    <a:pt x="245285" y="235393"/>
                  </a:lnTo>
                  <a:lnTo>
                    <a:pt x="250442" y="247884"/>
                  </a:lnTo>
                  <a:lnTo>
                    <a:pt x="255336" y="260012"/>
                  </a:lnTo>
                  <a:lnTo>
                    <a:pt x="259223" y="271091"/>
                  </a:lnTo>
                  <a:lnTo>
                    <a:pt x="260077" y="280043"/>
                  </a:lnTo>
                  <a:lnTo>
                    <a:pt x="257204" y="285921"/>
                  </a:lnTo>
                  <a:lnTo>
                    <a:pt x="252358" y="287923"/>
                  </a:lnTo>
                  <a:lnTo>
                    <a:pt x="246571" y="286443"/>
                  </a:lnTo>
                  <a:lnTo>
                    <a:pt x="240289" y="282431"/>
                  </a:lnTo>
                  <a:lnTo>
                    <a:pt x="233725" y="276929"/>
                  </a:lnTo>
                  <a:lnTo>
                    <a:pt x="226992" y="270644"/>
                  </a:lnTo>
                  <a:lnTo>
                    <a:pt x="220157" y="263969"/>
                  </a:lnTo>
                  <a:lnTo>
                    <a:pt x="213256" y="257107"/>
                  </a:lnTo>
                  <a:lnTo>
                    <a:pt x="206300" y="250151"/>
                  </a:lnTo>
                  <a:lnTo>
                    <a:pt x="198813" y="242987"/>
                  </a:lnTo>
                  <a:lnTo>
                    <a:pt x="189882" y="235329"/>
                  </a:lnTo>
                  <a:lnTo>
                    <a:pt x="179139" y="227063"/>
                  </a:lnTo>
                  <a:lnTo>
                    <a:pt x="167177" y="218390"/>
                  </a:lnTo>
                  <a:lnTo>
                    <a:pt x="155223" y="209721"/>
                  </a:lnTo>
                  <a:lnTo>
                    <a:pt x="143988" y="201298"/>
                  </a:lnTo>
                  <a:lnTo>
                    <a:pt x="133176" y="193185"/>
                  </a:lnTo>
                  <a:lnTo>
                    <a:pt x="121791" y="185357"/>
                  </a:lnTo>
                  <a:lnTo>
                    <a:pt x="109294" y="177759"/>
                  </a:lnTo>
                  <a:lnTo>
                    <a:pt x="96103" y="170335"/>
                  </a:lnTo>
                  <a:lnTo>
                    <a:pt x="83302" y="163036"/>
                  </a:lnTo>
                  <a:lnTo>
                    <a:pt x="71497" y="155826"/>
                  </a:lnTo>
                  <a:lnTo>
                    <a:pt x="60638" y="148677"/>
                  </a:lnTo>
                  <a:lnTo>
                    <a:pt x="50284" y="141570"/>
                  </a:lnTo>
                  <a:lnTo>
                    <a:pt x="40101" y="134496"/>
                  </a:lnTo>
                  <a:lnTo>
                    <a:pt x="29923" y="127611"/>
                  </a:lnTo>
                  <a:lnTo>
                    <a:pt x="19689" y="121213"/>
                  </a:lnTo>
                  <a:lnTo>
                    <a:pt x="9458" y="115421"/>
                  </a:lnTo>
                  <a:lnTo>
                    <a:pt x="1739" y="109917"/>
                  </a:lnTo>
                  <a:lnTo>
                    <a:pt x="0" y="104948"/>
                  </a:lnTo>
                  <a:lnTo>
                    <a:pt x="3880" y="101460"/>
                  </a:lnTo>
                  <a:lnTo>
                    <a:pt x="11993" y="99271"/>
                  </a:lnTo>
                  <a:lnTo>
                    <a:pt x="22775" y="97770"/>
                  </a:lnTo>
                  <a:lnTo>
                    <a:pt x="34684" y="96313"/>
                  </a:lnTo>
                  <a:lnTo>
                    <a:pt x="46810" y="94566"/>
                  </a:lnTo>
                  <a:lnTo>
                    <a:pt x="59088" y="92601"/>
                  </a:lnTo>
                  <a:lnTo>
                    <a:pt x="72023" y="90756"/>
                  </a:lnTo>
                  <a:lnTo>
                    <a:pt x="85888" y="89222"/>
                  </a:lnTo>
                  <a:lnTo>
                    <a:pt x="100834" y="87875"/>
                  </a:lnTo>
                  <a:lnTo>
                    <a:pt x="117020" y="86366"/>
                  </a:lnTo>
                  <a:lnTo>
                    <a:pt x="134398" y="84504"/>
                  </a:lnTo>
                  <a:lnTo>
                    <a:pt x="152613" y="82424"/>
                  </a:lnTo>
                  <a:lnTo>
                    <a:pt x="171132" y="80481"/>
                  </a:lnTo>
                  <a:lnTo>
                    <a:pt x="189618" y="78877"/>
                  </a:lnTo>
                  <a:lnTo>
                    <a:pt x="207774" y="77648"/>
                  </a:lnTo>
                  <a:lnTo>
                    <a:pt x="225271" y="76747"/>
                  </a:lnTo>
                  <a:lnTo>
                    <a:pt x="241997" y="76103"/>
                  </a:lnTo>
                  <a:lnTo>
                    <a:pt x="257857" y="75484"/>
                  </a:lnTo>
                  <a:lnTo>
                    <a:pt x="272676" y="74528"/>
                  </a:lnTo>
                  <a:lnTo>
                    <a:pt x="286444" y="73083"/>
                  </a:lnTo>
                  <a:lnTo>
                    <a:pt x="298662" y="71833"/>
                  </a:lnTo>
                  <a:lnTo>
                    <a:pt x="308419" y="72979"/>
                  </a:lnTo>
                  <a:lnTo>
                    <a:pt x="314876" y="77524"/>
                  </a:lnTo>
                  <a:lnTo>
                    <a:pt x="317256" y="84028"/>
                  </a:lnTo>
                  <a:lnTo>
                    <a:pt x="316014" y="91705"/>
                  </a:lnTo>
                  <a:lnTo>
                    <a:pt x="312149" y="100043"/>
                  </a:lnTo>
                  <a:lnTo>
                    <a:pt x="306739" y="108510"/>
                  </a:lnTo>
                  <a:lnTo>
                    <a:pt x="300508" y="116812"/>
                  </a:lnTo>
                  <a:lnTo>
                    <a:pt x="293698" y="125018"/>
                  </a:lnTo>
                  <a:lnTo>
                    <a:pt x="286212" y="133443"/>
                  </a:lnTo>
                  <a:lnTo>
                    <a:pt x="278028" y="142261"/>
                  </a:lnTo>
                  <a:lnTo>
                    <a:pt x="269394" y="151489"/>
                  </a:lnTo>
                  <a:lnTo>
                    <a:pt x="260743" y="161070"/>
                  </a:lnTo>
                  <a:lnTo>
                    <a:pt x="252327" y="170922"/>
                  </a:lnTo>
                  <a:lnTo>
                    <a:pt x="244217" y="180811"/>
                  </a:lnTo>
                  <a:lnTo>
                    <a:pt x="236391" y="190370"/>
                  </a:lnTo>
                  <a:lnTo>
                    <a:pt x="228789" y="199430"/>
                  </a:lnTo>
                  <a:lnTo>
                    <a:pt x="221191" y="208158"/>
                  </a:lnTo>
                  <a:lnTo>
                    <a:pt x="213244" y="216938"/>
                  </a:lnTo>
                  <a:lnTo>
                    <a:pt x="204780" y="225996"/>
                  </a:lnTo>
                  <a:lnTo>
                    <a:pt x="195806" y="235387"/>
                  </a:lnTo>
                  <a:lnTo>
                    <a:pt x="186402" y="245077"/>
                  </a:lnTo>
                  <a:lnTo>
                    <a:pt x="176673" y="255003"/>
                  </a:lnTo>
                  <a:lnTo>
                    <a:pt x="166869" y="264940"/>
                  </a:lnTo>
                  <a:lnTo>
                    <a:pt x="157367" y="274532"/>
                  </a:lnTo>
                  <a:lnTo>
                    <a:pt x="148349" y="283610"/>
                  </a:lnTo>
                  <a:lnTo>
                    <a:pt x="139821" y="292179"/>
                  </a:lnTo>
                  <a:lnTo>
                    <a:pt x="131706" y="300320"/>
                  </a:lnTo>
                  <a:lnTo>
                    <a:pt x="123917" y="308128"/>
                  </a:lnTo>
                  <a:lnTo>
                    <a:pt x="116478" y="315578"/>
                  </a:lnTo>
                  <a:lnTo>
                    <a:pt x="108698" y="323368"/>
                  </a:lnTo>
                  <a:lnTo>
                    <a:pt x="98773" y="333301"/>
                  </a:lnTo>
                  <a:lnTo>
                    <a:pt x="83630" y="348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33640" y="2074114"/>
              <a:ext cx="24454" cy="263213"/>
            </a:xfrm>
            <a:custGeom>
              <a:avLst/>
              <a:gdLst/>
              <a:ahLst/>
              <a:cxnLst/>
              <a:rect l="0" t="0" r="0" b="0"/>
              <a:pathLst>
                <a:path w="24454" h="263213">
                  <a:moveTo>
                    <a:pt x="24453" y="0"/>
                  </a:moveTo>
                  <a:lnTo>
                    <a:pt x="21586" y="8868"/>
                  </a:lnTo>
                  <a:lnTo>
                    <a:pt x="19444" y="17855"/>
                  </a:lnTo>
                  <a:lnTo>
                    <a:pt x="17841" y="27855"/>
                  </a:lnTo>
                  <a:lnTo>
                    <a:pt x="16660" y="39008"/>
                  </a:lnTo>
                  <a:lnTo>
                    <a:pt x="15812" y="51468"/>
                  </a:lnTo>
                  <a:lnTo>
                    <a:pt x="15210" y="65175"/>
                  </a:lnTo>
                  <a:lnTo>
                    <a:pt x="14623" y="79765"/>
                  </a:lnTo>
                  <a:lnTo>
                    <a:pt x="13690" y="94695"/>
                  </a:lnTo>
                  <a:lnTo>
                    <a:pt x="12244" y="109624"/>
                  </a:lnTo>
                  <a:lnTo>
                    <a:pt x="10287" y="124577"/>
                  </a:lnTo>
                  <a:lnTo>
                    <a:pt x="7902" y="139836"/>
                  </a:lnTo>
                  <a:lnTo>
                    <a:pt x="5196" y="155537"/>
                  </a:lnTo>
                  <a:lnTo>
                    <a:pt x="2584" y="171354"/>
                  </a:lnTo>
                  <a:lnTo>
                    <a:pt x="750" y="186600"/>
                  </a:lnTo>
                  <a:lnTo>
                    <a:pt x="0" y="200921"/>
                  </a:lnTo>
                  <a:lnTo>
                    <a:pt x="148" y="214051"/>
                  </a:lnTo>
                  <a:lnTo>
                    <a:pt x="713" y="227030"/>
                  </a:lnTo>
                  <a:lnTo>
                    <a:pt x="1749" y="242113"/>
                  </a:lnTo>
                  <a:lnTo>
                    <a:pt x="339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1222" y="2021471"/>
              <a:ext cx="242157" cy="105286"/>
            </a:xfrm>
            <a:custGeom>
              <a:avLst/>
              <a:gdLst/>
              <a:ahLst/>
              <a:cxnLst/>
              <a:rect l="0" t="0" r="0" b="0"/>
              <a:pathLst>
                <a:path w="242157" h="105286">
                  <a:moveTo>
                    <a:pt x="242156" y="0"/>
                  </a:moveTo>
                  <a:lnTo>
                    <a:pt x="236221" y="8668"/>
                  </a:lnTo>
                  <a:lnTo>
                    <a:pt x="230017" y="15734"/>
                  </a:lnTo>
                  <a:lnTo>
                    <a:pt x="222916" y="21844"/>
                  </a:lnTo>
                  <a:lnTo>
                    <a:pt x="214803" y="27418"/>
                  </a:lnTo>
                  <a:lnTo>
                    <a:pt x="205508" y="32928"/>
                  </a:lnTo>
                  <a:lnTo>
                    <a:pt x="195065" y="38636"/>
                  </a:lnTo>
                  <a:lnTo>
                    <a:pt x="183813" y="44456"/>
                  </a:lnTo>
                  <a:lnTo>
                    <a:pt x="172275" y="50063"/>
                  </a:lnTo>
                  <a:lnTo>
                    <a:pt x="160779" y="55282"/>
                  </a:lnTo>
                  <a:lnTo>
                    <a:pt x="149453" y="60091"/>
                  </a:lnTo>
                  <a:lnTo>
                    <a:pt x="138316" y="64548"/>
                  </a:lnTo>
                  <a:lnTo>
                    <a:pt x="127334" y="68729"/>
                  </a:lnTo>
                  <a:lnTo>
                    <a:pt x="116145" y="72706"/>
                  </a:lnTo>
                  <a:lnTo>
                    <a:pt x="104100" y="76537"/>
                  </a:lnTo>
                  <a:lnTo>
                    <a:pt x="90923" y="80266"/>
                  </a:lnTo>
                  <a:lnTo>
                    <a:pt x="76987" y="83924"/>
                  </a:lnTo>
                  <a:lnTo>
                    <a:pt x="63092" y="87534"/>
                  </a:lnTo>
                  <a:lnTo>
                    <a:pt x="49725" y="91106"/>
                  </a:lnTo>
                  <a:lnTo>
                    <a:pt x="37456" y="94500"/>
                  </a:lnTo>
                  <a:lnTo>
                    <a:pt x="25900" y="97760"/>
                  </a:lnTo>
                  <a:lnTo>
                    <a:pt x="14050" y="1011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0694" y="2305741"/>
              <a:ext cx="263213" cy="84229"/>
            </a:xfrm>
            <a:custGeom>
              <a:avLst/>
              <a:gdLst/>
              <a:ahLst/>
              <a:cxnLst/>
              <a:rect l="0" t="0" r="0" b="0"/>
              <a:pathLst>
                <a:path w="263213" h="84229">
                  <a:moveTo>
                    <a:pt x="263212" y="0"/>
                  </a:moveTo>
                  <a:lnTo>
                    <a:pt x="251544" y="2933"/>
                  </a:lnTo>
                  <a:lnTo>
                    <a:pt x="241055" y="5715"/>
                  </a:lnTo>
                  <a:lnTo>
                    <a:pt x="230749" y="8615"/>
                  </a:lnTo>
                  <a:lnTo>
                    <a:pt x="220275" y="11656"/>
                  </a:lnTo>
                  <a:lnTo>
                    <a:pt x="209283" y="14821"/>
                  </a:lnTo>
                  <a:lnTo>
                    <a:pt x="197640" y="18084"/>
                  </a:lnTo>
                  <a:lnTo>
                    <a:pt x="185386" y="21422"/>
                  </a:lnTo>
                  <a:lnTo>
                    <a:pt x="172632" y="24814"/>
                  </a:lnTo>
                  <a:lnTo>
                    <a:pt x="159501" y="28242"/>
                  </a:lnTo>
                  <a:lnTo>
                    <a:pt x="146260" y="31697"/>
                  </a:lnTo>
                  <a:lnTo>
                    <a:pt x="133298" y="35170"/>
                  </a:lnTo>
                  <a:lnTo>
                    <a:pt x="120804" y="38655"/>
                  </a:lnTo>
                  <a:lnTo>
                    <a:pt x="108788" y="42147"/>
                  </a:lnTo>
                  <a:lnTo>
                    <a:pt x="97179" y="45646"/>
                  </a:lnTo>
                  <a:lnTo>
                    <a:pt x="85886" y="49148"/>
                  </a:lnTo>
                  <a:lnTo>
                    <a:pt x="74826" y="52652"/>
                  </a:lnTo>
                  <a:lnTo>
                    <a:pt x="63932" y="56158"/>
                  </a:lnTo>
                  <a:lnTo>
                    <a:pt x="53164" y="59665"/>
                  </a:lnTo>
                  <a:lnTo>
                    <a:pt x="42747" y="63215"/>
                  </a:lnTo>
                  <a:lnTo>
                    <a:pt x="32039" y="67340"/>
                  </a:lnTo>
                  <a:lnTo>
                    <a:pt x="18980" y="7352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77363" y="2026667"/>
              <a:ext cx="112358" cy="300132"/>
            </a:xfrm>
            <a:custGeom>
              <a:avLst/>
              <a:gdLst/>
              <a:ahLst/>
              <a:cxnLst/>
              <a:rect l="0" t="0" r="0" b="0"/>
              <a:pathLst>
                <a:path w="112358" h="300132">
                  <a:moveTo>
                    <a:pt x="38657" y="300131"/>
                  </a:moveTo>
                  <a:lnTo>
                    <a:pt x="35791" y="288328"/>
                  </a:lnTo>
                  <a:lnTo>
                    <a:pt x="33649" y="276559"/>
                  </a:lnTo>
                  <a:lnTo>
                    <a:pt x="32041" y="263669"/>
                  </a:lnTo>
                  <a:lnTo>
                    <a:pt x="30688" y="249821"/>
                  </a:lnTo>
                  <a:lnTo>
                    <a:pt x="29191" y="235493"/>
                  </a:lnTo>
                  <a:lnTo>
                    <a:pt x="27340" y="221019"/>
                  </a:lnTo>
                  <a:lnTo>
                    <a:pt x="25100" y="206396"/>
                  </a:lnTo>
                  <a:lnTo>
                    <a:pt x="22519" y="191372"/>
                  </a:lnTo>
                  <a:lnTo>
                    <a:pt x="19670" y="175834"/>
                  </a:lnTo>
                  <a:lnTo>
                    <a:pt x="16621" y="160129"/>
                  </a:lnTo>
                  <a:lnTo>
                    <a:pt x="13428" y="144959"/>
                  </a:lnTo>
                  <a:lnTo>
                    <a:pt x="10139" y="130675"/>
                  </a:lnTo>
                  <a:lnTo>
                    <a:pt x="6949" y="117134"/>
                  </a:lnTo>
                  <a:lnTo>
                    <a:pt x="4187" y="103893"/>
                  </a:lnTo>
                  <a:lnTo>
                    <a:pt x="2001" y="90655"/>
                  </a:lnTo>
                  <a:lnTo>
                    <a:pt x="535" y="77459"/>
                  </a:lnTo>
                  <a:lnTo>
                    <a:pt x="0" y="64584"/>
                  </a:lnTo>
                  <a:lnTo>
                    <a:pt x="429" y="52186"/>
                  </a:lnTo>
                  <a:lnTo>
                    <a:pt x="2023" y="40589"/>
                  </a:lnTo>
                  <a:lnTo>
                    <a:pt x="5220" y="30332"/>
                  </a:lnTo>
                  <a:lnTo>
                    <a:pt x="10117" y="21591"/>
                  </a:lnTo>
                  <a:lnTo>
                    <a:pt x="16677" y="14383"/>
                  </a:lnTo>
                  <a:lnTo>
                    <a:pt x="24900" y="8751"/>
                  </a:lnTo>
                  <a:lnTo>
                    <a:pt x="34613" y="4557"/>
                  </a:lnTo>
                  <a:lnTo>
                    <a:pt x="45370" y="1705"/>
                  </a:lnTo>
                  <a:lnTo>
                    <a:pt x="56574" y="223"/>
                  </a:lnTo>
                  <a:lnTo>
                    <a:pt x="67832" y="0"/>
                  </a:lnTo>
                  <a:lnTo>
                    <a:pt x="78527" y="849"/>
                  </a:lnTo>
                  <a:lnTo>
                    <a:pt x="88781" y="2778"/>
                  </a:lnTo>
                  <a:lnTo>
                    <a:pt x="99488" y="7069"/>
                  </a:lnTo>
                  <a:lnTo>
                    <a:pt x="112357" y="158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21264" y="220045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0" y="6612"/>
                  </a:lnTo>
                  <a:lnTo>
                    <a:pt x="98039" y="7793"/>
                  </a:lnTo>
                  <a:lnTo>
                    <a:pt x="86228" y="8641"/>
                  </a:lnTo>
                  <a:lnTo>
                    <a:pt x="73778" y="9239"/>
                  </a:lnTo>
                  <a:lnTo>
                    <a:pt x="61082" y="9654"/>
                  </a:lnTo>
                  <a:lnTo>
                    <a:pt x="47257" y="9984"/>
                  </a:lnTo>
                  <a:lnTo>
                    <a:pt x="28858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76702" y="2074114"/>
              <a:ext cx="7817" cy="284270"/>
            </a:xfrm>
            <a:custGeom>
              <a:avLst/>
              <a:gdLst/>
              <a:ahLst/>
              <a:cxnLst/>
              <a:rect l="0" t="0" r="0" b="0"/>
              <a:pathLst>
                <a:path w="7817" h="284270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2"/>
                  </a:lnTo>
                  <a:lnTo>
                    <a:pt x="200" y="46623"/>
                  </a:lnTo>
                  <a:lnTo>
                    <a:pt x="0" y="59283"/>
                  </a:lnTo>
                  <a:lnTo>
                    <a:pt x="651" y="72339"/>
                  </a:lnTo>
                  <a:lnTo>
                    <a:pt x="1890" y="85691"/>
                  </a:lnTo>
                  <a:lnTo>
                    <a:pt x="3254" y="99256"/>
                  </a:lnTo>
                  <a:lnTo>
                    <a:pt x="4463" y="112971"/>
                  </a:lnTo>
                  <a:lnTo>
                    <a:pt x="5425" y="126790"/>
                  </a:lnTo>
                  <a:lnTo>
                    <a:pt x="6145" y="140681"/>
                  </a:lnTo>
                  <a:lnTo>
                    <a:pt x="6664" y="154619"/>
                  </a:lnTo>
                  <a:lnTo>
                    <a:pt x="7029" y="168590"/>
                  </a:lnTo>
                  <a:lnTo>
                    <a:pt x="7282" y="182584"/>
                  </a:lnTo>
                  <a:lnTo>
                    <a:pt x="7455" y="196587"/>
                  </a:lnTo>
                  <a:lnTo>
                    <a:pt x="7573" y="210568"/>
                  </a:lnTo>
                  <a:lnTo>
                    <a:pt x="7666" y="226156"/>
                  </a:lnTo>
                  <a:lnTo>
                    <a:pt x="7742" y="248076"/>
                  </a:lnTo>
                  <a:lnTo>
                    <a:pt x="781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358176" y="222151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74978" y="67"/>
                  </a:lnTo>
                  <a:lnTo>
                    <a:pt x="162347" y="707"/>
                  </a:lnTo>
                  <a:lnTo>
                    <a:pt x="150433" y="1999"/>
                  </a:lnTo>
                  <a:lnTo>
                    <a:pt x="138605" y="3686"/>
                  </a:lnTo>
                  <a:lnTo>
                    <a:pt x="126117" y="5354"/>
                  </a:lnTo>
                  <a:lnTo>
                    <a:pt x="112628" y="6767"/>
                  </a:lnTo>
                  <a:lnTo>
                    <a:pt x="98307" y="7865"/>
                  </a:lnTo>
                  <a:lnTo>
                    <a:pt x="83620" y="8676"/>
                  </a:lnTo>
                  <a:lnTo>
                    <a:pt x="68902" y="9255"/>
                  </a:lnTo>
                  <a:lnTo>
                    <a:pt x="54704" y="9662"/>
                  </a:lnTo>
                  <a:lnTo>
                    <a:pt x="40369" y="9986"/>
                  </a:lnTo>
                  <a:lnTo>
                    <a:pt x="23524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10860" y="2105699"/>
              <a:ext cx="273742" cy="234724"/>
            </a:xfrm>
            <a:custGeom>
              <a:avLst/>
              <a:gdLst/>
              <a:ahLst/>
              <a:cxnLst/>
              <a:rect l="0" t="0" r="0" b="0"/>
              <a:pathLst>
                <a:path w="273742" h="23472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10"/>
                  </a:lnTo>
                  <a:lnTo>
                    <a:pt x="825" y="64638"/>
                  </a:lnTo>
                  <a:lnTo>
                    <a:pt x="2074" y="79107"/>
                  </a:lnTo>
                  <a:lnTo>
                    <a:pt x="3727" y="93557"/>
                  </a:lnTo>
                  <a:lnTo>
                    <a:pt x="5375" y="107933"/>
                  </a:lnTo>
                  <a:lnTo>
                    <a:pt x="6782" y="122227"/>
                  </a:lnTo>
                  <a:lnTo>
                    <a:pt x="8048" y="136452"/>
                  </a:lnTo>
                  <a:lnTo>
                    <a:pt x="9504" y="150622"/>
                  </a:lnTo>
                  <a:lnTo>
                    <a:pt x="11331" y="164752"/>
                  </a:lnTo>
                  <a:lnTo>
                    <a:pt x="13389" y="178853"/>
                  </a:lnTo>
                  <a:lnTo>
                    <a:pt x="15316" y="192934"/>
                  </a:lnTo>
                  <a:lnTo>
                    <a:pt x="16934" y="206936"/>
                  </a:lnTo>
                  <a:lnTo>
                    <a:pt x="19035" y="218557"/>
                  </a:lnTo>
                  <a:lnTo>
                    <a:pt x="22058" y="224166"/>
                  </a:lnTo>
                  <a:lnTo>
                    <a:pt x="24805" y="223578"/>
                  </a:lnTo>
                  <a:lnTo>
                    <a:pt x="26901" y="218391"/>
                  </a:lnTo>
                  <a:lnTo>
                    <a:pt x="28735" y="210457"/>
                  </a:lnTo>
                  <a:lnTo>
                    <a:pt x="31065" y="201472"/>
                  </a:lnTo>
                  <a:lnTo>
                    <a:pt x="34287" y="192413"/>
                  </a:lnTo>
                  <a:lnTo>
                    <a:pt x="38764" y="184161"/>
                  </a:lnTo>
                  <a:lnTo>
                    <a:pt x="44978" y="177727"/>
                  </a:lnTo>
                  <a:lnTo>
                    <a:pt x="53001" y="173475"/>
                  </a:lnTo>
                  <a:lnTo>
                    <a:pt x="62117" y="171563"/>
                  </a:lnTo>
                  <a:lnTo>
                    <a:pt x="71072" y="172230"/>
                  </a:lnTo>
                  <a:lnTo>
                    <a:pt x="79158" y="175341"/>
                  </a:lnTo>
                  <a:lnTo>
                    <a:pt x="86208" y="180493"/>
                  </a:lnTo>
                  <a:lnTo>
                    <a:pt x="92325" y="187221"/>
                  </a:lnTo>
                  <a:lnTo>
                    <a:pt x="97710" y="195074"/>
                  </a:lnTo>
                  <a:lnTo>
                    <a:pt x="103078" y="202496"/>
                  </a:lnTo>
                  <a:lnTo>
                    <a:pt x="109344" y="206222"/>
                  </a:lnTo>
                  <a:lnTo>
                    <a:pt x="116139" y="205216"/>
                  </a:lnTo>
                  <a:lnTo>
                    <a:pt x="122699" y="201564"/>
                  </a:lnTo>
                  <a:lnTo>
                    <a:pt x="129232" y="196720"/>
                  </a:lnTo>
                  <a:lnTo>
                    <a:pt x="136239" y="191592"/>
                  </a:lnTo>
                  <a:lnTo>
                    <a:pt x="143955" y="186618"/>
                  </a:lnTo>
                  <a:lnTo>
                    <a:pt x="152537" y="182104"/>
                  </a:lnTo>
                  <a:lnTo>
                    <a:pt x="162179" y="178359"/>
                  </a:lnTo>
                  <a:lnTo>
                    <a:pt x="172873" y="175455"/>
                  </a:lnTo>
                  <a:lnTo>
                    <a:pt x="184302" y="172976"/>
                  </a:lnTo>
                  <a:lnTo>
                    <a:pt x="195963" y="170154"/>
                  </a:lnTo>
                  <a:lnTo>
                    <a:pt x="207524" y="166576"/>
                  </a:lnTo>
                  <a:lnTo>
                    <a:pt x="218217" y="162015"/>
                  </a:lnTo>
                  <a:lnTo>
                    <a:pt x="226800" y="156270"/>
                  </a:lnTo>
                  <a:lnTo>
                    <a:pt x="232781" y="149368"/>
                  </a:lnTo>
                  <a:lnTo>
                    <a:pt x="236167" y="141648"/>
                  </a:lnTo>
                  <a:lnTo>
                    <a:pt x="237093" y="133636"/>
                  </a:lnTo>
                  <a:lnTo>
                    <a:pt x="235893" y="125674"/>
                  </a:lnTo>
                  <a:lnTo>
                    <a:pt x="232685" y="118384"/>
                  </a:lnTo>
                  <a:lnTo>
                    <a:pt x="227276" y="112706"/>
                  </a:lnTo>
                  <a:lnTo>
                    <a:pt x="219764" y="109010"/>
                  </a:lnTo>
                  <a:lnTo>
                    <a:pt x="210809" y="107328"/>
                  </a:lnTo>
                  <a:lnTo>
                    <a:pt x="201423" y="107629"/>
                  </a:lnTo>
                  <a:lnTo>
                    <a:pt x="192230" y="109686"/>
                  </a:lnTo>
                  <a:lnTo>
                    <a:pt x="183621" y="113318"/>
                  </a:lnTo>
                  <a:lnTo>
                    <a:pt x="175918" y="118488"/>
                  </a:lnTo>
                  <a:lnTo>
                    <a:pt x="169190" y="125039"/>
                  </a:lnTo>
                  <a:lnTo>
                    <a:pt x="163487" y="132875"/>
                  </a:lnTo>
                  <a:lnTo>
                    <a:pt x="158938" y="142036"/>
                  </a:lnTo>
                  <a:lnTo>
                    <a:pt x="155512" y="152413"/>
                  </a:lnTo>
                  <a:lnTo>
                    <a:pt x="153361" y="163465"/>
                  </a:lnTo>
                  <a:lnTo>
                    <a:pt x="152890" y="174343"/>
                  </a:lnTo>
                  <a:lnTo>
                    <a:pt x="154166" y="184581"/>
                  </a:lnTo>
                  <a:lnTo>
                    <a:pt x="156972" y="194081"/>
                  </a:lnTo>
                  <a:lnTo>
                    <a:pt x="160989" y="202922"/>
                  </a:lnTo>
                  <a:lnTo>
                    <a:pt x="165920" y="211230"/>
                  </a:lnTo>
                  <a:lnTo>
                    <a:pt x="171839" y="218810"/>
                  </a:lnTo>
                  <a:lnTo>
                    <a:pt x="179168" y="225157"/>
                  </a:lnTo>
                  <a:lnTo>
                    <a:pt x="188019" y="230087"/>
                  </a:lnTo>
                  <a:lnTo>
                    <a:pt x="198065" y="233399"/>
                  </a:lnTo>
                  <a:lnTo>
                    <a:pt x="208724" y="234723"/>
                  </a:lnTo>
                  <a:lnTo>
                    <a:pt x="219589" y="234064"/>
                  </a:lnTo>
                  <a:lnTo>
                    <a:pt x="230203" y="232015"/>
                  </a:lnTo>
                  <a:lnTo>
                    <a:pt x="241131" y="229370"/>
                  </a:lnTo>
                  <a:lnTo>
                    <a:pt x="254443" y="225901"/>
                  </a:lnTo>
                  <a:lnTo>
                    <a:pt x="273741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12824" y="2168870"/>
              <a:ext cx="87591" cy="117948"/>
            </a:xfrm>
            <a:custGeom>
              <a:avLst/>
              <a:gdLst/>
              <a:ahLst/>
              <a:cxnLst/>
              <a:rect l="0" t="0" r="0" b="0"/>
              <a:pathLst>
                <a:path w="87591" h="117948">
                  <a:moveTo>
                    <a:pt x="13890" y="105285"/>
                  </a:moveTo>
                  <a:lnTo>
                    <a:pt x="13596" y="115935"/>
                  </a:lnTo>
                  <a:lnTo>
                    <a:pt x="11489" y="117947"/>
                  </a:lnTo>
                  <a:lnTo>
                    <a:pt x="8589" y="113839"/>
                  </a:lnTo>
                  <a:lnTo>
                    <a:pt x="5522" y="106273"/>
                  </a:lnTo>
                  <a:lnTo>
                    <a:pt x="2714" y="96717"/>
                  </a:lnTo>
                  <a:lnTo>
                    <a:pt x="784" y="86217"/>
                  </a:lnTo>
                  <a:lnTo>
                    <a:pt x="0" y="75374"/>
                  </a:lnTo>
                  <a:lnTo>
                    <a:pt x="469" y="64633"/>
                  </a:lnTo>
                  <a:lnTo>
                    <a:pt x="2312" y="54410"/>
                  </a:lnTo>
                  <a:lnTo>
                    <a:pt x="5449" y="44867"/>
                  </a:lnTo>
                  <a:lnTo>
                    <a:pt x="9827" y="36134"/>
                  </a:lnTo>
                  <a:lnTo>
                    <a:pt x="15507" y="28405"/>
                  </a:lnTo>
                  <a:lnTo>
                    <a:pt x="22400" y="21688"/>
                  </a:lnTo>
                  <a:lnTo>
                    <a:pt x="30415" y="15989"/>
                  </a:lnTo>
                  <a:lnTo>
                    <a:pt x="40647" y="10840"/>
                  </a:lnTo>
                  <a:lnTo>
                    <a:pt x="57346" y="5787"/>
                  </a:lnTo>
                  <a:lnTo>
                    <a:pt x="875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42528" y="2186290"/>
              <a:ext cx="105286" cy="127904"/>
            </a:xfrm>
            <a:custGeom>
              <a:avLst/>
              <a:gdLst/>
              <a:ahLst/>
              <a:cxnLst/>
              <a:rect l="0" t="0" r="0" b="0"/>
              <a:pathLst>
                <a:path w="105286" h="127904">
                  <a:moveTo>
                    <a:pt x="0" y="56280"/>
                  </a:moveTo>
                  <a:lnTo>
                    <a:pt x="8801" y="59079"/>
                  </a:lnTo>
                  <a:lnTo>
                    <a:pt x="17148" y="60581"/>
                  </a:lnTo>
                  <a:lnTo>
                    <a:pt x="25847" y="60888"/>
                  </a:lnTo>
                  <a:lnTo>
                    <a:pt x="34968" y="60208"/>
                  </a:lnTo>
                  <a:lnTo>
                    <a:pt x="44463" y="58741"/>
                  </a:lnTo>
                  <a:lnTo>
                    <a:pt x="54241" y="56658"/>
                  </a:lnTo>
                  <a:lnTo>
                    <a:pt x="63736" y="53630"/>
                  </a:lnTo>
                  <a:lnTo>
                    <a:pt x="71965" y="48862"/>
                  </a:lnTo>
                  <a:lnTo>
                    <a:pt x="78478" y="42074"/>
                  </a:lnTo>
                  <a:lnTo>
                    <a:pt x="82848" y="33923"/>
                  </a:lnTo>
                  <a:lnTo>
                    <a:pt x="84430" y="25682"/>
                  </a:lnTo>
                  <a:lnTo>
                    <a:pt x="83152" y="18112"/>
                  </a:lnTo>
                  <a:lnTo>
                    <a:pt x="79226" y="11593"/>
                  </a:lnTo>
                  <a:lnTo>
                    <a:pt x="72870" y="6373"/>
                  </a:lnTo>
                  <a:lnTo>
                    <a:pt x="64461" y="2439"/>
                  </a:lnTo>
                  <a:lnTo>
                    <a:pt x="54770" y="87"/>
                  </a:lnTo>
                  <a:lnTo>
                    <a:pt x="44823" y="0"/>
                  </a:lnTo>
                  <a:lnTo>
                    <a:pt x="35227" y="2350"/>
                  </a:lnTo>
                  <a:lnTo>
                    <a:pt x="26500" y="7028"/>
                  </a:lnTo>
                  <a:lnTo>
                    <a:pt x="19244" y="13904"/>
                  </a:lnTo>
                  <a:lnTo>
                    <a:pt x="13631" y="22676"/>
                  </a:lnTo>
                  <a:lnTo>
                    <a:pt x="9659" y="32954"/>
                  </a:lnTo>
                  <a:lnTo>
                    <a:pt x="7343" y="44361"/>
                  </a:lnTo>
                  <a:lnTo>
                    <a:pt x="6530" y="56574"/>
                  </a:lnTo>
                  <a:lnTo>
                    <a:pt x="7268" y="69025"/>
                  </a:lnTo>
                  <a:lnTo>
                    <a:pt x="9882" y="80923"/>
                  </a:lnTo>
                  <a:lnTo>
                    <a:pt x="14379" y="91881"/>
                  </a:lnTo>
                  <a:lnTo>
                    <a:pt x="20500" y="101712"/>
                  </a:lnTo>
                  <a:lnTo>
                    <a:pt x="27895" y="110252"/>
                  </a:lnTo>
                  <a:lnTo>
                    <a:pt x="36233" y="117538"/>
                  </a:lnTo>
                  <a:lnTo>
                    <a:pt x="45084" y="123280"/>
                  </a:lnTo>
                  <a:lnTo>
                    <a:pt x="53938" y="126791"/>
                  </a:lnTo>
                  <a:lnTo>
                    <a:pt x="62513" y="127903"/>
                  </a:lnTo>
                  <a:lnTo>
                    <a:pt x="70630" y="127199"/>
                  </a:lnTo>
                  <a:lnTo>
                    <a:pt x="79011" y="125679"/>
                  </a:lnTo>
                  <a:lnTo>
                    <a:pt x="89508" y="123209"/>
                  </a:lnTo>
                  <a:lnTo>
                    <a:pt x="105285" y="119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79399" y="2042528"/>
              <a:ext cx="21057" cy="63172"/>
            </a:xfrm>
            <a:custGeom>
              <a:avLst/>
              <a:gdLst/>
              <a:ahLst/>
              <a:cxnLst/>
              <a:rect l="0" t="0" r="0" b="0"/>
              <a:pathLst>
                <a:path w="21057" h="63172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11" y="25833"/>
                  </a:lnTo>
                  <a:lnTo>
                    <a:pt x="11489" y="34469"/>
                  </a:lnTo>
                  <a:lnTo>
                    <a:pt x="14318" y="42955"/>
                  </a:lnTo>
                  <a:lnTo>
                    <a:pt x="17347" y="52042"/>
                  </a:lnTo>
                  <a:lnTo>
                    <a:pt x="21056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63626" y="2158342"/>
              <a:ext cx="94758" cy="136871"/>
            </a:xfrm>
            <a:custGeom>
              <a:avLst/>
              <a:gdLst/>
              <a:ahLst/>
              <a:cxnLst/>
              <a:rect l="0" t="0" r="0" b="0"/>
              <a:pathLst>
                <a:path w="94758" h="136871">
                  <a:moveTo>
                    <a:pt x="94757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299" y="2008"/>
                  </a:lnTo>
                  <a:lnTo>
                    <a:pt x="51997" y="4040"/>
                  </a:lnTo>
                  <a:lnTo>
                    <a:pt x="41653" y="7005"/>
                  </a:lnTo>
                  <a:lnTo>
                    <a:pt x="31286" y="10925"/>
                  </a:lnTo>
                  <a:lnTo>
                    <a:pt x="21722" y="15674"/>
                  </a:lnTo>
                  <a:lnTo>
                    <a:pt x="14506" y="21078"/>
                  </a:lnTo>
                  <a:lnTo>
                    <a:pt x="10297" y="26965"/>
                  </a:lnTo>
                  <a:lnTo>
                    <a:pt x="9102" y="33034"/>
                  </a:lnTo>
                  <a:lnTo>
                    <a:pt x="10728" y="38875"/>
                  </a:lnTo>
                  <a:lnTo>
                    <a:pt x="14748" y="44281"/>
                  </a:lnTo>
                  <a:lnTo>
                    <a:pt x="20647" y="49232"/>
                  </a:lnTo>
                  <a:lnTo>
                    <a:pt x="27944" y="53791"/>
                  </a:lnTo>
                  <a:lnTo>
                    <a:pt x="36247" y="58049"/>
                  </a:lnTo>
                  <a:lnTo>
                    <a:pt x="45256" y="62249"/>
                  </a:lnTo>
                  <a:lnTo>
                    <a:pt x="54754" y="66763"/>
                  </a:lnTo>
                  <a:lnTo>
                    <a:pt x="64569" y="71773"/>
                  </a:lnTo>
                  <a:lnTo>
                    <a:pt x="73938" y="77445"/>
                  </a:lnTo>
                  <a:lnTo>
                    <a:pt x="81560" y="84010"/>
                  </a:lnTo>
                  <a:lnTo>
                    <a:pt x="86856" y="91494"/>
                  </a:lnTo>
                  <a:lnTo>
                    <a:pt x="89596" y="99452"/>
                  </a:lnTo>
                  <a:lnTo>
                    <a:pt x="89548" y="107099"/>
                  </a:lnTo>
                  <a:lnTo>
                    <a:pt x="86878" y="114010"/>
                  </a:lnTo>
                  <a:lnTo>
                    <a:pt x="81868" y="119952"/>
                  </a:lnTo>
                  <a:lnTo>
                    <a:pt x="74708" y="124719"/>
                  </a:lnTo>
                  <a:lnTo>
                    <a:pt x="65726" y="128329"/>
                  </a:lnTo>
                  <a:lnTo>
                    <a:pt x="55533" y="130962"/>
                  </a:lnTo>
                  <a:lnTo>
                    <a:pt x="43743" y="133114"/>
                  </a:lnTo>
                  <a:lnTo>
                    <a:pt x="27091" y="13497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11067" y="2166309"/>
              <a:ext cx="115814" cy="95171"/>
            </a:xfrm>
            <a:custGeom>
              <a:avLst/>
              <a:gdLst/>
              <a:ahLst/>
              <a:cxnLst/>
              <a:rect l="0" t="0" r="0" b="0"/>
              <a:pathLst>
                <a:path w="115814" h="95171">
                  <a:moveTo>
                    <a:pt x="0" y="13090"/>
                  </a:moveTo>
                  <a:lnTo>
                    <a:pt x="0" y="24825"/>
                  </a:lnTo>
                  <a:lnTo>
                    <a:pt x="0" y="35954"/>
                  </a:lnTo>
                  <a:lnTo>
                    <a:pt x="4" y="47547"/>
                  </a:lnTo>
                  <a:lnTo>
                    <a:pt x="177" y="59536"/>
                  </a:lnTo>
                  <a:lnTo>
                    <a:pt x="825" y="71547"/>
                  </a:lnTo>
                  <a:lnTo>
                    <a:pt x="2081" y="83281"/>
                  </a:lnTo>
                  <a:lnTo>
                    <a:pt x="3990" y="92250"/>
                  </a:lnTo>
                  <a:lnTo>
                    <a:pt x="6119" y="95170"/>
                  </a:lnTo>
                  <a:lnTo>
                    <a:pt x="7724" y="92615"/>
                  </a:lnTo>
                  <a:lnTo>
                    <a:pt x="8770" y="86164"/>
                  </a:lnTo>
                  <a:lnTo>
                    <a:pt x="9593" y="77281"/>
                  </a:lnTo>
                  <a:lnTo>
                    <a:pt x="10645" y="67168"/>
                  </a:lnTo>
                  <a:lnTo>
                    <a:pt x="12156" y="56548"/>
                  </a:lnTo>
                  <a:lnTo>
                    <a:pt x="14314" y="45937"/>
                  </a:lnTo>
                  <a:lnTo>
                    <a:pt x="17362" y="35789"/>
                  </a:lnTo>
                  <a:lnTo>
                    <a:pt x="21347" y="26298"/>
                  </a:lnTo>
                  <a:lnTo>
                    <a:pt x="26480" y="17766"/>
                  </a:lnTo>
                  <a:lnTo>
                    <a:pt x="33205" y="10703"/>
                  </a:lnTo>
                  <a:lnTo>
                    <a:pt x="41611" y="5255"/>
                  </a:lnTo>
                  <a:lnTo>
                    <a:pt x="51171" y="1578"/>
                  </a:lnTo>
                  <a:lnTo>
                    <a:pt x="60964" y="0"/>
                  </a:lnTo>
                  <a:lnTo>
                    <a:pt x="70430" y="499"/>
                  </a:lnTo>
                  <a:lnTo>
                    <a:pt x="79222" y="2934"/>
                  </a:lnTo>
                  <a:lnTo>
                    <a:pt x="87048" y="7226"/>
                  </a:lnTo>
                  <a:lnTo>
                    <a:pt x="93857" y="13148"/>
                  </a:lnTo>
                  <a:lnTo>
                    <a:pt x="99633" y="20492"/>
                  </a:lnTo>
                  <a:lnTo>
                    <a:pt x="104848" y="30192"/>
                  </a:lnTo>
                  <a:lnTo>
                    <a:pt x="109961" y="46448"/>
                  </a:lnTo>
                  <a:lnTo>
                    <a:pt x="115813" y="7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85702" y="2164271"/>
              <a:ext cx="121113" cy="114265"/>
            </a:xfrm>
            <a:custGeom>
              <a:avLst/>
              <a:gdLst/>
              <a:ahLst/>
              <a:cxnLst/>
              <a:rect l="0" t="0" r="0" b="0"/>
              <a:pathLst>
                <a:path w="121113" h="114265">
                  <a:moveTo>
                    <a:pt x="78049" y="4599"/>
                  </a:moveTo>
                  <a:lnTo>
                    <a:pt x="69247" y="1799"/>
                  </a:lnTo>
                  <a:lnTo>
                    <a:pt x="60901" y="297"/>
                  </a:lnTo>
                  <a:lnTo>
                    <a:pt x="52207" y="0"/>
                  </a:lnTo>
                  <a:lnTo>
                    <a:pt x="43259" y="1025"/>
                  </a:lnTo>
                  <a:lnTo>
                    <a:pt x="34412" y="3790"/>
                  </a:lnTo>
                  <a:lnTo>
                    <a:pt x="25882" y="8370"/>
                  </a:lnTo>
                  <a:lnTo>
                    <a:pt x="18040" y="14703"/>
                  </a:lnTo>
                  <a:lnTo>
                    <a:pt x="11459" y="22767"/>
                  </a:lnTo>
                  <a:lnTo>
                    <a:pt x="6339" y="32370"/>
                  </a:lnTo>
                  <a:lnTo>
                    <a:pt x="2717" y="43052"/>
                  </a:lnTo>
                  <a:lnTo>
                    <a:pt x="645" y="54206"/>
                  </a:lnTo>
                  <a:lnTo>
                    <a:pt x="0" y="65433"/>
                  </a:lnTo>
                  <a:lnTo>
                    <a:pt x="853" y="76240"/>
                  </a:lnTo>
                  <a:lnTo>
                    <a:pt x="3544" y="85965"/>
                  </a:lnTo>
                  <a:lnTo>
                    <a:pt x="8099" y="94349"/>
                  </a:lnTo>
                  <a:lnTo>
                    <a:pt x="14427" y="101317"/>
                  </a:lnTo>
                  <a:lnTo>
                    <a:pt x="22494" y="106788"/>
                  </a:lnTo>
                  <a:lnTo>
                    <a:pt x="32097" y="110870"/>
                  </a:lnTo>
                  <a:lnTo>
                    <a:pt x="42611" y="113478"/>
                  </a:lnTo>
                  <a:lnTo>
                    <a:pt x="53120" y="114264"/>
                  </a:lnTo>
                  <a:lnTo>
                    <a:pt x="63107" y="113197"/>
                  </a:lnTo>
                  <a:lnTo>
                    <a:pt x="72436" y="110364"/>
                  </a:lnTo>
                  <a:lnTo>
                    <a:pt x="81163" y="105797"/>
                  </a:lnTo>
                  <a:lnTo>
                    <a:pt x="89398" y="99688"/>
                  </a:lnTo>
                  <a:lnTo>
                    <a:pt x="97099" y="92333"/>
                  </a:lnTo>
                  <a:lnTo>
                    <a:pt x="104060" y="84034"/>
                  </a:lnTo>
                  <a:lnTo>
                    <a:pt x="110220" y="75048"/>
                  </a:lnTo>
                  <a:lnTo>
                    <a:pt x="115342" y="65576"/>
                  </a:lnTo>
                  <a:lnTo>
                    <a:pt x="118953" y="55766"/>
                  </a:lnTo>
                  <a:lnTo>
                    <a:pt x="120924" y="45732"/>
                  </a:lnTo>
                  <a:lnTo>
                    <a:pt x="121112" y="35876"/>
                  </a:lnTo>
                  <a:lnTo>
                    <a:pt x="119193" y="26864"/>
                  </a:lnTo>
                  <a:lnTo>
                    <a:pt x="115201" y="18998"/>
                  </a:lnTo>
                  <a:lnTo>
                    <a:pt x="109522" y="12574"/>
                  </a:lnTo>
                  <a:lnTo>
                    <a:pt x="101947" y="7531"/>
                  </a:lnTo>
                  <a:lnTo>
                    <a:pt x="89575" y="4548"/>
                  </a:lnTo>
                  <a:lnTo>
                    <a:pt x="67520" y="4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56445" y="2105699"/>
              <a:ext cx="212675" cy="135761"/>
            </a:xfrm>
            <a:custGeom>
              <a:avLst/>
              <a:gdLst/>
              <a:ahLst/>
              <a:cxnLst/>
              <a:rect l="0" t="0" r="0" b="0"/>
              <a:pathLst>
                <a:path w="212675" h="135761">
                  <a:moveTo>
                    <a:pt x="23161" y="31586"/>
                  </a:moveTo>
                  <a:lnTo>
                    <a:pt x="17361" y="37520"/>
                  </a:lnTo>
                  <a:lnTo>
                    <a:pt x="12436" y="43725"/>
                  </a:lnTo>
                  <a:lnTo>
                    <a:pt x="7943" y="50821"/>
                  </a:lnTo>
                  <a:lnTo>
                    <a:pt x="4068" y="58761"/>
                  </a:lnTo>
                  <a:lnTo>
                    <a:pt x="1350" y="67407"/>
                  </a:lnTo>
                  <a:lnTo>
                    <a:pt x="0" y="76597"/>
                  </a:lnTo>
                  <a:lnTo>
                    <a:pt x="72" y="86024"/>
                  </a:lnTo>
                  <a:lnTo>
                    <a:pt x="1638" y="95265"/>
                  </a:lnTo>
                  <a:lnTo>
                    <a:pt x="4590" y="104091"/>
                  </a:lnTo>
                  <a:lnTo>
                    <a:pt x="9012" y="111981"/>
                  </a:lnTo>
                  <a:lnTo>
                    <a:pt x="15253" y="118069"/>
                  </a:lnTo>
                  <a:lnTo>
                    <a:pt x="23331" y="122043"/>
                  </a:lnTo>
                  <a:lnTo>
                    <a:pt x="32669" y="123914"/>
                  </a:lnTo>
                  <a:lnTo>
                    <a:pt x="42313" y="123740"/>
                  </a:lnTo>
                  <a:lnTo>
                    <a:pt x="51679" y="121769"/>
                  </a:lnTo>
                  <a:lnTo>
                    <a:pt x="60404" y="118194"/>
                  </a:lnTo>
                  <a:lnTo>
                    <a:pt x="68185" y="113062"/>
                  </a:lnTo>
                  <a:lnTo>
                    <a:pt x="74985" y="106576"/>
                  </a:lnTo>
                  <a:lnTo>
                    <a:pt x="81500" y="100268"/>
                  </a:lnTo>
                  <a:lnTo>
                    <a:pt x="88685" y="97439"/>
                  </a:lnTo>
                  <a:lnTo>
                    <a:pt x="96135" y="99084"/>
                  </a:lnTo>
                  <a:lnTo>
                    <a:pt x="103105" y="103146"/>
                  </a:lnTo>
                  <a:lnTo>
                    <a:pt x="109715" y="108405"/>
                  </a:lnTo>
                  <a:lnTo>
                    <a:pt x="116222" y="114327"/>
                  </a:lnTo>
                  <a:lnTo>
                    <a:pt x="122774" y="120632"/>
                  </a:lnTo>
                  <a:lnTo>
                    <a:pt x="129585" y="126679"/>
                  </a:lnTo>
                  <a:lnTo>
                    <a:pt x="136964" y="131458"/>
                  </a:lnTo>
                  <a:lnTo>
                    <a:pt x="145024" y="134518"/>
                  </a:lnTo>
                  <a:lnTo>
                    <a:pt x="153548" y="135760"/>
                  </a:lnTo>
                  <a:lnTo>
                    <a:pt x="162113" y="135157"/>
                  </a:lnTo>
                  <a:lnTo>
                    <a:pt x="170460" y="132894"/>
                  </a:lnTo>
                  <a:lnTo>
                    <a:pt x="178352" y="129122"/>
                  </a:lnTo>
                  <a:lnTo>
                    <a:pt x="185498" y="123858"/>
                  </a:lnTo>
                  <a:lnTo>
                    <a:pt x="191816" y="117244"/>
                  </a:lnTo>
                  <a:lnTo>
                    <a:pt x="197227" y="109366"/>
                  </a:lnTo>
                  <a:lnTo>
                    <a:pt x="201570" y="100176"/>
                  </a:lnTo>
                  <a:lnTo>
                    <a:pt x="204865" y="89772"/>
                  </a:lnTo>
                  <a:lnTo>
                    <a:pt x="207265" y="78361"/>
                  </a:lnTo>
                  <a:lnTo>
                    <a:pt x="208968" y="66178"/>
                  </a:lnTo>
                  <a:lnTo>
                    <a:pt x="210154" y="53446"/>
                  </a:lnTo>
                  <a:lnTo>
                    <a:pt x="210971" y="40936"/>
                  </a:lnTo>
                  <a:lnTo>
                    <a:pt x="211617" y="28735"/>
                  </a:lnTo>
                  <a:lnTo>
                    <a:pt x="212152" y="15776"/>
                  </a:lnTo>
                  <a:lnTo>
                    <a:pt x="2126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11233" y="1979357"/>
              <a:ext cx="136871" cy="245108"/>
            </a:xfrm>
            <a:custGeom>
              <a:avLst/>
              <a:gdLst/>
              <a:ahLst/>
              <a:cxnLst/>
              <a:rect l="0" t="0" r="0" b="0"/>
              <a:pathLst>
                <a:path w="136871" h="24510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57"/>
                  </a:lnTo>
                  <a:lnTo>
                    <a:pt x="3863" y="50132"/>
                  </a:lnTo>
                  <a:lnTo>
                    <a:pt x="6180" y="63812"/>
                  </a:lnTo>
                  <a:lnTo>
                    <a:pt x="8841" y="77033"/>
                  </a:lnTo>
                  <a:lnTo>
                    <a:pt x="11592" y="89830"/>
                  </a:lnTo>
                  <a:lnTo>
                    <a:pt x="14051" y="102557"/>
                  </a:lnTo>
                  <a:lnTo>
                    <a:pt x="16038" y="115445"/>
                  </a:lnTo>
                  <a:lnTo>
                    <a:pt x="17709" y="128404"/>
                  </a:lnTo>
                  <a:lnTo>
                    <a:pt x="19445" y="141118"/>
                  </a:lnTo>
                  <a:lnTo>
                    <a:pt x="21468" y="153421"/>
                  </a:lnTo>
                  <a:lnTo>
                    <a:pt x="23828" y="165464"/>
                  </a:lnTo>
                  <a:lnTo>
                    <a:pt x="26492" y="177617"/>
                  </a:lnTo>
                  <a:lnTo>
                    <a:pt x="29394" y="190091"/>
                  </a:lnTo>
                  <a:lnTo>
                    <a:pt x="32309" y="202926"/>
                  </a:lnTo>
                  <a:lnTo>
                    <a:pt x="34879" y="216081"/>
                  </a:lnTo>
                  <a:lnTo>
                    <a:pt x="36912" y="229420"/>
                  </a:lnTo>
                  <a:lnTo>
                    <a:pt x="37563" y="240371"/>
                  </a:lnTo>
                  <a:lnTo>
                    <a:pt x="36519" y="245107"/>
                  </a:lnTo>
                  <a:lnTo>
                    <a:pt x="35190" y="243665"/>
                  </a:lnTo>
                  <a:lnTo>
                    <a:pt x="34275" y="237759"/>
                  </a:lnTo>
                  <a:lnTo>
                    <a:pt x="34131" y="228937"/>
                  </a:lnTo>
                  <a:lnTo>
                    <a:pt x="34836" y="218269"/>
                  </a:lnTo>
                  <a:lnTo>
                    <a:pt x="36455" y="206754"/>
                  </a:lnTo>
                  <a:lnTo>
                    <a:pt x="39141" y="195434"/>
                  </a:lnTo>
                  <a:lnTo>
                    <a:pt x="42885" y="184848"/>
                  </a:lnTo>
                  <a:lnTo>
                    <a:pt x="47857" y="175593"/>
                  </a:lnTo>
                  <a:lnTo>
                    <a:pt x="54476" y="168498"/>
                  </a:lnTo>
                  <a:lnTo>
                    <a:pt x="62811" y="163809"/>
                  </a:lnTo>
                  <a:lnTo>
                    <a:pt x="72323" y="161608"/>
                  </a:lnTo>
                  <a:lnTo>
                    <a:pt x="82085" y="162083"/>
                  </a:lnTo>
                  <a:lnTo>
                    <a:pt x="91529" y="165067"/>
                  </a:lnTo>
                  <a:lnTo>
                    <a:pt x="100308" y="170133"/>
                  </a:lnTo>
                  <a:lnTo>
                    <a:pt x="108124" y="176805"/>
                  </a:lnTo>
                  <a:lnTo>
                    <a:pt x="114926" y="184650"/>
                  </a:lnTo>
                  <a:lnTo>
                    <a:pt x="120697" y="193258"/>
                  </a:lnTo>
                  <a:lnTo>
                    <a:pt x="125910" y="203282"/>
                  </a:lnTo>
                  <a:lnTo>
                    <a:pt x="131020" y="217829"/>
                  </a:lnTo>
                  <a:lnTo>
                    <a:pt x="13687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17501" y="2116227"/>
              <a:ext cx="89531" cy="115779"/>
            </a:xfrm>
            <a:custGeom>
              <a:avLst/>
              <a:gdLst/>
              <a:ahLst/>
              <a:cxnLst/>
              <a:rect l="0" t="0" r="0" b="0"/>
              <a:pathLst>
                <a:path w="89531" h="115779">
                  <a:moveTo>
                    <a:pt x="56944" y="21058"/>
                  </a:moveTo>
                  <a:lnTo>
                    <a:pt x="45343" y="21191"/>
                  </a:lnTo>
                  <a:lnTo>
                    <a:pt x="35495" y="22472"/>
                  </a:lnTo>
                  <a:lnTo>
                    <a:pt x="26499" y="25074"/>
                  </a:lnTo>
                  <a:lnTo>
                    <a:pt x="18403" y="29139"/>
                  </a:lnTo>
                  <a:lnTo>
                    <a:pt x="11672" y="35069"/>
                  </a:lnTo>
                  <a:lnTo>
                    <a:pt x="6460" y="42904"/>
                  </a:lnTo>
                  <a:lnTo>
                    <a:pt x="2779" y="52229"/>
                  </a:lnTo>
                  <a:lnTo>
                    <a:pt x="670" y="62388"/>
                  </a:lnTo>
                  <a:lnTo>
                    <a:pt x="0" y="72909"/>
                  </a:lnTo>
                  <a:lnTo>
                    <a:pt x="837" y="83222"/>
                  </a:lnTo>
                  <a:lnTo>
                    <a:pt x="3517" y="92606"/>
                  </a:lnTo>
                  <a:lnTo>
                    <a:pt x="8060" y="100754"/>
                  </a:lnTo>
                  <a:lnTo>
                    <a:pt x="14211" y="107391"/>
                  </a:lnTo>
                  <a:lnTo>
                    <a:pt x="21626" y="112109"/>
                  </a:lnTo>
                  <a:lnTo>
                    <a:pt x="29979" y="114871"/>
                  </a:lnTo>
                  <a:lnTo>
                    <a:pt x="38839" y="115778"/>
                  </a:lnTo>
                  <a:lnTo>
                    <a:pt x="47699" y="114883"/>
                  </a:lnTo>
                  <a:lnTo>
                    <a:pt x="56278" y="112392"/>
                  </a:lnTo>
                  <a:lnTo>
                    <a:pt x="64341" y="108452"/>
                  </a:lnTo>
                  <a:lnTo>
                    <a:pt x="71611" y="103067"/>
                  </a:lnTo>
                  <a:lnTo>
                    <a:pt x="78010" y="96374"/>
                  </a:lnTo>
                  <a:lnTo>
                    <a:pt x="83308" y="88610"/>
                  </a:lnTo>
                  <a:lnTo>
                    <a:pt x="87044" y="80028"/>
                  </a:lnTo>
                  <a:lnTo>
                    <a:pt x="89109" y="70850"/>
                  </a:lnTo>
                  <a:lnTo>
                    <a:pt x="89530" y="61247"/>
                  </a:lnTo>
                  <a:lnTo>
                    <a:pt x="88300" y="51348"/>
                  </a:lnTo>
                  <a:lnTo>
                    <a:pt x="85590" y="41259"/>
                  </a:lnTo>
                  <a:lnTo>
                    <a:pt x="81793" y="31500"/>
                  </a:lnTo>
                  <a:lnTo>
                    <a:pt x="76960" y="22049"/>
                  </a:lnTo>
                  <a:lnTo>
                    <a:pt x="69553" y="12079"/>
                  </a:lnTo>
                  <a:lnTo>
                    <a:pt x="569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58673" y="1968829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67" y="14602"/>
                  </a:lnTo>
                  <a:lnTo>
                    <a:pt x="707" y="27872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4"/>
                  </a:lnTo>
                  <a:lnTo>
                    <a:pt x="6768" y="81582"/>
                  </a:lnTo>
                  <a:lnTo>
                    <a:pt x="7866" y="95521"/>
                  </a:lnTo>
                  <a:lnTo>
                    <a:pt x="8676" y="110019"/>
                  </a:lnTo>
                  <a:lnTo>
                    <a:pt x="9256" y="125176"/>
                  </a:lnTo>
                  <a:lnTo>
                    <a:pt x="9661" y="140779"/>
                  </a:lnTo>
                  <a:lnTo>
                    <a:pt x="9941" y="156405"/>
                  </a:lnTo>
                  <a:lnTo>
                    <a:pt x="10137" y="171797"/>
                  </a:lnTo>
                  <a:lnTo>
                    <a:pt x="10469" y="186664"/>
                  </a:lnTo>
                  <a:lnTo>
                    <a:pt x="11472" y="202273"/>
                  </a:lnTo>
                  <a:lnTo>
                    <a:pt x="14354" y="222229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27405" y="2100423"/>
              <a:ext cx="120782" cy="139306"/>
            </a:xfrm>
            <a:custGeom>
              <a:avLst/>
              <a:gdLst/>
              <a:ahLst/>
              <a:cxnLst/>
              <a:rect l="0" t="0" r="0" b="0"/>
              <a:pathLst>
                <a:path w="120782" h="139306">
                  <a:moveTo>
                    <a:pt x="15496" y="47390"/>
                  </a:moveTo>
                  <a:lnTo>
                    <a:pt x="24365" y="44523"/>
                  </a:lnTo>
                  <a:lnTo>
                    <a:pt x="33351" y="42381"/>
                  </a:lnTo>
                  <a:lnTo>
                    <a:pt x="43342" y="40774"/>
                  </a:lnTo>
                  <a:lnTo>
                    <a:pt x="54150" y="39420"/>
                  </a:lnTo>
                  <a:lnTo>
                    <a:pt x="65313" y="37923"/>
                  </a:lnTo>
                  <a:lnTo>
                    <a:pt x="76495" y="36068"/>
                  </a:lnTo>
                  <a:lnTo>
                    <a:pt x="86737" y="33633"/>
                  </a:lnTo>
                  <a:lnTo>
                    <a:pt x="94230" y="29597"/>
                  </a:lnTo>
                  <a:lnTo>
                    <a:pt x="97878" y="23824"/>
                  </a:lnTo>
                  <a:lnTo>
                    <a:pt x="97735" y="18013"/>
                  </a:lnTo>
                  <a:lnTo>
                    <a:pt x="94529" y="12731"/>
                  </a:lnTo>
                  <a:lnTo>
                    <a:pt x="88897" y="8132"/>
                  </a:lnTo>
                  <a:lnTo>
                    <a:pt x="81187" y="4400"/>
                  </a:lnTo>
                  <a:lnTo>
                    <a:pt x="71769" y="1565"/>
                  </a:lnTo>
                  <a:lnTo>
                    <a:pt x="61350" y="0"/>
                  </a:lnTo>
                  <a:lnTo>
                    <a:pt x="50891" y="462"/>
                  </a:lnTo>
                  <a:lnTo>
                    <a:pt x="40936" y="3188"/>
                  </a:lnTo>
                  <a:lnTo>
                    <a:pt x="31795" y="7952"/>
                  </a:lnTo>
                  <a:lnTo>
                    <a:pt x="23725" y="14356"/>
                  </a:lnTo>
                  <a:lnTo>
                    <a:pt x="16747" y="21999"/>
                  </a:lnTo>
                  <a:lnTo>
                    <a:pt x="10875" y="30704"/>
                  </a:lnTo>
                  <a:lnTo>
                    <a:pt x="6212" y="40516"/>
                  </a:lnTo>
                  <a:lnTo>
                    <a:pt x="2708" y="51366"/>
                  </a:lnTo>
                  <a:lnTo>
                    <a:pt x="506" y="62922"/>
                  </a:lnTo>
                  <a:lnTo>
                    <a:pt x="0" y="74677"/>
                  </a:lnTo>
                  <a:lnTo>
                    <a:pt x="1258" y="86321"/>
                  </a:lnTo>
                  <a:lnTo>
                    <a:pt x="4221" y="97580"/>
                  </a:lnTo>
                  <a:lnTo>
                    <a:pt x="8876" y="108141"/>
                  </a:lnTo>
                  <a:lnTo>
                    <a:pt x="15044" y="117896"/>
                  </a:lnTo>
                  <a:lnTo>
                    <a:pt x="22439" y="126428"/>
                  </a:lnTo>
                  <a:lnTo>
                    <a:pt x="30764" y="132957"/>
                  </a:lnTo>
                  <a:lnTo>
                    <a:pt x="39767" y="137231"/>
                  </a:lnTo>
                  <a:lnTo>
                    <a:pt x="49251" y="139305"/>
                  </a:lnTo>
                  <a:lnTo>
                    <a:pt x="59070" y="139268"/>
                  </a:lnTo>
                  <a:lnTo>
                    <a:pt x="69109" y="137396"/>
                  </a:lnTo>
                  <a:lnTo>
                    <a:pt x="79034" y="134183"/>
                  </a:lnTo>
                  <a:lnTo>
                    <a:pt x="89357" y="129813"/>
                  </a:lnTo>
                  <a:lnTo>
                    <a:pt x="102102" y="122792"/>
                  </a:lnTo>
                  <a:lnTo>
                    <a:pt x="120781" y="110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48228" y="2137557"/>
              <a:ext cx="115814" cy="105014"/>
            </a:xfrm>
            <a:custGeom>
              <a:avLst/>
              <a:gdLst/>
              <a:ahLst/>
              <a:cxnLst/>
              <a:rect l="0" t="0" r="0" b="0"/>
              <a:pathLst>
                <a:path w="115814" h="105014">
                  <a:moveTo>
                    <a:pt x="0" y="31313"/>
                  </a:moveTo>
                  <a:lnTo>
                    <a:pt x="66" y="45848"/>
                  </a:lnTo>
                  <a:lnTo>
                    <a:pt x="707" y="58479"/>
                  </a:lnTo>
                  <a:lnTo>
                    <a:pt x="1980" y="70303"/>
                  </a:lnTo>
                  <a:lnTo>
                    <a:pt x="2965" y="78777"/>
                  </a:lnTo>
                  <a:lnTo>
                    <a:pt x="2836" y="80294"/>
                  </a:lnTo>
                  <a:lnTo>
                    <a:pt x="2284" y="75732"/>
                  </a:lnTo>
                  <a:lnTo>
                    <a:pt x="1877" y="67188"/>
                  </a:lnTo>
                  <a:lnTo>
                    <a:pt x="2045" y="56685"/>
                  </a:lnTo>
                  <a:lnTo>
                    <a:pt x="2943" y="45466"/>
                  </a:lnTo>
                  <a:lnTo>
                    <a:pt x="4849" y="34446"/>
                  </a:lnTo>
                  <a:lnTo>
                    <a:pt x="8256" y="24471"/>
                  </a:lnTo>
                  <a:lnTo>
                    <a:pt x="13288" y="15870"/>
                  </a:lnTo>
                  <a:lnTo>
                    <a:pt x="19769" y="8900"/>
                  </a:lnTo>
                  <a:lnTo>
                    <a:pt x="27406" y="3947"/>
                  </a:lnTo>
                  <a:lnTo>
                    <a:pt x="35906" y="1021"/>
                  </a:lnTo>
                  <a:lnTo>
                    <a:pt x="44866" y="0"/>
                  </a:lnTo>
                  <a:lnTo>
                    <a:pt x="53793" y="818"/>
                  </a:lnTo>
                  <a:lnTo>
                    <a:pt x="62420" y="3252"/>
                  </a:lnTo>
                  <a:lnTo>
                    <a:pt x="70686" y="6984"/>
                  </a:lnTo>
                  <a:lnTo>
                    <a:pt x="78624" y="11697"/>
                  </a:lnTo>
                  <a:lnTo>
                    <a:pt x="86289" y="17131"/>
                  </a:lnTo>
                  <a:lnTo>
                    <a:pt x="93422" y="23404"/>
                  </a:lnTo>
                  <a:lnTo>
                    <a:pt x="99460" y="30978"/>
                  </a:lnTo>
                  <a:lnTo>
                    <a:pt x="104188" y="39993"/>
                  </a:lnTo>
                  <a:lnTo>
                    <a:pt x="107711" y="50079"/>
                  </a:lnTo>
                  <a:lnTo>
                    <a:pt x="110622" y="61722"/>
                  </a:lnTo>
                  <a:lnTo>
                    <a:pt x="113177" y="78181"/>
                  </a:lnTo>
                  <a:lnTo>
                    <a:pt x="115813" y="105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19775" y="2105699"/>
              <a:ext cx="91666" cy="112551"/>
            </a:xfrm>
            <a:custGeom>
              <a:avLst/>
              <a:gdLst/>
              <a:ahLst/>
              <a:cxnLst/>
              <a:rect l="0" t="0" r="0" b="0"/>
              <a:pathLst>
                <a:path w="91666" h="112551">
                  <a:moveTo>
                    <a:pt x="7437" y="21057"/>
                  </a:moveTo>
                  <a:lnTo>
                    <a:pt x="4571" y="32792"/>
                  </a:lnTo>
                  <a:lnTo>
                    <a:pt x="2428" y="43921"/>
                  </a:lnTo>
                  <a:lnTo>
                    <a:pt x="834" y="55510"/>
                  </a:lnTo>
                  <a:lnTo>
                    <a:pt x="0" y="67326"/>
                  </a:lnTo>
                  <a:lnTo>
                    <a:pt x="448" y="78689"/>
                  </a:lnTo>
                  <a:lnTo>
                    <a:pt x="2361" y="89225"/>
                  </a:lnTo>
                  <a:lnTo>
                    <a:pt x="5771" y="98407"/>
                  </a:lnTo>
                  <a:lnTo>
                    <a:pt x="10728" y="105435"/>
                  </a:lnTo>
                  <a:lnTo>
                    <a:pt x="17096" y="110073"/>
                  </a:lnTo>
                  <a:lnTo>
                    <a:pt x="24454" y="112406"/>
                  </a:lnTo>
                  <a:lnTo>
                    <a:pt x="32222" y="112550"/>
                  </a:lnTo>
                  <a:lnTo>
                    <a:pt x="40034" y="110794"/>
                  </a:lnTo>
                  <a:lnTo>
                    <a:pt x="47734" y="107366"/>
                  </a:lnTo>
                  <a:lnTo>
                    <a:pt x="55283" y="102332"/>
                  </a:lnTo>
                  <a:lnTo>
                    <a:pt x="62685" y="95874"/>
                  </a:lnTo>
                  <a:lnTo>
                    <a:pt x="69638" y="88100"/>
                  </a:lnTo>
                  <a:lnTo>
                    <a:pt x="75557" y="78980"/>
                  </a:lnTo>
                  <a:lnTo>
                    <a:pt x="80204" y="68630"/>
                  </a:lnTo>
                  <a:lnTo>
                    <a:pt x="83672" y="57496"/>
                  </a:lnTo>
                  <a:lnTo>
                    <a:pt x="86541" y="44961"/>
                  </a:lnTo>
                  <a:lnTo>
                    <a:pt x="89061" y="27692"/>
                  </a:lnTo>
                  <a:lnTo>
                    <a:pt x="916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53554" y="2113142"/>
              <a:ext cx="210571" cy="139957"/>
            </a:xfrm>
            <a:custGeom>
              <a:avLst/>
              <a:gdLst/>
              <a:ahLst/>
              <a:cxnLst/>
              <a:rect l="0" t="0" r="0" b="0"/>
              <a:pathLst>
                <a:path w="210571" h="139957">
                  <a:moveTo>
                    <a:pt x="0" y="45200"/>
                  </a:moveTo>
                  <a:lnTo>
                    <a:pt x="2934" y="56868"/>
                  </a:lnTo>
                  <a:lnTo>
                    <a:pt x="5716" y="67357"/>
                  </a:lnTo>
                  <a:lnTo>
                    <a:pt x="8594" y="77579"/>
                  </a:lnTo>
                  <a:lnTo>
                    <a:pt x="10856" y="84949"/>
                  </a:lnTo>
                  <a:lnTo>
                    <a:pt x="11757" y="86086"/>
                  </a:lnTo>
                  <a:lnTo>
                    <a:pt x="11878" y="82095"/>
                  </a:lnTo>
                  <a:lnTo>
                    <a:pt x="11866" y="74636"/>
                  </a:lnTo>
                  <a:lnTo>
                    <a:pt x="12259" y="64907"/>
                  </a:lnTo>
                  <a:lnTo>
                    <a:pt x="13280" y="53710"/>
                  </a:lnTo>
                  <a:lnTo>
                    <a:pt x="15087" y="41884"/>
                  </a:lnTo>
                  <a:lnTo>
                    <a:pt x="17889" y="30377"/>
                  </a:lnTo>
                  <a:lnTo>
                    <a:pt x="21699" y="19681"/>
                  </a:lnTo>
                  <a:lnTo>
                    <a:pt x="26543" y="10527"/>
                  </a:lnTo>
                  <a:lnTo>
                    <a:pt x="32542" y="4036"/>
                  </a:lnTo>
                  <a:lnTo>
                    <a:pt x="39641" y="566"/>
                  </a:lnTo>
                  <a:lnTo>
                    <a:pt x="47339" y="0"/>
                  </a:lnTo>
                  <a:lnTo>
                    <a:pt x="54811" y="2111"/>
                  </a:lnTo>
                  <a:lnTo>
                    <a:pt x="61610" y="6489"/>
                  </a:lnTo>
                  <a:lnTo>
                    <a:pt x="67646" y="12644"/>
                  </a:lnTo>
                  <a:lnTo>
                    <a:pt x="73008" y="20120"/>
                  </a:lnTo>
                  <a:lnTo>
                    <a:pt x="77843" y="28473"/>
                  </a:lnTo>
                  <a:lnTo>
                    <a:pt x="82524" y="34872"/>
                  </a:lnTo>
                  <a:lnTo>
                    <a:pt x="87144" y="36153"/>
                  </a:lnTo>
                  <a:lnTo>
                    <a:pt x="91456" y="33593"/>
                  </a:lnTo>
                  <a:lnTo>
                    <a:pt x="95862" y="28863"/>
                  </a:lnTo>
                  <a:lnTo>
                    <a:pt x="100841" y="23166"/>
                  </a:lnTo>
                  <a:lnTo>
                    <a:pt x="106787" y="17370"/>
                  </a:lnTo>
                  <a:lnTo>
                    <a:pt x="113786" y="11901"/>
                  </a:lnTo>
                  <a:lnTo>
                    <a:pt x="121721" y="7197"/>
                  </a:lnTo>
                  <a:lnTo>
                    <a:pt x="130399" y="3843"/>
                  </a:lnTo>
                  <a:lnTo>
                    <a:pt x="139628" y="2032"/>
                  </a:lnTo>
                  <a:lnTo>
                    <a:pt x="149092" y="1947"/>
                  </a:lnTo>
                  <a:lnTo>
                    <a:pt x="158363" y="3932"/>
                  </a:lnTo>
                  <a:lnTo>
                    <a:pt x="167220" y="7970"/>
                  </a:lnTo>
                  <a:lnTo>
                    <a:pt x="175471" y="13765"/>
                  </a:lnTo>
                  <a:lnTo>
                    <a:pt x="182867" y="20933"/>
                  </a:lnTo>
                  <a:lnTo>
                    <a:pt x="189356" y="29125"/>
                  </a:lnTo>
                  <a:lnTo>
                    <a:pt x="194883" y="38216"/>
                  </a:lnTo>
                  <a:lnTo>
                    <a:pt x="199306" y="48294"/>
                  </a:lnTo>
                  <a:lnTo>
                    <a:pt x="202653" y="59326"/>
                  </a:lnTo>
                  <a:lnTo>
                    <a:pt x="205094" y="71137"/>
                  </a:lnTo>
                  <a:lnTo>
                    <a:pt x="207089" y="84950"/>
                  </a:lnTo>
                  <a:lnTo>
                    <a:pt x="208814" y="105331"/>
                  </a:lnTo>
                  <a:lnTo>
                    <a:pt x="210570" y="139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16767" y="1979357"/>
              <a:ext cx="127312" cy="229191"/>
            </a:xfrm>
            <a:custGeom>
              <a:avLst/>
              <a:gdLst/>
              <a:ahLst/>
              <a:cxnLst/>
              <a:rect l="0" t="0" r="0" b="0"/>
              <a:pathLst>
                <a:path w="127312" h="229191">
                  <a:moveTo>
                    <a:pt x="0" y="0"/>
                  </a:moveTo>
                  <a:lnTo>
                    <a:pt x="2867" y="14602"/>
                  </a:lnTo>
                  <a:lnTo>
                    <a:pt x="5008" y="27873"/>
                  </a:lnTo>
                  <a:lnTo>
                    <a:pt x="6611" y="41074"/>
                  </a:lnTo>
                  <a:lnTo>
                    <a:pt x="7792" y="54416"/>
                  </a:lnTo>
                  <a:lnTo>
                    <a:pt x="8641" y="67925"/>
                  </a:lnTo>
                  <a:lnTo>
                    <a:pt x="9243" y="81573"/>
                  </a:lnTo>
                  <a:lnTo>
                    <a:pt x="9830" y="95167"/>
                  </a:lnTo>
                  <a:lnTo>
                    <a:pt x="10762" y="108368"/>
                  </a:lnTo>
                  <a:lnTo>
                    <a:pt x="12204" y="121028"/>
                  </a:lnTo>
                  <a:lnTo>
                    <a:pt x="13988" y="133325"/>
                  </a:lnTo>
                  <a:lnTo>
                    <a:pt x="15724" y="145655"/>
                  </a:lnTo>
                  <a:lnTo>
                    <a:pt x="17198" y="158154"/>
                  </a:lnTo>
                  <a:lnTo>
                    <a:pt x="18775" y="167503"/>
                  </a:lnTo>
                  <a:lnTo>
                    <a:pt x="21091" y="169831"/>
                  </a:lnTo>
                  <a:lnTo>
                    <a:pt x="24276" y="166988"/>
                  </a:lnTo>
                  <a:lnTo>
                    <a:pt x="28497" y="161380"/>
                  </a:lnTo>
                  <a:lnTo>
                    <a:pt x="33965" y="154913"/>
                  </a:lnTo>
                  <a:lnTo>
                    <a:pt x="40660" y="148598"/>
                  </a:lnTo>
                  <a:lnTo>
                    <a:pt x="48397" y="143126"/>
                  </a:lnTo>
                  <a:lnTo>
                    <a:pt x="56946" y="139158"/>
                  </a:lnTo>
                  <a:lnTo>
                    <a:pt x="66092" y="136882"/>
                  </a:lnTo>
                  <a:lnTo>
                    <a:pt x="75500" y="136292"/>
                  </a:lnTo>
                  <a:lnTo>
                    <a:pt x="84735" y="137394"/>
                  </a:lnTo>
                  <a:lnTo>
                    <a:pt x="93568" y="140022"/>
                  </a:lnTo>
                  <a:lnTo>
                    <a:pt x="101803" y="144053"/>
                  </a:lnTo>
                  <a:lnTo>
                    <a:pt x="109188" y="149498"/>
                  </a:lnTo>
                  <a:lnTo>
                    <a:pt x="115665" y="156232"/>
                  </a:lnTo>
                  <a:lnTo>
                    <a:pt x="121015" y="164022"/>
                  </a:lnTo>
                  <a:lnTo>
                    <a:pt x="124786" y="172621"/>
                  </a:lnTo>
                  <a:lnTo>
                    <a:pt x="126874" y="181807"/>
                  </a:lnTo>
                  <a:lnTo>
                    <a:pt x="127311" y="191245"/>
                  </a:lnTo>
                  <a:lnTo>
                    <a:pt x="126092" y="200501"/>
                  </a:lnTo>
                  <a:lnTo>
                    <a:pt x="123378" y="209340"/>
                  </a:lnTo>
                  <a:lnTo>
                    <a:pt x="119287" y="217240"/>
                  </a:lnTo>
                  <a:lnTo>
                    <a:pt x="113802" y="223336"/>
                  </a:lnTo>
                  <a:lnTo>
                    <a:pt x="107040" y="227316"/>
                  </a:lnTo>
                  <a:lnTo>
                    <a:pt x="99230" y="229190"/>
                  </a:lnTo>
                  <a:lnTo>
                    <a:pt x="90618" y="229019"/>
                  </a:lnTo>
                  <a:lnTo>
                    <a:pt x="81428" y="227059"/>
                  </a:lnTo>
                  <a:lnTo>
                    <a:pt x="72093" y="223784"/>
                  </a:lnTo>
                  <a:lnTo>
                    <a:pt x="62237" y="219367"/>
                  </a:lnTo>
                  <a:lnTo>
                    <a:pt x="49881" y="212309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95751" y="2087869"/>
              <a:ext cx="126343" cy="121088"/>
            </a:xfrm>
            <a:custGeom>
              <a:avLst/>
              <a:gdLst/>
              <a:ahLst/>
              <a:cxnLst/>
              <a:rect l="0" t="0" r="0" b="0"/>
              <a:pathLst>
                <a:path w="126343" h="121088">
                  <a:moveTo>
                    <a:pt x="0" y="49416"/>
                  </a:moveTo>
                  <a:lnTo>
                    <a:pt x="11735" y="52282"/>
                  </a:lnTo>
                  <a:lnTo>
                    <a:pt x="22865" y="54424"/>
                  </a:lnTo>
                  <a:lnTo>
                    <a:pt x="34453" y="56018"/>
                  </a:lnTo>
                  <a:lnTo>
                    <a:pt x="46269" y="56853"/>
                  </a:lnTo>
                  <a:lnTo>
                    <a:pt x="57632" y="56405"/>
                  </a:lnTo>
                  <a:lnTo>
                    <a:pt x="68168" y="54487"/>
                  </a:lnTo>
                  <a:lnTo>
                    <a:pt x="77350" y="50905"/>
                  </a:lnTo>
                  <a:lnTo>
                    <a:pt x="84378" y="45299"/>
                  </a:lnTo>
                  <a:lnTo>
                    <a:pt x="89012" y="37688"/>
                  </a:lnTo>
                  <a:lnTo>
                    <a:pt x="91172" y="28849"/>
                  </a:lnTo>
                  <a:lnTo>
                    <a:pt x="90667" y="20080"/>
                  </a:lnTo>
                  <a:lnTo>
                    <a:pt x="87663" y="12133"/>
                  </a:lnTo>
                  <a:lnTo>
                    <a:pt x="82581" y="5684"/>
                  </a:lnTo>
                  <a:lnTo>
                    <a:pt x="75900" y="1569"/>
                  </a:lnTo>
                  <a:lnTo>
                    <a:pt x="68048" y="0"/>
                  </a:lnTo>
                  <a:lnTo>
                    <a:pt x="59526" y="864"/>
                  </a:lnTo>
                  <a:lnTo>
                    <a:pt x="50895" y="4012"/>
                  </a:lnTo>
                  <a:lnTo>
                    <a:pt x="42475" y="9126"/>
                  </a:lnTo>
                  <a:lnTo>
                    <a:pt x="34687" y="15962"/>
                  </a:lnTo>
                  <a:lnTo>
                    <a:pt x="28134" y="24435"/>
                  </a:lnTo>
                  <a:lnTo>
                    <a:pt x="23034" y="34347"/>
                  </a:lnTo>
                  <a:lnTo>
                    <a:pt x="19593" y="45253"/>
                  </a:lnTo>
                  <a:lnTo>
                    <a:pt x="18174" y="56565"/>
                  </a:lnTo>
                  <a:lnTo>
                    <a:pt x="18780" y="67907"/>
                  </a:lnTo>
                  <a:lnTo>
                    <a:pt x="21286" y="78963"/>
                  </a:lnTo>
                  <a:lnTo>
                    <a:pt x="25626" y="89387"/>
                  </a:lnTo>
                  <a:lnTo>
                    <a:pt x="31579" y="99050"/>
                  </a:lnTo>
                  <a:lnTo>
                    <a:pt x="38828" y="107521"/>
                  </a:lnTo>
                  <a:lnTo>
                    <a:pt x="47054" y="114009"/>
                  </a:lnTo>
                  <a:lnTo>
                    <a:pt x="55991" y="118260"/>
                  </a:lnTo>
                  <a:lnTo>
                    <a:pt x="65431" y="120488"/>
                  </a:lnTo>
                  <a:lnTo>
                    <a:pt x="75219" y="121087"/>
                  </a:lnTo>
                  <a:lnTo>
                    <a:pt x="85234" y="120460"/>
                  </a:lnTo>
                  <a:lnTo>
                    <a:pt x="94943" y="119104"/>
                  </a:lnTo>
                  <a:lnTo>
                    <a:pt x="104355" y="117458"/>
                  </a:lnTo>
                  <a:lnTo>
                    <a:pt x="114293" y="115387"/>
                  </a:lnTo>
                  <a:lnTo>
                    <a:pt x="126342" y="112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43150" y="2070404"/>
              <a:ext cx="94757" cy="110203"/>
            </a:xfrm>
            <a:custGeom>
              <a:avLst/>
              <a:gdLst/>
              <a:ahLst/>
              <a:cxnLst/>
              <a:rect l="0" t="0" r="0" b="0"/>
              <a:pathLst>
                <a:path w="94757" h="110203">
                  <a:moveTo>
                    <a:pt x="0" y="77409"/>
                  </a:moveTo>
                  <a:lnTo>
                    <a:pt x="3000" y="86210"/>
                  </a:lnTo>
                  <a:lnTo>
                    <a:pt x="6423" y="94557"/>
                  </a:lnTo>
                  <a:lnTo>
                    <a:pt x="10598" y="103179"/>
                  </a:lnTo>
                  <a:lnTo>
                    <a:pt x="14698" y="109445"/>
                  </a:lnTo>
                  <a:lnTo>
                    <a:pt x="17227" y="110202"/>
                  </a:lnTo>
                  <a:lnTo>
                    <a:pt x="17759" y="106790"/>
                  </a:lnTo>
                  <a:lnTo>
                    <a:pt x="16783" y="100761"/>
                  </a:lnTo>
                  <a:lnTo>
                    <a:pt x="14841" y="93104"/>
                  </a:lnTo>
                  <a:lnTo>
                    <a:pt x="12315" y="84426"/>
                  </a:lnTo>
                  <a:lnTo>
                    <a:pt x="9765" y="75099"/>
                  </a:lnTo>
                  <a:lnTo>
                    <a:pt x="7943" y="65356"/>
                  </a:lnTo>
                  <a:lnTo>
                    <a:pt x="7201" y="55348"/>
                  </a:lnTo>
                  <a:lnTo>
                    <a:pt x="7851" y="45332"/>
                  </a:lnTo>
                  <a:lnTo>
                    <a:pt x="10338" y="35677"/>
                  </a:lnTo>
                  <a:lnTo>
                    <a:pt x="14721" y="26560"/>
                  </a:lnTo>
                  <a:lnTo>
                    <a:pt x="20918" y="18301"/>
                  </a:lnTo>
                  <a:lnTo>
                    <a:pt x="28890" y="11431"/>
                  </a:lnTo>
                  <a:lnTo>
                    <a:pt x="38420" y="6114"/>
                  </a:lnTo>
                  <a:lnTo>
                    <a:pt x="48785" y="2377"/>
                  </a:lnTo>
                  <a:lnTo>
                    <a:pt x="59966" y="35"/>
                  </a:lnTo>
                  <a:lnTo>
                    <a:pt x="74058" y="0"/>
                  </a:lnTo>
                  <a:lnTo>
                    <a:pt x="94756" y="3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01077" y="2221513"/>
              <a:ext cx="41392" cy="157928"/>
            </a:xfrm>
            <a:custGeom>
              <a:avLst/>
              <a:gdLst/>
              <a:ahLst/>
              <a:cxnLst/>
              <a:rect l="0" t="0" r="0" b="0"/>
              <a:pathLst>
                <a:path w="41392" h="157928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20" y="25846"/>
                  </a:lnTo>
                  <a:lnTo>
                    <a:pt x="15520" y="34967"/>
                  </a:lnTo>
                  <a:lnTo>
                    <a:pt x="21001" y="44462"/>
                  </a:lnTo>
                  <a:lnTo>
                    <a:pt x="26918" y="54259"/>
                  </a:lnTo>
                  <a:lnTo>
                    <a:pt x="32662" y="64446"/>
                  </a:lnTo>
                  <a:lnTo>
                    <a:pt x="37215" y="75268"/>
                  </a:lnTo>
                  <a:lnTo>
                    <a:pt x="40119" y="86798"/>
                  </a:lnTo>
                  <a:lnTo>
                    <a:pt x="41391" y="98745"/>
                  </a:lnTo>
                  <a:lnTo>
                    <a:pt x="41270" y="111920"/>
                  </a:lnTo>
                  <a:lnTo>
                    <a:pt x="38623" y="129719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474818" y="1842487"/>
            <a:ext cx="3463877" cy="568540"/>
            <a:chOff x="5474818" y="1842487"/>
            <a:chExt cx="3463877" cy="568540"/>
          </a:xfrm>
        </p:grpSpPr>
        <p:sp>
          <p:nvSpPr>
            <p:cNvPr id="89" name="Freeform 88"/>
            <p:cNvSpPr/>
            <p:nvPr/>
          </p:nvSpPr>
          <p:spPr>
            <a:xfrm>
              <a:off x="5527461" y="2042528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3001" y="11735"/>
                  </a:lnTo>
                  <a:lnTo>
                    <a:pt x="6424" y="22864"/>
                  </a:lnTo>
                  <a:lnTo>
                    <a:pt x="10615" y="34458"/>
                  </a:lnTo>
                  <a:lnTo>
                    <a:pt x="15342" y="46446"/>
                  </a:lnTo>
                  <a:lnTo>
                    <a:pt x="20175" y="58458"/>
                  </a:lnTo>
                  <a:lnTo>
                    <a:pt x="24852" y="70251"/>
                  </a:lnTo>
                  <a:lnTo>
                    <a:pt x="29332" y="81500"/>
                  </a:lnTo>
                  <a:lnTo>
                    <a:pt x="34253" y="92926"/>
                  </a:lnTo>
                  <a:lnTo>
                    <a:pt x="41160" y="106648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74818" y="2074114"/>
              <a:ext cx="189514" cy="336913"/>
            </a:xfrm>
            <a:custGeom>
              <a:avLst/>
              <a:gdLst/>
              <a:ahLst/>
              <a:cxnLst/>
              <a:rect l="0" t="0" r="0" b="0"/>
              <a:pathLst>
                <a:path w="189514" h="336913">
                  <a:moveTo>
                    <a:pt x="189513" y="0"/>
                  </a:moveTo>
                  <a:lnTo>
                    <a:pt x="183646" y="5867"/>
                  </a:lnTo>
                  <a:lnTo>
                    <a:pt x="178081" y="11432"/>
                  </a:lnTo>
                  <a:lnTo>
                    <a:pt x="172282" y="17240"/>
                  </a:lnTo>
                  <a:lnTo>
                    <a:pt x="166201" y="23666"/>
                  </a:lnTo>
                  <a:lnTo>
                    <a:pt x="159871" y="31293"/>
                  </a:lnTo>
                  <a:lnTo>
                    <a:pt x="153343" y="40327"/>
                  </a:lnTo>
                  <a:lnTo>
                    <a:pt x="146668" y="50654"/>
                  </a:lnTo>
                  <a:lnTo>
                    <a:pt x="139885" y="62030"/>
                  </a:lnTo>
                  <a:lnTo>
                    <a:pt x="133032" y="74195"/>
                  </a:lnTo>
                  <a:lnTo>
                    <a:pt x="126295" y="86769"/>
                  </a:lnTo>
                  <a:lnTo>
                    <a:pt x="119999" y="99274"/>
                  </a:lnTo>
                  <a:lnTo>
                    <a:pt x="114278" y="111454"/>
                  </a:lnTo>
                  <a:lnTo>
                    <a:pt x="108945" y="123087"/>
                  </a:lnTo>
                  <a:lnTo>
                    <a:pt x="103597" y="133908"/>
                  </a:lnTo>
                  <a:lnTo>
                    <a:pt x="97996" y="143862"/>
                  </a:lnTo>
                  <a:lnTo>
                    <a:pt x="92079" y="153378"/>
                  </a:lnTo>
                  <a:lnTo>
                    <a:pt x="85875" y="163230"/>
                  </a:lnTo>
                  <a:lnTo>
                    <a:pt x="79439" y="173824"/>
                  </a:lnTo>
                  <a:lnTo>
                    <a:pt x="72828" y="185062"/>
                  </a:lnTo>
                  <a:lnTo>
                    <a:pt x="66090" y="196532"/>
                  </a:lnTo>
                  <a:lnTo>
                    <a:pt x="59268" y="207957"/>
                  </a:lnTo>
                  <a:lnTo>
                    <a:pt x="52552" y="219393"/>
                  </a:lnTo>
                  <a:lnTo>
                    <a:pt x="46270" y="231128"/>
                  </a:lnTo>
                  <a:lnTo>
                    <a:pt x="40564" y="243313"/>
                  </a:lnTo>
                  <a:lnTo>
                    <a:pt x="35410" y="255783"/>
                  </a:lnTo>
                  <a:lnTo>
                    <a:pt x="30714" y="268161"/>
                  </a:lnTo>
                  <a:lnTo>
                    <a:pt x="26369" y="280221"/>
                  </a:lnTo>
                  <a:lnTo>
                    <a:pt x="22238" y="291659"/>
                  </a:lnTo>
                  <a:lnTo>
                    <a:pt x="17651" y="303237"/>
                  </a:lnTo>
                  <a:lnTo>
                    <a:pt x="11084" y="31708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42072" y="2084642"/>
              <a:ext cx="99135" cy="134396"/>
            </a:xfrm>
            <a:custGeom>
              <a:avLst/>
              <a:gdLst/>
              <a:ahLst/>
              <a:cxnLst/>
              <a:rect l="0" t="0" r="0" b="0"/>
              <a:pathLst>
                <a:path w="99135" h="134396">
                  <a:moveTo>
                    <a:pt x="85430" y="21057"/>
                  </a:moveTo>
                  <a:lnTo>
                    <a:pt x="73829" y="21191"/>
                  </a:lnTo>
                  <a:lnTo>
                    <a:pt x="63981" y="22471"/>
                  </a:lnTo>
                  <a:lnTo>
                    <a:pt x="54975" y="25064"/>
                  </a:lnTo>
                  <a:lnTo>
                    <a:pt x="46533" y="28784"/>
                  </a:lnTo>
                  <a:lnTo>
                    <a:pt x="38507" y="33417"/>
                  </a:lnTo>
                  <a:lnTo>
                    <a:pt x="30788" y="38755"/>
                  </a:lnTo>
                  <a:lnTo>
                    <a:pt x="23456" y="44775"/>
                  </a:lnTo>
                  <a:lnTo>
                    <a:pt x="16754" y="51637"/>
                  </a:lnTo>
                  <a:lnTo>
                    <a:pt x="10772" y="59361"/>
                  </a:lnTo>
                  <a:lnTo>
                    <a:pt x="5772" y="67834"/>
                  </a:lnTo>
                  <a:lnTo>
                    <a:pt x="2244" y="76900"/>
                  </a:lnTo>
                  <a:lnTo>
                    <a:pt x="323" y="86402"/>
                  </a:lnTo>
                  <a:lnTo>
                    <a:pt x="0" y="96054"/>
                  </a:lnTo>
                  <a:lnTo>
                    <a:pt x="1296" y="105453"/>
                  </a:lnTo>
                  <a:lnTo>
                    <a:pt x="4065" y="114389"/>
                  </a:lnTo>
                  <a:lnTo>
                    <a:pt x="8363" y="122354"/>
                  </a:lnTo>
                  <a:lnTo>
                    <a:pt x="14521" y="128493"/>
                  </a:lnTo>
                  <a:lnTo>
                    <a:pt x="22543" y="132501"/>
                  </a:lnTo>
                  <a:lnTo>
                    <a:pt x="31843" y="134395"/>
                  </a:lnTo>
                  <a:lnTo>
                    <a:pt x="41462" y="134237"/>
                  </a:lnTo>
                  <a:lnTo>
                    <a:pt x="50815" y="132276"/>
                  </a:lnTo>
                  <a:lnTo>
                    <a:pt x="59702" y="128708"/>
                  </a:lnTo>
                  <a:lnTo>
                    <a:pt x="68124" y="123581"/>
                  </a:lnTo>
                  <a:lnTo>
                    <a:pt x="76147" y="117059"/>
                  </a:lnTo>
                  <a:lnTo>
                    <a:pt x="83535" y="109242"/>
                  </a:lnTo>
                  <a:lnTo>
                    <a:pt x="89752" y="100094"/>
                  </a:lnTo>
                  <a:lnTo>
                    <a:pt x="94595" y="89721"/>
                  </a:lnTo>
                  <a:lnTo>
                    <a:pt x="97848" y="78502"/>
                  </a:lnTo>
                  <a:lnTo>
                    <a:pt x="99134" y="66979"/>
                  </a:lnTo>
                  <a:lnTo>
                    <a:pt x="98435" y="55500"/>
                  </a:lnTo>
                  <a:lnTo>
                    <a:pt x="95864" y="44522"/>
                  </a:lnTo>
                  <a:lnTo>
                    <a:pt x="91480" y="34682"/>
                  </a:lnTo>
                  <a:lnTo>
                    <a:pt x="85511" y="26221"/>
                  </a:lnTo>
                  <a:lnTo>
                    <a:pt x="78731" y="19181"/>
                  </a:lnTo>
                  <a:lnTo>
                    <a:pt x="71703" y="12906"/>
                  </a:lnTo>
                  <a:lnTo>
                    <a:pt x="63815" y="6845"/>
                  </a:lnTo>
                  <a:lnTo>
                    <a:pt x="538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82251" y="2063585"/>
              <a:ext cx="103180" cy="122975"/>
            </a:xfrm>
            <a:custGeom>
              <a:avLst/>
              <a:gdLst/>
              <a:ahLst/>
              <a:cxnLst/>
              <a:rect l="0" t="0" r="0" b="0"/>
              <a:pathLst>
                <a:path w="103180" h="122975">
                  <a:moveTo>
                    <a:pt x="18951" y="10529"/>
                  </a:moveTo>
                  <a:lnTo>
                    <a:pt x="13218" y="16530"/>
                  </a:lnTo>
                  <a:lnTo>
                    <a:pt x="8933" y="23375"/>
                  </a:lnTo>
                  <a:lnTo>
                    <a:pt x="5727" y="31767"/>
                  </a:lnTo>
                  <a:lnTo>
                    <a:pt x="3366" y="41567"/>
                  </a:lnTo>
                  <a:lnTo>
                    <a:pt x="1669" y="52530"/>
                  </a:lnTo>
                  <a:lnTo>
                    <a:pt x="483" y="64382"/>
                  </a:lnTo>
                  <a:lnTo>
                    <a:pt x="0" y="76560"/>
                  </a:lnTo>
                  <a:lnTo>
                    <a:pt x="728" y="88260"/>
                  </a:lnTo>
                  <a:lnTo>
                    <a:pt x="2853" y="99068"/>
                  </a:lnTo>
                  <a:lnTo>
                    <a:pt x="6415" y="108456"/>
                  </a:lnTo>
                  <a:lnTo>
                    <a:pt x="11480" y="115632"/>
                  </a:lnTo>
                  <a:lnTo>
                    <a:pt x="17927" y="120376"/>
                  </a:lnTo>
                  <a:lnTo>
                    <a:pt x="25510" y="122781"/>
                  </a:lnTo>
                  <a:lnTo>
                    <a:pt x="33961" y="122974"/>
                  </a:lnTo>
                  <a:lnTo>
                    <a:pt x="43046" y="121253"/>
                  </a:lnTo>
                  <a:lnTo>
                    <a:pt x="52414" y="117847"/>
                  </a:lnTo>
                  <a:lnTo>
                    <a:pt x="61622" y="112830"/>
                  </a:lnTo>
                  <a:lnTo>
                    <a:pt x="70433" y="106381"/>
                  </a:lnTo>
                  <a:lnTo>
                    <a:pt x="78484" y="98614"/>
                  </a:lnTo>
                  <a:lnTo>
                    <a:pt x="85214" y="89499"/>
                  </a:lnTo>
                  <a:lnTo>
                    <a:pt x="90442" y="79148"/>
                  </a:lnTo>
                  <a:lnTo>
                    <a:pt x="94317" y="67813"/>
                  </a:lnTo>
                  <a:lnTo>
                    <a:pt x="97511" y="54379"/>
                  </a:lnTo>
                  <a:lnTo>
                    <a:pt x="100305" y="34313"/>
                  </a:lnTo>
                  <a:lnTo>
                    <a:pt x="1031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37107" y="2069012"/>
              <a:ext cx="95764" cy="163030"/>
            </a:xfrm>
            <a:custGeom>
              <a:avLst/>
              <a:gdLst/>
              <a:ahLst/>
              <a:cxnLst/>
              <a:rect l="0" t="0" r="0" b="0"/>
              <a:pathLst>
                <a:path w="95764" h="163030">
                  <a:moveTo>
                    <a:pt x="85235" y="15630"/>
                  </a:moveTo>
                  <a:lnTo>
                    <a:pt x="79233" y="9896"/>
                  </a:lnTo>
                  <a:lnTo>
                    <a:pt x="72388" y="5612"/>
                  </a:lnTo>
                  <a:lnTo>
                    <a:pt x="64005" y="2416"/>
                  </a:lnTo>
                  <a:lnTo>
                    <a:pt x="54550" y="400"/>
                  </a:lnTo>
                  <a:lnTo>
                    <a:pt x="44884" y="0"/>
                  </a:lnTo>
                  <a:lnTo>
                    <a:pt x="35534" y="1320"/>
                  </a:lnTo>
                  <a:lnTo>
                    <a:pt x="26835" y="4488"/>
                  </a:lnTo>
                  <a:lnTo>
                    <a:pt x="19080" y="9809"/>
                  </a:lnTo>
                  <a:lnTo>
                    <a:pt x="12325" y="17237"/>
                  </a:lnTo>
                  <a:lnTo>
                    <a:pt x="6776" y="26290"/>
                  </a:lnTo>
                  <a:lnTo>
                    <a:pt x="2864" y="36267"/>
                  </a:lnTo>
                  <a:lnTo>
                    <a:pt x="675" y="46680"/>
                  </a:lnTo>
                  <a:lnTo>
                    <a:pt x="0" y="57432"/>
                  </a:lnTo>
                  <a:lnTo>
                    <a:pt x="525" y="68707"/>
                  </a:lnTo>
                  <a:lnTo>
                    <a:pt x="1953" y="80578"/>
                  </a:lnTo>
                  <a:lnTo>
                    <a:pt x="4198" y="92668"/>
                  </a:lnTo>
                  <a:lnTo>
                    <a:pt x="7374" y="104259"/>
                  </a:lnTo>
                  <a:lnTo>
                    <a:pt x="11475" y="114978"/>
                  </a:lnTo>
                  <a:lnTo>
                    <a:pt x="16534" y="124634"/>
                  </a:lnTo>
                  <a:lnTo>
                    <a:pt x="22685" y="133048"/>
                  </a:lnTo>
                  <a:lnTo>
                    <a:pt x="29901" y="140256"/>
                  </a:lnTo>
                  <a:lnTo>
                    <a:pt x="38136" y="146301"/>
                  </a:lnTo>
                  <a:lnTo>
                    <a:pt x="48541" y="151727"/>
                  </a:lnTo>
                  <a:lnTo>
                    <a:pt x="65381" y="157012"/>
                  </a:lnTo>
                  <a:lnTo>
                    <a:pt x="95763" y="163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79667" y="2072061"/>
              <a:ext cx="163774" cy="128395"/>
            </a:xfrm>
            <a:custGeom>
              <a:avLst/>
              <a:gdLst/>
              <a:ahLst/>
              <a:cxnLst/>
              <a:rect l="0" t="0" r="0" b="0"/>
              <a:pathLst>
                <a:path w="163774" h="128395">
                  <a:moveTo>
                    <a:pt x="90074" y="75752"/>
                  </a:moveTo>
                  <a:lnTo>
                    <a:pt x="92873" y="66951"/>
                  </a:lnTo>
                  <a:lnTo>
                    <a:pt x="94375" y="58604"/>
                  </a:lnTo>
                  <a:lnTo>
                    <a:pt x="94678" y="49910"/>
                  </a:lnTo>
                  <a:lnTo>
                    <a:pt x="93825" y="40961"/>
                  </a:lnTo>
                  <a:lnTo>
                    <a:pt x="91709" y="32115"/>
                  </a:lnTo>
                  <a:lnTo>
                    <a:pt x="88378" y="23585"/>
                  </a:lnTo>
                  <a:lnTo>
                    <a:pt x="83697" y="15743"/>
                  </a:lnTo>
                  <a:lnTo>
                    <a:pt x="77281" y="9162"/>
                  </a:lnTo>
                  <a:lnTo>
                    <a:pt x="69085" y="4052"/>
                  </a:lnTo>
                  <a:lnTo>
                    <a:pt x="59668" y="775"/>
                  </a:lnTo>
                  <a:lnTo>
                    <a:pt x="49972" y="0"/>
                  </a:lnTo>
                  <a:lnTo>
                    <a:pt x="40570" y="1852"/>
                  </a:lnTo>
                  <a:lnTo>
                    <a:pt x="31821" y="6010"/>
                  </a:lnTo>
                  <a:lnTo>
                    <a:pt x="24024" y="11998"/>
                  </a:lnTo>
                  <a:lnTo>
                    <a:pt x="17234" y="19358"/>
                  </a:lnTo>
                  <a:lnTo>
                    <a:pt x="11489" y="27872"/>
                  </a:lnTo>
                  <a:lnTo>
                    <a:pt x="6913" y="37555"/>
                  </a:lnTo>
                  <a:lnTo>
                    <a:pt x="3464" y="48319"/>
                  </a:lnTo>
                  <a:lnTo>
                    <a:pt x="1128" y="59816"/>
                  </a:lnTo>
                  <a:lnTo>
                    <a:pt x="0" y="71532"/>
                  </a:lnTo>
                  <a:lnTo>
                    <a:pt x="27" y="83145"/>
                  </a:lnTo>
                  <a:lnTo>
                    <a:pt x="1349" y="94214"/>
                  </a:lnTo>
                  <a:lnTo>
                    <a:pt x="4363" y="104115"/>
                  </a:lnTo>
                  <a:lnTo>
                    <a:pt x="9134" y="112609"/>
                  </a:lnTo>
                  <a:lnTo>
                    <a:pt x="15439" y="119311"/>
                  </a:lnTo>
                  <a:lnTo>
                    <a:pt x="22959" y="123540"/>
                  </a:lnTo>
                  <a:lnTo>
                    <a:pt x="31377" y="125155"/>
                  </a:lnTo>
                  <a:lnTo>
                    <a:pt x="40111" y="124309"/>
                  </a:lnTo>
                  <a:lnTo>
                    <a:pt x="48354" y="121166"/>
                  </a:lnTo>
                  <a:lnTo>
                    <a:pt x="55705" y="116056"/>
                  </a:lnTo>
                  <a:lnTo>
                    <a:pt x="62130" y="109392"/>
                  </a:lnTo>
                  <a:lnTo>
                    <a:pt x="67760" y="101565"/>
                  </a:lnTo>
                  <a:lnTo>
                    <a:pt x="72787" y="92945"/>
                  </a:lnTo>
                  <a:lnTo>
                    <a:pt x="77872" y="85395"/>
                  </a:lnTo>
                  <a:lnTo>
                    <a:pt x="83259" y="81826"/>
                  </a:lnTo>
                  <a:lnTo>
                    <a:pt x="88322" y="82587"/>
                  </a:lnTo>
                  <a:lnTo>
                    <a:pt x="93311" y="86258"/>
                  </a:lnTo>
                  <a:lnTo>
                    <a:pt x="98549" y="91552"/>
                  </a:lnTo>
                  <a:lnTo>
                    <a:pt x="104321" y="97527"/>
                  </a:lnTo>
                  <a:lnTo>
                    <a:pt x="110923" y="103459"/>
                  </a:lnTo>
                  <a:lnTo>
                    <a:pt x="118418" y="108999"/>
                  </a:lnTo>
                  <a:lnTo>
                    <a:pt x="126437" y="113923"/>
                  </a:lnTo>
                  <a:lnTo>
                    <a:pt x="135180" y="118475"/>
                  </a:lnTo>
                  <a:lnTo>
                    <a:pt x="146534" y="123053"/>
                  </a:lnTo>
                  <a:lnTo>
                    <a:pt x="163773" y="128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26421" y="2025397"/>
              <a:ext cx="113454" cy="175059"/>
            </a:xfrm>
            <a:custGeom>
              <a:avLst/>
              <a:gdLst/>
              <a:ahLst/>
              <a:cxnLst/>
              <a:rect l="0" t="0" r="0" b="0"/>
              <a:pathLst>
                <a:path w="113454" h="175059">
                  <a:moveTo>
                    <a:pt x="6490" y="69774"/>
                  </a:moveTo>
                  <a:lnTo>
                    <a:pt x="6557" y="81442"/>
                  </a:lnTo>
                  <a:lnTo>
                    <a:pt x="7197" y="91930"/>
                  </a:lnTo>
                  <a:lnTo>
                    <a:pt x="8494" y="102232"/>
                  </a:lnTo>
                  <a:lnTo>
                    <a:pt x="10353" y="112533"/>
                  </a:lnTo>
                  <a:lnTo>
                    <a:pt x="12670" y="122877"/>
                  </a:lnTo>
                  <a:lnTo>
                    <a:pt x="15319" y="133196"/>
                  </a:lnTo>
                  <a:lnTo>
                    <a:pt x="17602" y="140990"/>
                  </a:lnTo>
                  <a:lnTo>
                    <a:pt x="18538" y="142958"/>
                  </a:lnTo>
                  <a:lnTo>
                    <a:pt x="18089" y="139764"/>
                  </a:lnTo>
                  <a:lnTo>
                    <a:pt x="16610" y="132922"/>
                  </a:lnTo>
                  <a:lnTo>
                    <a:pt x="14433" y="123806"/>
                  </a:lnTo>
                  <a:lnTo>
                    <a:pt x="11800" y="113553"/>
                  </a:lnTo>
                  <a:lnTo>
                    <a:pt x="8872" y="102835"/>
                  </a:lnTo>
                  <a:lnTo>
                    <a:pt x="5916" y="91652"/>
                  </a:lnTo>
                  <a:lnTo>
                    <a:pt x="3307" y="79527"/>
                  </a:lnTo>
                  <a:lnTo>
                    <a:pt x="1227" y="66260"/>
                  </a:lnTo>
                  <a:lnTo>
                    <a:pt x="0" y="52411"/>
                  </a:lnTo>
                  <a:lnTo>
                    <a:pt x="158" y="39098"/>
                  </a:lnTo>
                  <a:lnTo>
                    <a:pt x="1865" y="26934"/>
                  </a:lnTo>
                  <a:lnTo>
                    <a:pt x="5129" y="16497"/>
                  </a:lnTo>
                  <a:lnTo>
                    <a:pt x="9988" y="8548"/>
                  </a:lnTo>
                  <a:lnTo>
                    <a:pt x="16288" y="3252"/>
                  </a:lnTo>
                  <a:lnTo>
                    <a:pt x="23600" y="460"/>
                  </a:lnTo>
                  <a:lnTo>
                    <a:pt x="31338" y="0"/>
                  </a:lnTo>
                  <a:lnTo>
                    <a:pt x="39130" y="1540"/>
                  </a:lnTo>
                  <a:lnTo>
                    <a:pt x="46816" y="4822"/>
                  </a:lnTo>
                  <a:lnTo>
                    <a:pt x="54356" y="9757"/>
                  </a:lnTo>
                  <a:lnTo>
                    <a:pt x="61760" y="16144"/>
                  </a:lnTo>
                  <a:lnTo>
                    <a:pt x="69055" y="23701"/>
                  </a:lnTo>
                  <a:lnTo>
                    <a:pt x="76267" y="32143"/>
                  </a:lnTo>
                  <a:lnTo>
                    <a:pt x="83415" y="41232"/>
                  </a:lnTo>
                  <a:lnTo>
                    <a:pt x="90352" y="50946"/>
                  </a:lnTo>
                  <a:lnTo>
                    <a:pt x="96784" y="61451"/>
                  </a:lnTo>
                  <a:lnTo>
                    <a:pt x="102583" y="72774"/>
                  </a:lnTo>
                  <a:lnTo>
                    <a:pt x="107459" y="84649"/>
                  </a:lnTo>
                  <a:lnTo>
                    <a:pt x="110904" y="96621"/>
                  </a:lnTo>
                  <a:lnTo>
                    <a:pt x="112778" y="108410"/>
                  </a:lnTo>
                  <a:lnTo>
                    <a:pt x="113404" y="119863"/>
                  </a:lnTo>
                  <a:lnTo>
                    <a:pt x="113453" y="132197"/>
                  </a:lnTo>
                  <a:lnTo>
                    <a:pt x="112926" y="148727"/>
                  </a:lnTo>
                  <a:lnTo>
                    <a:pt x="111776" y="175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654010" y="2116227"/>
              <a:ext cx="90693" cy="210572"/>
            </a:xfrm>
            <a:custGeom>
              <a:avLst/>
              <a:gdLst/>
              <a:ahLst/>
              <a:cxnLst/>
              <a:rect l="0" t="0" r="0" b="0"/>
              <a:pathLst>
                <a:path w="90693" h="210572">
                  <a:moveTo>
                    <a:pt x="73700" y="0"/>
                  </a:moveTo>
                  <a:lnTo>
                    <a:pt x="70900" y="8802"/>
                  </a:lnTo>
                  <a:lnTo>
                    <a:pt x="69398" y="17148"/>
                  </a:lnTo>
                  <a:lnTo>
                    <a:pt x="69092" y="25852"/>
                  </a:lnTo>
                  <a:lnTo>
                    <a:pt x="69771" y="35145"/>
                  </a:lnTo>
                  <a:lnTo>
                    <a:pt x="71239" y="45289"/>
                  </a:lnTo>
                  <a:lnTo>
                    <a:pt x="73308" y="56334"/>
                  </a:lnTo>
                  <a:lnTo>
                    <a:pt x="75817" y="68174"/>
                  </a:lnTo>
                  <a:lnTo>
                    <a:pt x="78641" y="80644"/>
                  </a:lnTo>
                  <a:lnTo>
                    <a:pt x="81678" y="93586"/>
                  </a:lnTo>
                  <a:lnTo>
                    <a:pt x="84698" y="106869"/>
                  </a:lnTo>
                  <a:lnTo>
                    <a:pt x="87346" y="120391"/>
                  </a:lnTo>
                  <a:lnTo>
                    <a:pt x="89449" y="134070"/>
                  </a:lnTo>
                  <a:lnTo>
                    <a:pt x="90692" y="147526"/>
                  </a:lnTo>
                  <a:lnTo>
                    <a:pt x="90543" y="160108"/>
                  </a:lnTo>
                  <a:lnTo>
                    <a:pt x="88838" y="171524"/>
                  </a:lnTo>
                  <a:lnTo>
                    <a:pt x="85404" y="181494"/>
                  </a:lnTo>
                  <a:lnTo>
                    <a:pt x="79900" y="189594"/>
                  </a:lnTo>
                  <a:lnTo>
                    <a:pt x="72349" y="195782"/>
                  </a:lnTo>
                  <a:lnTo>
                    <a:pt x="63086" y="200320"/>
                  </a:lnTo>
                  <a:lnTo>
                    <a:pt x="51356" y="204040"/>
                  </a:lnTo>
                  <a:lnTo>
                    <a:pt x="32781" y="207270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96124" y="194777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80352" y="2021471"/>
              <a:ext cx="90249" cy="134154"/>
            </a:xfrm>
            <a:custGeom>
              <a:avLst/>
              <a:gdLst/>
              <a:ahLst/>
              <a:cxnLst/>
              <a:rect l="0" t="0" r="0" b="0"/>
              <a:pathLst>
                <a:path w="90249" h="134154">
                  <a:moveTo>
                    <a:pt x="0" y="52643"/>
                  </a:moveTo>
                  <a:lnTo>
                    <a:pt x="67" y="64310"/>
                  </a:lnTo>
                  <a:lnTo>
                    <a:pt x="707" y="74799"/>
                  </a:lnTo>
                  <a:lnTo>
                    <a:pt x="2008" y="85097"/>
                  </a:lnTo>
                  <a:lnTo>
                    <a:pt x="4040" y="95225"/>
                  </a:lnTo>
                  <a:lnTo>
                    <a:pt x="7006" y="104920"/>
                  </a:lnTo>
                  <a:lnTo>
                    <a:pt x="10930" y="114043"/>
                  </a:lnTo>
                  <a:lnTo>
                    <a:pt x="15853" y="122127"/>
                  </a:lnTo>
                  <a:lnTo>
                    <a:pt x="21904" y="128344"/>
                  </a:lnTo>
                  <a:lnTo>
                    <a:pt x="29045" y="132399"/>
                  </a:lnTo>
                  <a:lnTo>
                    <a:pt x="36940" y="134153"/>
                  </a:lnTo>
                  <a:lnTo>
                    <a:pt x="45076" y="133368"/>
                  </a:lnTo>
                  <a:lnTo>
                    <a:pt x="53133" y="130173"/>
                  </a:lnTo>
                  <a:lnTo>
                    <a:pt x="60830" y="124962"/>
                  </a:lnTo>
                  <a:lnTo>
                    <a:pt x="67846" y="118193"/>
                  </a:lnTo>
                  <a:lnTo>
                    <a:pt x="74074" y="110273"/>
                  </a:lnTo>
                  <a:lnTo>
                    <a:pt x="79427" y="101366"/>
                  </a:lnTo>
                  <a:lnTo>
                    <a:pt x="83732" y="91411"/>
                  </a:lnTo>
                  <a:lnTo>
                    <a:pt x="86995" y="80462"/>
                  </a:lnTo>
                  <a:lnTo>
                    <a:pt x="89205" y="68839"/>
                  </a:lnTo>
                  <a:lnTo>
                    <a:pt x="90248" y="57037"/>
                  </a:lnTo>
                  <a:lnTo>
                    <a:pt x="90177" y="45371"/>
                  </a:lnTo>
                  <a:lnTo>
                    <a:pt x="89328" y="34398"/>
                  </a:lnTo>
                  <a:lnTo>
                    <a:pt x="88144" y="23926"/>
                  </a:lnTo>
                  <a:lnTo>
                    <a:pt x="86521" y="1304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44831" y="2042528"/>
              <a:ext cx="94155" cy="140924"/>
            </a:xfrm>
            <a:custGeom>
              <a:avLst/>
              <a:gdLst/>
              <a:ahLst/>
              <a:cxnLst/>
              <a:rect l="0" t="0" r="0" b="0"/>
              <a:pathLst>
                <a:path w="94155" h="140924">
                  <a:moveTo>
                    <a:pt x="77676" y="0"/>
                  </a:moveTo>
                  <a:lnTo>
                    <a:pt x="66008" y="67"/>
                  </a:lnTo>
                  <a:lnTo>
                    <a:pt x="55520" y="707"/>
                  </a:lnTo>
                  <a:lnTo>
                    <a:pt x="45222" y="2008"/>
                  </a:lnTo>
                  <a:lnTo>
                    <a:pt x="35093" y="4041"/>
                  </a:lnTo>
                  <a:lnTo>
                    <a:pt x="25399" y="7006"/>
                  </a:lnTo>
                  <a:lnTo>
                    <a:pt x="16281" y="10925"/>
                  </a:lnTo>
                  <a:lnTo>
                    <a:pt x="8370" y="15675"/>
                  </a:lnTo>
                  <a:lnTo>
                    <a:pt x="2801" y="21078"/>
                  </a:lnTo>
                  <a:lnTo>
                    <a:pt x="0" y="26965"/>
                  </a:lnTo>
                  <a:lnTo>
                    <a:pt x="70" y="33035"/>
                  </a:lnTo>
                  <a:lnTo>
                    <a:pt x="3152" y="38875"/>
                  </a:lnTo>
                  <a:lnTo>
                    <a:pt x="8998" y="44286"/>
                  </a:lnTo>
                  <a:lnTo>
                    <a:pt x="16955" y="49410"/>
                  </a:lnTo>
                  <a:lnTo>
                    <a:pt x="26180" y="54617"/>
                  </a:lnTo>
                  <a:lnTo>
                    <a:pt x="36077" y="60119"/>
                  </a:lnTo>
                  <a:lnTo>
                    <a:pt x="46309" y="65799"/>
                  </a:lnTo>
                  <a:lnTo>
                    <a:pt x="56702" y="71313"/>
                  </a:lnTo>
                  <a:lnTo>
                    <a:pt x="67154" y="76477"/>
                  </a:lnTo>
                  <a:lnTo>
                    <a:pt x="76968" y="81589"/>
                  </a:lnTo>
                  <a:lnTo>
                    <a:pt x="84895" y="87314"/>
                  </a:lnTo>
                  <a:lnTo>
                    <a:pt x="90405" y="93978"/>
                  </a:lnTo>
                  <a:lnTo>
                    <a:pt x="93459" y="101421"/>
                  </a:lnTo>
                  <a:lnTo>
                    <a:pt x="94154" y="109188"/>
                  </a:lnTo>
                  <a:lnTo>
                    <a:pt x="92798" y="116960"/>
                  </a:lnTo>
                  <a:lnTo>
                    <a:pt x="89483" y="124280"/>
                  </a:lnTo>
                  <a:lnTo>
                    <a:pt x="84001" y="130503"/>
                  </a:lnTo>
                  <a:lnTo>
                    <a:pt x="76441" y="135380"/>
                  </a:lnTo>
                  <a:lnTo>
                    <a:pt x="67356" y="138816"/>
                  </a:lnTo>
                  <a:lnTo>
                    <a:pt x="56505" y="140923"/>
                  </a:lnTo>
                  <a:lnTo>
                    <a:pt x="40699" y="140766"/>
                  </a:lnTo>
                  <a:lnTo>
                    <a:pt x="1450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12958" y="1874072"/>
              <a:ext cx="14835" cy="305328"/>
            </a:xfrm>
            <a:custGeom>
              <a:avLst/>
              <a:gdLst/>
              <a:ahLst/>
              <a:cxnLst/>
              <a:rect l="0" t="0" r="0" b="0"/>
              <a:pathLst>
                <a:path w="14835" h="305328">
                  <a:moveTo>
                    <a:pt x="14834" y="0"/>
                  </a:moveTo>
                  <a:lnTo>
                    <a:pt x="11968" y="11869"/>
                  </a:lnTo>
                  <a:lnTo>
                    <a:pt x="9826" y="24278"/>
                  </a:lnTo>
                  <a:lnTo>
                    <a:pt x="8218" y="38470"/>
                  </a:lnTo>
                  <a:lnTo>
                    <a:pt x="6866" y="54351"/>
                  </a:lnTo>
                  <a:lnTo>
                    <a:pt x="5368" y="71644"/>
                  </a:lnTo>
                  <a:lnTo>
                    <a:pt x="3526" y="90028"/>
                  </a:lnTo>
                  <a:lnTo>
                    <a:pt x="1632" y="109055"/>
                  </a:lnTo>
                  <a:lnTo>
                    <a:pt x="348" y="128186"/>
                  </a:lnTo>
                  <a:lnTo>
                    <a:pt x="0" y="147118"/>
                  </a:lnTo>
                  <a:lnTo>
                    <a:pt x="429" y="165760"/>
                  </a:lnTo>
                  <a:lnTo>
                    <a:pt x="1182" y="184122"/>
                  </a:lnTo>
                  <a:lnTo>
                    <a:pt x="1951" y="202246"/>
                  </a:lnTo>
                  <a:lnTo>
                    <a:pt x="2773" y="219860"/>
                  </a:lnTo>
                  <a:lnTo>
                    <a:pt x="3923" y="236395"/>
                  </a:lnTo>
                  <a:lnTo>
                    <a:pt x="5541" y="251617"/>
                  </a:lnTo>
                  <a:lnTo>
                    <a:pt x="7466" y="265172"/>
                  </a:lnTo>
                  <a:lnTo>
                    <a:pt x="9505" y="277747"/>
                  </a:lnTo>
                  <a:lnTo>
                    <a:pt x="11841" y="290445"/>
                  </a:lnTo>
                  <a:lnTo>
                    <a:pt x="1483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90922" y="1958300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52643"/>
                  </a:moveTo>
                  <a:lnTo>
                    <a:pt x="206496" y="46842"/>
                  </a:lnTo>
                  <a:lnTo>
                    <a:pt x="193225" y="41918"/>
                  </a:lnTo>
                  <a:lnTo>
                    <a:pt x="180024" y="37415"/>
                  </a:lnTo>
                  <a:lnTo>
                    <a:pt x="166682" y="33194"/>
                  </a:lnTo>
                  <a:lnTo>
                    <a:pt x="153173" y="29181"/>
                  </a:lnTo>
                  <a:lnTo>
                    <a:pt x="139525" y="25319"/>
                  </a:lnTo>
                  <a:lnTo>
                    <a:pt x="125931" y="21567"/>
                  </a:lnTo>
                  <a:lnTo>
                    <a:pt x="112731" y="17891"/>
                  </a:lnTo>
                  <a:lnTo>
                    <a:pt x="100070" y="14274"/>
                  </a:lnTo>
                  <a:lnTo>
                    <a:pt x="87774" y="10861"/>
                  </a:lnTo>
                  <a:lnTo>
                    <a:pt x="75443" y="7949"/>
                  </a:lnTo>
                  <a:lnTo>
                    <a:pt x="62862" y="5658"/>
                  </a:lnTo>
                  <a:lnTo>
                    <a:pt x="50387" y="3947"/>
                  </a:lnTo>
                  <a:lnTo>
                    <a:pt x="37536" y="2531"/>
                  </a:lnTo>
                  <a:lnTo>
                    <a:pt x="22056" y="12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80912" y="2035646"/>
              <a:ext cx="95316" cy="280876"/>
            </a:xfrm>
            <a:custGeom>
              <a:avLst/>
              <a:gdLst/>
              <a:ahLst/>
              <a:cxnLst/>
              <a:rect l="0" t="0" r="0" b="0"/>
              <a:pathLst>
                <a:path w="95316" h="280876">
                  <a:moveTo>
                    <a:pt x="10093" y="122696"/>
                  </a:moveTo>
                  <a:lnTo>
                    <a:pt x="12960" y="131564"/>
                  </a:lnTo>
                  <a:lnTo>
                    <a:pt x="15103" y="140551"/>
                  </a:lnTo>
                  <a:lnTo>
                    <a:pt x="16705" y="150546"/>
                  </a:lnTo>
                  <a:lnTo>
                    <a:pt x="17886" y="161527"/>
                  </a:lnTo>
                  <a:lnTo>
                    <a:pt x="18734" y="173338"/>
                  </a:lnTo>
                  <a:lnTo>
                    <a:pt x="19332" y="185797"/>
                  </a:lnTo>
                  <a:lnTo>
                    <a:pt x="19746" y="198734"/>
                  </a:lnTo>
                  <a:lnTo>
                    <a:pt x="20030" y="212015"/>
                  </a:lnTo>
                  <a:lnTo>
                    <a:pt x="20223" y="225537"/>
                  </a:lnTo>
                  <a:lnTo>
                    <a:pt x="20355" y="239225"/>
                  </a:lnTo>
                  <a:lnTo>
                    <a:pt x="20442" y="253027"/>
                  </a:lnTo>
                  <a:lnTo>
                    <a:pt x="20480" y="266820"/>
                  </a:lnTo>
                  <a:lnTo>
                    <a:pt x="19726" y="277508"/>
                  </a:lnTo>
                  <a:lnTo>
                    <a:pt x="17784" y="280875"/>
                  </a:lnTo>
                  <a:lnTo>
                    <a:pt x="15758" y="277532"/>
                  </a:lnTo>
                  <a:lnTo>
                    <a:pt x="14106" y="269396"/>
                  </a:lnTo>
                  <a:lnTo>
                    <a:pt x="12707" y="258383"/>
                  </a:lnTo>
                  <a:lnTo>
                    <a:pt x="11182" y="246208"/>
                  </a:lnTo>
                  <a:lnTo>
                    <a:pt x="9321" y="233844"/>
                  </a:lnTo>
                  <a:lnTo>
                    <a:pt x="7247" y="221209"/>
                  </a:lnTo>
                  <a:lnTo>
                    <a:pt x="5311" y="207490"/>
                  </a:lnTo>
                  <a:lnTo>
                    <a:pt x="3713" y="192282"/>
                  </a:lnTo>
                  <a:lnTo>
                    <a:pt x="2490" y="175788"/>
                  </a:lnTo>
                  <a:lnTo>
                    <a:pt x="1593" y="158555"/>
                  </a:lnTo>
                  <a:lnTo>
                    <a:pt x="956" y="140995"/>
                  </a:lnTo>
                  <a:lnTo>
                    <a:pt x="511" y="123491"/>
                  </a:lnTo>
                  <a:lnTo>
                    <a:pt x="204" y="106445"/>
                  </a:lnTo>
                  <a:lnTo>
                    <a:pt x="0" y="90028"/>
                  </a:lnTo>
                  <a:lnTo>
                    <a:pt x="32" y="74378"/>
                  </a:lnTo>
                  <a:lnTo>
                    <a:pt x="584" y="59702"/>
                  </a:lnTo>
                  <a:lnTo>
                    <a:pt x="1782" y="46019"/>
                  </a:lnTo>
                  <a:lnTo>
                    <a:pt x="3910" y="33524"/>
                  </a:lnTo>
                  <a:lnTo>
                    <a:pt x="7475" y="22649"/>
                  </a:lnTo>
                  <a:lnTo>
                    <a:pt x="12618" y="13494"/>
                  </a:lnTo>
                  <a:lnTo>
                    <a:pt x="19175" y="6346"/>
                  </a:lnTo>
                  <a:lnTo>
                    <a:pt x="26863" y="1817"/>
                  </a:lnTo>
                  <a:lnTo>
                    <a:pt x="35399" y="0"/>
                  </a:lnTo>
                  <a:lnTo>
                    <a:pt x="44383" y="711"/>
                  </a:lnTo>
                  <a:lnTo>
                    <a:pt x="53325" y="3763"/>
                  </a:lnTo>
                  <a:lnTo>
                    <a:pt x="61959" y="8818"/>
                  </a:lnTo>
                  <a:lnTo>
                    <a:pt x="70059" y="15615"/>
                  </a:lnTo>
                  <a:lnTo>
                    <a:pt x="77352" y="24063"/>
                  </a:lnTo>
                  <a:lnTo>
                    <a:pt x="83768" y="33958"/>
                  </a:lnTo>
                  <a:lnTo>
                    <a:pt x="89077" y="44854"/>
                  </a:lnTo>
                  <a:lnTo>
                    <a:pt x="92820" y="56159"/>
                  </a:lnTo>
                  <a:lnTo>
                    <a:pt x="94890" y="67497"/>
                  </a:lnTo>
                  <a:lnTo>
                    <a:pt x="95315" y="78549"/>
                  </a:lnTo>
                  <a:lnTo>
                    <a:pt x="94087" y="88971"/>
                  </a:lnTo>
                  <a:lnTo>
                    <a:pt x="91369" y="98642"/>
                  </a:lnTo>
                  <a:lnTo>
                    <a:pt x="87274" y="107458"/>
                  </a:lnTo>
                  <a:lnTo>
                    <a:pt x="81786" y="115242"/>
                  </a:lnTo>
                  <a:lnTo>
                    <a:pt x="75027" y="121994"/>
                  </a:lnTo>
                  <a:lnTo>
                    <a:pt x="67300" y="127717"/>
                  </a:lnTo>
                  <a:lnTo>
                    <a:pt x="58037" y="132885"/>
                  </a:lnTo>
                  <a:lnTo>
                    <a:pt x="44192" y="137952"/>
                  </a:lnTo>
                  <a:lnTo>
                    <a:pt x="20622" y="143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531768" y="2053057"/>
              <a:ext cx="101394" cy="134889"/>
            </a:xfrm>
            <a:custGeom>
              <a:avLst/>
              <a:gdLst/>
              <a:ahLst/>
              <a:cxnLst/>
              <a:rect l="0" t="0" r="0" b="0"/>
              <a:pathLst>
                <a:path w="101394" h="134889">
                  <a:moveTo>
                    <a:pt x="17165" y="10528"/>
                  </a:moveTo>
                  <a:lnTo>
                    <a:pt x="14231" y="19329"/>
                  </a:lnTo>
                  <a:lnTo>
                    <a:pt x="11448" y="27676"/>
                  </a:lnTo>
                  <a:lnTo>
                    <a:pt x="8553" y="36379"/>
                  </a:lnTo>
                  <a:lnTo>
                    <a:pt x="5685" y="45673"/>
                  </a:lnTo>
                  <a:lnTo>
                    <a:pt x="3169" y="55816"/>
                  </a:lnTo>
                  <a:lnTo>
                    <a:pt x="1168" y="66853"/>
                  </a:lnTo>
                  <a:lnTo>
                    <a:pt x="0" y="78347"/>
                  </a:lnTo>
                  <a:lnTo>
                    <a:pt x="202" y="89520"/>
                  </a:lnTo>
                  <a:lnTo>
                    <a:pt x="1941" y="99952"/>
                  </a:lnTo>
                  <a:lnTo>
                    <a:pt x="5228" y="109410"/>
                  </a:lnTo>
                  <a:lnTo>
                    <a:pt x="10101" y="117691"/>
                  </a:lnTo>
                  <a:lnTo>
                    <a:pt x="16412" y="124800"/>
                  </a:lnTo>
                  <a:lnTo>
                    <a:pt x="23732" y="130421"/>
                  </a:lnTo>
                  <a:lnTo>
                    <a:pt x="31474" y="133850"/>
                  </a:lnTo>
                  <a:lnTo>
                    <a:pt x="39268" y="134888"/>
                  </a:lnTo>
                  <a:lnTo>
                    <a:pt x="46956" y="133467"/>
                  </a:lnTo>
                  <a:lnTo>
                    <a:pt x="54499" y="129399"/>
                  </a:lnTo>
                  <a:lnTo>
                    <a:pt x="61899" y="122850"/>
                  </a:lnTo>
                  <a:lnTo>
                    <a:pt x="69021" y="114404"/>
                  </a:lnTo>
                  <a:lnTo>
                    <a:pt x="75585" y="104843"/>
                  </a:lnTo>
                  <a:lnTo>
                    <a:pt x="81480" y="94707"/>
                  </a:lnTo>
                  <a:lnTo>
                    <a:pt x="86592" y="83974"/>
                  </a:lnTo>
                  <a:lnTo>
                    <a:pt x="90729" y="72179"/>
                  </a:lnTo>
                  <a:lnTo>
                    <a:pt x="93880" y="59154"/>
                  </a:lnTo>
                  <a:lnTo>
                    <a:pt x="96188" y="45761"/>
                  </a:lnTo>
                  <a:lnTo>
                    <a:pt x="98078" y="32406"/>
                  </a:lnTo>
                  <a:lnTo>
                    <a:pt x="99718" y="17915"/>
                  </a:lnTo>
                  <a:lnTo>
                    <a:pt x="1013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728986" y="1842487"/>
              <a:ext cx="19989" cy="336913"/>
            </a:xfrm>
            <a:custGeom>
              <a:avLst/>
              <a:gdLst/>
              <a:ahLst/>
              <a:cxnLst/>
              <a:rect l="0" t="0" r="0" b="0"/>
              <a:pathLst>
                <a:path w="19989" h="336913">
                  <a:moveTo>
                    <a:pt x="19988" y="0"/>
                  </a:moveTo>
                  <a:lnTo>
                    <a:pt x="17121" y="8868"/>
                  </a:lnTo>
                  <a:lnTo>
                    <a:pt x="14979" y="17855"/>
                  </a:lnTo>
                  <a:lnTo>
                    <a:pt x="13376" y="27864"/>
                  </a:lnTo>
                  <a:lnTo>
                    <a:pt x="12196" y="39363"/>
                  </a:lnTo>
                  <a:lnTo>
                    <a:pt x="11347" y="53119"/>
                  </a:lnTo>
                  <a:lnTo>
                    <a:pt x="10745" y="69319"/>
                  </a:lnTo>
                  <a:lnTo>
                    <a:pt x="10157" y="87042"/>
                  </a:lnTo>
                  <a:lnTo>
                    <a:pt x="9225" y="104620"/>
                  </a:lnTo>
                  <a:lnTo>
                    <a:pt x="7784" y="121110"/>
                  </a:lnTo>
                  <a:lnTo>
                    <a:pt x="6000" y="136770"/>
                  </a:lnTo>
                  <a:lnTo>
                    <a:pt x="4263" y="152644"/>
                  </a:lnTo>
                  <a:lnTo>
                    <a:pt x="2801" y="169357"/>
                  </a:lnTo>
                  <a:lnTo>
                    <a:pt x="1669" y="186888"/>
                  </a:lnTo>
                  <a:lnTo>
                    <a:pt x="834" y="204830"/>
                  </a:lnTo>
                  <a:lnTo>
                    <a:pt x="242" y="222870"/>
                  </a:lnTo>
                  <a:lnTo>
                    <a:pt x="0" y="240699"/>
                  </a:lnTo>
                  <a:lnTo>
                    <a:pt x="361" y="257963"/>
                  </a:lnTo>
                  <a:lnTo>
                    <a:pt x="1413" y="274514"/>
                  </a:lnTo>
                  <a:lnTo>
                    <a:pt x="2940" y="289795"/>
                  </a:lnTo>
                  <a:lnTo>
                    <a:pt x="4662" y="304254"/>
                  </a:lnTo>
                  <a:lnTo>
                    <a:pt x="6730" y="319160"/>
                  </a:lnTo>
                  <a:lnTo>
                    <a:pt x="946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591046" y="1918862"/>
              <a:ext cx="284271" cy="7854"/>
            </a:xfrm>
            <a:custGeom>
              <a:avLst/>
              <a:gdLst/>
              <a:ahLst/>
              <a:cxnLst/>
              <a:rect l="0" t="0" r="0" b="0"/>
              <a:pathLst>
                <a:path w="284271" h="7854">
                  <a:moveTo>
                    <a:pt x="284270" y="7853"/>
                  </a:moveTo>
                  <a:lnTo>
                    <a:pt x="272534" y="7853"/>
                  </a:lnTo>
                  <a:lnTo>
                    <a:pt x="261404" y="7853"/>
                  </a:lnTo>
                  <a:lnTo>
                    <a:pt x="249799" y="7848"/>
                  </a:lnTo>
                  <a:lnTo>
                    <a:pt x="237292" y="7675"/>
                  </a:lnTo>
                  <a:lnTo>
                    <a:pt x="223335" y="7027"/>
                  </a:lnTo>
                  <a:lnTo>
                    <a:pt x="207777" y="5778"/>
                  </a:lnTo>
                  <a:lnTo>
                    <a:pt x="190947" y="4126"/>
                  </a:lnTo>
                  <a:lnTo>
                    <a:pt x="173438" y="2477"/>
                  </a:lnTo>
                  <a:lnTo>
                    <a:pt x="155664" y="1079"/>
                  </a:lnTo>
                  <a:lnTo>
                    <a:pt x="137833" y="159"/>
                  </a:lnTo>
                  <a:lnTo>
                    <a:pt x="120030" y="0"/>
                  </a:lnTo>
                  <a:lnTo>
                    <a:pt x="102289" y="670"/>
                  </a:lnTo>
                  <a:lnTo>
                    <a:pt x="84787" y="1926"/>
                  </a:lnTo>
                  <a:lnTo>
                    <a:pt x="65832" y="3428"/>
                  </a:lnTo>
                  <a:lnTo>
                    <a:pt x="40404" y="5310"/>
                  </a:lnTo>
                  <a:lnTo>
                    <a:pt x="0" y="7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60195" y="2073961"/>
              <a:ext cx="183619" cy="147553"/>
            </a:xfrm>
            <a:custGeom>
              <a:avLst/>
              <a:gdLst/>
              <a:ahLst/>
              <a:cxnLst/>
              <a:rect l="0" t="0" r="0" b="0"/>
              <a:pathLst>
                <a:path w="183619" h="147553">
                  <a:moveTo>
                    <a:pt x="109919" y="42266"/>
                  </a:moveTo>
                  <a:lnTo>
                    <a:pt x="106852" y="33599"/>
                  </a:lnTo>
                  <a:lnTo>
                    <a:pt x="102789" y="26533"/>
                  </a:lnTo>
                  <a:lnTo>
                    <a:pt x="97296" y="20427"/>
                  </a:lnTo>
                  <a:lnTo>
                    <a:pt x="90536" y="15026"/>
                  </a:lnTo>
                  <a:lnTo>
                    <a:pt x="82738" y="10164"/>
                  </a:lnTo>
                  <a:lnTo>
                    <a:pt x="74146" y="5719"/>
                  </a:lnTo>
                  <a:lnTo>
                    <a:pt x="65133" y="2070"/>
                  </a:lnTo>
                  <a:lnTo>
                    <a:pt x="56177" y="56"/>
                  </a:lnTo>
                  <a:lnTo>
                    <a:pt x="47530" y="0"/>
                  </a:lnTo>
                  <a:lnTo>
                    <a:pt x="39252" y="1760"/>
                  </a:lnTo>
                  <a:lnTo>
                    <a:pt x="31308" y="5001"/>
                  </a:lnTo>
                  <a:lnTo>
                    <a:pt x="23637" y="9379"/>
                  </a:lnTo>
                  <a:lnTo>
                    <a:pt x="16502" y="15080"/>
                  </a:lnTo>
                  <a:lnTo>
                    <a:pt x="10461" y="22787"/>
                  </a:lnTo>
                  <a:lnTo>
                    <a:pt x="5737" y="32707"/>
                  </a:lnTo>
                  <a:lnTo>
                    <a:pt x="2395" y="44452"/>
                  </a:lnTo>
                  <a:lnTo>
                    <a:pt x="516" y="57324"/>
                  </a:lnTo>
                  <a:lnTo>
                    <a:pt x="0" y="70787"/>
                  </a:lnTo>
                  <a:lnTo>
                    <a:pt x="771" y="84215"/>
                  </a:lnTo>
                  <a:lnTo>
                    <a:pt x="2877" y="96837"/>
                  </a:lnTo>
                  <a:lnTo>
                    <a:pt x="6219" y="108304"/>
                  </a:lnTo>
                  <a:lnTo>
                    <a:pt x="10749" y="118152"/>
                  </a:lnTo>
                  <a:lnTo>
                    <a:pt x="16539" y="125646"/>
                  </a:lnTo>
                  <a:lnTo>
                    <a:pt x="23509" y="130602"/>
                  </a:lnTo>
                  <a:lnTo>
                    <a:pt x="31459" y="132982"/>
                  </a:lnTo>
                  <a:lnTo>
                    <a:pt x="40165" y="132627"/>
                  </a:lnTo>
                  <a:lnTo>
                    <a:pt x="49423" y="129724"/>
                  </a:lnTo>
                  <a:lnTo>
                    <a:pt x="58910" y="124710"/>
                  </a:lnTo>
                  <a:lnTo>
                    <a:pt x="68199" y="118074"/>
                  </a:lnTo>
                  <a:lnTo>
                    <a:pt x="77069" y="110248"/>
                  </a:lnTo>
                  <a:lnTo>
                    <a:pt x="85328" y="101575"/>
                  </a:lnTo>
                  <a:lnTo>
                    <a:pt x="92731" y="92308"/>
                  </a:lnTo>
                  <a:lnTo>
                    <a:pt x="99244" y="82679"/>
                  </a:lnTo>
                  <a:lnTo>
                    <a:pt x="105525" y="74409"/>
                  </a:lnTo>
                  <a:lnTo>
                    <a:pt x="111841" y="70330"/>
                  </a:lnTo>
                  <a:lnTo>
                    <a:pt x="117371" y="71095"/>
                  </a:lnTo>
                  <a:lnTo>
                    <a:pt x="122124" y="75848"/>
                  </a:lnTo>
                  <a:lnTo>
                    <a:pt x="126370" y="83511"/>
                  </a:lnTo>
                  <a:lnTo>
                    <a:pt x="130483" y="92881"/>
                  </a:lnTo>
                  <a:lnTo>
                    <a:pt x="134896" y="102704"/>
                  </a:lnTo>
                  <a:lnTo>
                    <a:pt x="139813" y="112264"/>
                  </a:lnTo>
                  <a:lnTo>
                    <a:pt x="145322" y="121018"/>
                  </a:lnTo>
                  <a:lnTo>
                    <a:pt x="152246" y="129237"/>
                  </a:lnTo>
                  <a:lnTo>
                    <a:pt x="163433" y="137632"/>
                  </a:lnTo>
                  <a:lnTo>
                    <a:pt x="183618" y="147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557363" y="1870300"/>
              <a:ext cx="335568" cy="438014"/>
            </a:xfrm>
            <a:custGeom>
              <a:avLst/>
              <a:gdLst/>
              <a:ahLst/>
              <a:cxnLst/>
              <a:rect l="0" t="0" r="0" b="0"/>
              <a:pathLst>
                <a:path w="335568" h="438014">
                  <a:moveTo>
                    <a:pt x="160233" y="45886"/>
                  </a:moveTo>
                  <a:lnTo>
                    <a:pt x="148565" y="46020"/>
                  </a:lnTo>
                  <a:lnTo>
                    <a:pt x="138076" y="47300"/>
                  </a:lnTo>
                  <a:lnTo>
                    <a:pt x="127775" y="49894"/>
                  </a:lnTo>
                  <a:lnTo>
                    <a:pt x="117473" y="53613"/>
                  </a:lnTo>
                  <a:lnTo>
                    <a:pt x="107129" y="58246"/>
                  </a:lnTo>
                  <a:lnTo>
                    <a:pt x="96744" y="63579"/>
                  </a:lnTo>
                  <a:lnTo>
                    <a:pt x="86488" y="69426"/>
                  </a:lnTo>
                  <a:lnTo>
                    <a:pt x="76679" y="75640"/>
                  </a:lnTo>
                  <a:lnTo>
                    <a:pt x="67453" y="82125"/>
                  </a:lnTo>
                  <a:lnTo>
                    <a:pt x="58783" y="89291"/>
                  </a:lnTo>
                  <a:lnTo>
                    <a:pt x="50573" y="98005"/>
                  </a:lnTo>
                  <a:lnTo>
                    <a:pt x="42721" y="108611"/>
                  </a:lnTo>
                  <a:lnTo>
                    <a:pt x="35293" y="120821"/>
                  </a:lnTo>
                  <a:lnTo>
                    <a:pt x="28526" y="134005"/>
                  </a:lnTo>
                  <a:lnTo>
                    <a:pt x="22490" y="147698"/>
                  </a:lnTo>
                  <a:lnTo>
                    <a:pt x="17112" y="161958"/>
                  </a:lnTo>
                  <a:lnTo>
                    <a:pt x="12266" y="177268"/>
                  </a:lnTo>
                  <a:lnTo>
                    <a:pt x="7829" y="193811"/>
                  </a:lnTo>
                  <a:lnTo>
                    <a:pt x="4019" y="211004"/>
                  </a:lnTo>
                  <a:lnTo>
                    <a:pt x="1364" y="227712"/>
                  </a:lnTo>
                  <a:lnTo>
                    <a:pt x="61" y="243330"/>
                  </a:lnTo>
                  <a:lnTo>
                    <a:pt x="0" y="258087"/>
                  </a:lnTo>
                  <a:lnTo>
                    <a:pt x="947" y="272751"/>
                  </a:lnTo>
                  <a:lnTo>
                    <a:pt x="2662" y="287789"/>
                  </a:lnTo>
                  <a:lnTo>
                    <a:pt x="5100" y="302856"/>
                  </a:lnTo>
                  <a:lnTo>
                    <a:pt x="8407" y="317000"/>
                  </a:lnTo>
                  <a:lnTo>
                    <a:pt x="12591" y="329750"/>
                  </a:lnTo>
                  <a:lnTo>
                    <a:pt x="17536" y="341432"/>
                  </a:lnTo>
                  <a:lnTo>
                    <a:pt x="23078" y="352878"/>
                  </a:lnTo>
                  <a:lnTo>
                    <a:pt x="29076" y="364612"/>
                  </a:lnTo>
                  <a:lnTo>
                    <a:pt x="35731" y="376646"/>
                  </a:lnTo>
                  <a:lnTo>
                    <a:pt x="43562" y="388665"/>
                  </a:lnTo>
                  <a:lnTo>
                    <a:pt x="52764" y="400448"/>
                  </a:lnTo>
                  <a:lnTo>
                    <a:pt x="63385" y="411446"/>
                  </a:lnTo>
                  <a:lnTo>
                    <a:pt x="75496" y="420760"/>
                  </a:lnTo>
                  <a:lnTo>
                    <a:pt x="88977" y="428048"/>
                  </a:lnTo>
                  <a:lnTo>
                    <a:pt x="103418" y="433293"/>
                  </a:lnTo>
                  <a:lnTo>
                    <a:pt x="118249" y="436537"/>
                  </a:lnTo>
                  <a:lnTo>
                    <a:pt x="133108" y="438013"/>
                  </a:lnTo>
                  <a:lnTo>
                    <a:pt x="147847" y="437906"/>
                  </a:lnTo>
                  <a:lnTo>
                    <a:pt x="162428" y="436255"/>
                  </a:lnTo>
                  <a:lnTo>
                    <a:pt x="176858" y="433226"/>
                  </a:lnTo>
                  <a:lnTo>
                    <a:pt x="190837" y="429076"/>
                  </a:lnTo>
                  <a:lnTo>
                    <a:pt x="203778" y="424076"/>
                  </a:lnTo>
                  <a:lnTo>
                    <a:pt x="215447" y="418455"/>
                  </a:lnTo>
                  <a:lnTo>
                    <a:pt x="225928" y="412393"/>
                  </a:lnTo>
                  <a:lnTo>
                    <a:pt x="235438" y="406025"/>
                  </a:lnTo>
                  <a:lnTo>
                    <a:pt x="244211" y="399433"/>
                  </a:lnTo>
                  <a:lnTo>
                    <a:pt x="252614" y="392192"/>
                  </a:lnTo>
                  <a:lnTo>
                    <a:pt x="261111" y="383427"/>
                  </a:lnTo>
                  <a:lnTo>
                    <a:pt x="269939" y="372791"/>
                  </a:lnTo>
                  <a:lnTo>
                    <a:pt x="278819" y="360731"/>
                  </a:lnTo>
                  <a:lnTo>
                    <a:pt x="287094" y="348179"/>
                  </a:lnTo>
                  <a:lnTo>
                    <a:pt x="294434" y="335738"/>
                  </a:lnTo>
                  <a:lnTo>
                    <a:pt x="300836" y="323642"/>
                  </a:lnTo>
                  <a:lnTo>
                    <a:pt x="306444" y="311921"/>
                  </a:lnTo>
                  <a:lnTo>
                    <a:pt x="311437" y="300523"/>
                  </a:lnTo>
                  <a:lnTo>
                    <a:pt x="315976" y="289379"/>
                  </a:lnTo>
                  <a:lnTo>
                    <a:pt x="320194" y="278422"/>
                  </a:lnTo>
                  <a:lnTo>
                    <a:pt x="324181" y="267595"/>
                  </a:lnTo>
                  <a:lnTo>
                    <a:pt x="327845" y="256693"/>
                  </a:lnTo>
                  <a:lnTo>
                    <a:pt x="330926" y="245380"/>
                  </a:lnTo>
                  <a:lnTo>
                    <a:pt x="333325" y="233497"/>
                  </a:lnTo>
                  <a:lnTo>
                    <a:pt x="334936" y="220736"/>
                  </a:lnTo>
                  <a:lnTo>
                    <a:pt x="335567" y="206573"/>
                  </a:lnTo>
                  <a:lnTo>
                    <a:pt x="335212" y="190868"/>
                  </a:lnTo>
                  <a:lnTo>
                    <a:pt x="334006" y="174270"/>
                  </a:lnTo>
                  <a:lnTo>
                    <a:pt x="332134" y="157977"/>
                  </a:lnTo>
                  <a:lnTo>
                    <a:pt x="329767" y="142654"/>
                  </a:lnTo>
                  <a:lnTo>
                    <a:pt x="327043" y="128436"/>
                  </a:lnTo>
                  <a:lnTo>
                    <a:pt x="324070" y="115201"/>
                  </a:lnTo>
                  <a:lnTo>
                    <a:pt x="320915" y="102740"/>
                  </a:lnTo>
                  <a:lnTo>
                    <a:pt x="317305" y="90692"/>
                  </a:lnTo>
                  <a:lnTo>
                    <a:pt x="312664" y="78588"/>
                  </a:lnTo>
                  <a:lnTo>
                    <a:pt x="306754" y="66182"/>
                  </a:lnTo>
                  <a:lnTo>
                    <a:pt x="299495" y="53745"/>
                  </a:lnTo>
                  <a:lnTo>
                    <a:pt x="290795" y="41926"/>
                  </a:lnTo>
                  <a:lnTo>
                    <a:pt x="280753" y="31063"/>
                  </a:lnTo>
                  <a:lnTo>
                    <a:pt x="269604" y="21482"/>
                  </a:lnTo>
                  <a:lnTo>
                    <a:pt x="257604" y="13651"/>
                  </a:lnTo>
                  <a:lnTo>
                    <a:pt x="244980" y="7653"/>
                  </a:lnTo>
                  <a:lnTo>
                    <a:pt x="231912" y="3422"/>
                  </a:lnTo>
                  <a:lnTo>
                    <a:pt x="218534" y="934"/>
                  </a:lnTo>
                  <a:lnTo>
                    <a:pt x="204948" y="0"/>
                  </a:lnTo>
                  <a:lnTo>
                    <a:pt x="191383" y="489"/>
                  </a:lnTo>
                  <a:lnTo>
                    <a:pt x="178196" y="2403"/>
                  </a:lnTo>
                  <a:lnTo>
                    <a:pt x="165551" y="5608"/>
                  </a:lnTo>
                  <a:lnTo>
                    <a:pt x="153505" y="9755"/>
                  </a:lnTo>
                  <a:lnTo>
                    <a:pt x="140700" y="14869"/>
                  </a:lnTo>
                  <a:lnTo>
                    <a:pt x="123777" y="22512"/>
                  </a:lnTo>
                  <a:lnTo>
                    <a:pt x="97062" y="35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928165" y="2253098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10" y="9359"/>
                  </a:lnTo>
                  <a:lnTo>
                    <a:pt x="4940" y="167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842487" y="2863751"/>
            <a:ext cx="2158343" cy="1010737"/>
            <a:chOff x="1842487" y="2863751"/>
            <a:chExt cx="2158343" cy="1010737"/>
          </a:xfrm>
        </p:grpSpPr>
        <p:sp>
          <p:nvSpPr>
            <p:cNvPr id="110" name="Freeform 109"/>
            <p:cNvSpPr/>
            <p:nvPr/>
          </p:nvSpPr>
          <p:spPr>
            <a:xfrm>
              <a:off x="1958300" y="3042156"/>
              <a:ext cx="289734" cy="263793"/>
            </a:xfrm>
            <a:custGeom>
              <a:avLst/>
              <a:gdLst/>
              <a:ahLst/>
              <a:cxnLst/>
              <a:rect l="0" t="0" r="0" b="0"/>
              <a:pathLst>
                <a:path w="289734" h="263793">
                  <a:moveTo>
                    <a:pt x="136871" y="53222"/>
                  </a:moveTo>
                  <a:lnTo>
                    <a:pt x="131070" y="59157"/>
                  </a:lnTo>
                  <a:lnTo>
                    <a:pt x="126146" y="65361"/>
                  </a:lnTo>
                  <a:lnTo>
                    <a:pt x="121658" y="72382"/>
                  </a:lnTo>
                  <a:lnTo>
                    <a:pt x="118007" y="77521"/>
                  </a:lnTo>
                  <a:lnTo>
                    <a:pt x="116195" y="77367"/>
                  </a:lnTo>
                  <a:lnTo>
                    <a:pt x="116606" y="72756"/>
                  </a:lnTo>
                  <a:lnTo>
                    <a:pt x="118931" y="65057"/>
                  </a:lnTo>
                  <a:lnTo>
                    <a:pt x="122861" y="55600"/>
                  </a:lnTo>
                  <a:lnTo>
                    <a:pt x="128294" y="45688"/>
                  </a:lnTo>
                  <a:lnTo>
                    <a:pt x="135048" y="36051"/>
                  </a:lnTo>
                  <a:lnTo>
                    <a:pt x="142867" y="27097"/>
                  </a:lnTo>
                  <a:lnTo>
                    <a:pt x="151492" y="19142"/>
                  </a:lnTo>
                  <a:lnTo>
                    <a:pt x="160703" y="12239"/>
                  </a:lnTo>
                  <a:lnTo>
                    <a:pt x="170329" y="6583"/>
                  </a:lnTo>
                  <a:lnTo>
                    <a:pt x="180245" y="2597"/>
                  </a:lnTo>
                  <a:lnTo>
                    <a:pt x="190350" y="365"/>
                  </a:lnTo>
                  <a:lnTo>
                    <a:pt x="200253" y="0"/>
                  </a:lnTo>
                  <a:lnTo>
                    <a:pt x="209298" y="1798"/>
                  </a:lnTo>
                  <a:lnTo>
                    <a:pt x="217185" y="5717"/>
                  </a:lnTo>
                  <a:lnTo>
                    <a:pt x="223633" y="11602"/>
                  </a:lnTo>
                  <a:lnTo>
                    <a:pt x="228215" y="19363"/>
                  </a:lnTo>
                  <a:lnTo>
                    <a:pt x="230883" y="28762"/>
                  </a:lnTo>
                  <a:lnTo>
                    <a:pt x="231726" y="39308"/>
                  </a:lnTo>
                  <a:lnTo>
                    <a:pt x="230787" y="50370"/>
                  </a:lnTo>
                  <a:lnTo>
                    <a:pt x="228271" y="61541"/>
                  </a:lnTo>
                  <a:lnTo>
                    <a:pt x="224484" y="72480"/>
                  </a:lnTo>
                  <a:lnTo>
                    <a:pt x="219733" y="82826"/>
                  </a:lnTo>
                  <a:lnTo>
                    <a:pt x="214344" y="92385"/>
                  </a:lnTo>
                  <a:lnTo>
                    <a:pt x="210639" y="98992"/>
                  </a:lnTo>
                  <a:lnTo>
                    <a:pt x="211454" y="100910"/>
                  </a:lnTo>
                  <a:lnTo>
                    <a:pt x="216225" y="100578"/>
                  </a:lnTo>
                  <a:lnTo>
                    <a:pt x="223715" y="99913"/>
                  </a:lnTo>
                  <a:lnTo>
                    <a:pt x="232756" y="100160"/>
                  </a:lnTo>
                  <a:lnTo>
                    <a:pt x="242586" y="101789"/>
                  </a:lnTo>
                  <a:lnTo>
                    <a:pt x="252466" y="104935"/>
                  </a:lnTo>
                  <a:lnTo>
                    <a:pt x="261575" y="109681"/>
                  </a:lnTo>
                  <a:lnTo>
                    <a:pt x="269550" y="115904"/>
                  </a:lnTo>
                  <a:lnTo>
                    <a:pt x="276245" y="123667"/>
                  </a:lnTo>
                  <a:lnTo>
                    <a:pt x="281536" y="133300"/>
                  </a:lnTo>
                  <a:lnTo>
                    <a:pt x="285501" y="144807"/>
                  </a:lnTo>
                  <a:lnTo>
                    <a:pt x="288202" y="157599"/>
                  </a:lnTo>
                  <a:lnTo>
                    <a:pt x="289582" y="170716"/>
                  </a:lnTo>
                  <a:lnTo>
                    <a:pt x="289733" y="183566"/>
                  </a:lnTo>
                  <a:lnTo>
                    <a:pt x="288701" y="195784"/>
                  </a:lnTo>
                  <a:lnTo>
                    <a:pt x="286415" y="207063"/>
                  </a:lnTo>
                  <a:lnTo>
                    <a:pt x="282942" y="217345"/>
                  </a:lnTo>
                  <a:lnTo>
                    <a:pt x="278153" y="226587"/>
                  </a:lnTo>
                  <a:lnTo>
                    <a:pt x="271657" y="234665"/>
                  </a:lnTo>
                  <a:lnTo>
                    <a:pt x="263391" y="241618"/>
                  </a:lnTo>
                  <a:lnTo>
                    <a:pt x="253417" y="247461"/>
                  </a:lnTo>
                  <a:lnTo>
                    <a:pt x="241747" y="252095"/>
                  </a:lnTo>
                  <a:lnTo>
                    <a:pt x="228563" y="255585"/>
                  </a:lnTo>
                  <a:lnTo>
                    <a:pt x="214152" y="258117"/>
                  </a:lnTo>
                  <a:lnTo>
                    <a:pt x="198809" y="259908"/>
                  </a:lnTo>
                  <a:lnTo>
                    <a:pt x="182787" y="261153"/>
                  </a:lnTo>
                  <a:lnTo>
                    <a:pt x="166285" y="262008"/>
                  </a:lnTo>
                  <a:lnTo>
                    <a:pt x="149448" y="262591"/>
                  </a:lnTo>
                  <a:lnTo>
                    <a:pt x="132385" y="262985"/>
                  </a:lnTo>
                  <a:lnTo>
                    <a:pt x="115334" y="263251"/>
                  </a:lnTo>
                  <a:lnTo>
                    <a:pt x="98652" y="263430"/>
                  </a:lnTo>
                  <a:lnTo>
                    <a:pt x="82513" y="263549"/>
                  </a:lnTo>
                  <a:lnTo>
                    <a:pt x="67124" y="263630"/>
                  </a:lnTo>
                  <a:lnTo>
                    <a:pt x="51099" y="263693"/>
                  </a:lnTo>
                  <a:lnTo>
                    <a:pt x="30797" y="263743"/>
                  </a:lnTo>
                  <a:lnTo>
                    <a:pt x="0" y="263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842487" y="3369118"/>
              <a:ext cx="547483" cy="73701"/>
            </a:xfrm>
            <a:custGeom>
              <a:avLst/>
              <a:gdLst/>
              <a:ahLst/>
              <a:cxnLst/>
              <a:rect l="0" t="0" r="0" b="0"/>
              <a:pathLst>
                <a:path w="547483" h="73701">
                  <a:moveTo>
                    <a:pt x="547482" y="1"/>
                  </a:moveTo>
                  <a:lnTo>
                    <a:pt x="535746" y="0"/>
                  </a:lnTo>
                  <a:lnTo>
                    <a:pt x="524617" y="0"/>
                  </a:lnTo>
                  <a:lnTo>
                    <a:pt x="513024" y="5"/>
                  </a:lnTo>
                  <a:lnTo>
                    <a:pt x="501035" y="178"/>
                  </a:lnTo>
                  <a:lnTo>
                    <a:pt x="489024" y="827"/>
                  </a:lnTo>
                  <a:lnTo>
                    <a:pt x="477207" y="2075"/>
                  </a:lnTo>
                  <a:lnTo>
                    <a:pt x="465162" y="3728"/>
                  </a:lnTo>
                  <a:lnTo>
                    <a:pt x="451949" y="5376"/>
                  </a:lnTo>
                  <a:lnTo>
                    <a:pt x="437139" y="6779"/>
                  </a:lnTo>
                  <a:lnTo>
                    <a:pt x="421107" y="7872"/>
                  </a:lnTo>
                  <a:lnTo>
                    <a:pt x="404729" y="8680"/>
                  </a:lnTo>
                  <a:lnTo>
                    <a:pt x="388567" y="9262"/>
                  </a:lnTo>
                  <a:lnTo>
                    <a:pt x="372988" y="9840"/>
                  </a:lnTo>
                  <a:lnTo>
                    <a:pt x="358307" y="10768"/>
                  </a:lnTo>
                  <a:lnTo>
                    <a:pt x="344582" y="12213"/>
                  </a:lnTo>
                  <a:lnTo>
                    <a:pt x="331537" y="14168"/>
                  </a:lnTo>
                  <a:lnTo>
                    <a:pt x="318689" y="16552"/>
                  </a:lnTo>
                  <a:lnTo>
                    <a:pt x="305740" y="19263"/>
                  </a:lnTo>
                  <a:lnTo>
                    <a:pt x="292580" y="22048"/>
                  </a:lnTo>
                  <a:lnTo>
                    <a:pt x="279206" y="24530"/>
                  </a:lnTo>
                  <a:lnTo>
                    <a:pt x="265653" y="26534"/>
                  </a:lnTo>
                  <a:lnTo>
                    <a:pt x="252127" y="28216"/>
                  </a:lnTo>
                  <a:lnTo>
                    <a:pt x="238973" y="29959"/>
                  </a:lnTo>
                  <a:lnTo>
                    <a:pt x="226345" y="31982"/>
                  </a:lnTo>
                  <a:lnTo>
                    <a:pt x="214070" y="34173"/>
                  </a:lnTo>
                  <a:lnTo>
                    <a:pt x="201755" y="36191"/>
                  </a:lnTo>
                  <a:lnTo>
                    <a:pt x="189170" y="37850"/>
                  </a:lnTo>
                  <a:lnTo>
                    <a:pt x="176258" y="39286"/>
                  </a:lnTo>
                  <a:lnTo>
                    <a:pt x="163051" y="40857"/>
                  </a:lnTo>
                  <a:lnTo>
                    <a:pt x="149611" y="42766"/>
                  </a:lnTo>
                  <a:lnTo>
                    <a:pt x="136161" y="45048"/>
                  </a:lnTo>
                  <a:lnTo>
                    <a:pt x="123057" y="47659"/>
                  </a:lnTo>
                  <a:lnTo>
                    <a:pt x="110459" y="50529"/>
                  </a:lnTo>
                  <a:lnTo>
                    <a:pt x="98034" y="53593"/>
                  </a:lnTo>
                  <a:lnTo>
                    <a:pt x="85085" y="56795"/>
                  </a:lnTo>
                  <a:lnTo>
                    <a:pt x="71275" y="60091"/>
                  </a:lnTo>
                  <a:lnTo>
                    <a:pt x="57152" y="63297"/>
                  </a:lnTo>
                  <a:lnTo>
                    <a:pt x="42484" y="66411"/>
                  </a:lnTo>
                  <a:lnTo>
                    <a:pt x="24859" y="6970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242570" y="3516518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4" y="52532"/>
                  </a:lnTo>
                  <a:lnTo>
                    <a:pt x="177" y="69997"/>
                  </a:lnTo>
                  <a:lnTo>
                    <a:pt x="825" y="87479"/>
                  </a:lnTo>
                  <a:lnTo>
                    <a:pt x="2074" y="104466"/>
                  </a:lnTo>
                  <a:lnTo>
                    <a:pt x="3727" y="121309"/>
                  </a:lnTo>
                  <a:lnTo>
                    <a:pt x="5375" y="138984"/>
                  </a:lnTo>
                  <a:lnTo>
                    <a:pt x="6782" y="157975"/>
                  </a:lnTo>
                  <a:lnTo>
                    <a:pt x="8048" y="177646"/>
                  </a:lnTo>
                  <a:lnTo>
                    <a:pt x="9504" y="196565"/>
                  </a:lnTo>
                  <a:lnTo>
                    <a:pt x="11331" y="213967"/>
                  </a:lnTo>
                  <a:lnTo>
                    <a:pt x="13389" y="230076"/>
                  </a:lnTo>
                  <a:lnTo>
                    <a:pt x="15316" y="245721"/>
                  </a:lnTo>
                  <a:lnTo>
                    <a:pt x="16915" y="261458"/>
                  </a:lnTo>
                  <a:lnTo>
                    <a:pt x="18310" y="277180"/>
                  </a:lnTo>
                  <a:lnTo>
                    <a:pt x="19854" y="292304"/>
                  </a:lnTo>
                  <a:lnTo>
                    <a:pt x="21740" y="306511"/>
                  </a:lnTo>
                  <a:lnTo>
                    <a:pt x="23846" y="319350"/>
                  </a:lnTo>
                  <a:lnTo>
                    <a:pt x="26028" y="331351"/>
                  </a:lnTo>
                  <a:lnTo>
                    <a:pt x="28480" y="343566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33826" y="3484932"/>
              <a:ext cx="229801" cy="310895"/>
            </a:xfrm>
            <a:custGeom>
              <a:avLst/>
              <a:gdLst/>
              <a:ahLst/>
              <a:cxnLst/>
              <a:rect l="0" t="0" r="0" b="0"/>
              <a:pathLst>
                <a:path w="229801" h="310895">
                  <a:moveTo>
                    <a:pt x="229800" y="168456"/>
                  </a:moveTo>
                  <a:lnTo>
                    <a:pt x="221066" y="171457"/>
                  </a:lnTo>
                  <a:lnTo>
                    <a:pt x="213360" y="174879"/>
                  </a:lnTo>
                  <a:lnTo>
                    <a:pt x="205948" y="179080"/>
                  </a:lnTo>
                  <a:lnTo>
                    <a:pt x="198342" y="184153"/>
                  </a:lnTo>
                  <a:lnTo>
                    <a:pt x="189866" y="190283"/>
                  </a:lnTo>
                  <a:lnTo>
                    <a:pt x="180239" y="197466"/>
                  </a:lnTo>
                  <a:lnTo>
                    <a:pt x="169670" y="205554"/>
                  </a:lnTo>
                  <a:lnTo>
                    <a:pt x="158659" y="214349"/>
                  </a:lnTo>
                  <a:lnTo>
                    <a:pt x="147545" y="223664"/>
                  </a:lnTo>
                  <a:lnTo>
                    <a:pt x="136320" y="233189"/>
                  </a:lnTo>
                  <a:lnTo>
                    <a:pt x="124726" y="242502"/>
                  </a:lnTo>
                  <a:lnTo>
                    <a:pt x="112637" y="251393"/>
                  </a:lnTo>
                  <a:lnTo>
                    <a:pt x="100231" y="259837"/>
                  </a:lnTo>
                  <a:lnTo>
                    <a:pt x="87896" y="267894"/>
                  </a:lnTo>
                  <a:lnTo>
                    <a:pt x="75859" y="275650"/>
                  </a:lnTo>
                  <a:lnTo>
                    <a:pt x="64336" y="283181"/>
                  </a:lnTo>
                  <a:lnTo>
                    <a:pt x="53596" y="290552"/>
                  </a:lnTo>
                  <a:lnTo>
                    <a:pt x="43709" y="297793"/>
                  </a:lnTo>
                  <a:lnTo>
                    <a:pt x="34578" y="304283"/>
                  </a:lnTo>
                  <a:lnTo>
                    <a:pt x="26050" y="308819"/>
                  </a:lnTo>
                  <a:lnTo>
                    <a:pt x="17990" y="310894"/>
                  </a:lnTo>
                  <a:lnTo>
                    <a:pt x="10761" y="310488"/>
                  </a:lnTo>
                  <a:lnTo>
                    <a:pt x="5190" y="307706"/>
                  </a:lnTo>
                  <a:lnTo>
                    <a:pt x="1598" y="302870"/>
                  </a:lnTo>
                  <a:lnTo>
                    <a:pt x="0" y="296405"/>
                  </a:lnTo>
                  <a:lnTo>
                    <a:pt x="366" y="288719"/>
                  </a:lnTo>
                  <a:lnTo>
                    <a:pt x="2460" y="280149"/>
                  </a:lnTo>
                  <a:lnTo>
                    <a:pt x="5780" y="270787"/>
                  </a:lnTo>
                  <a:lnTo>
                    <a:pt x="9677" y="260521"/>
                  </a:lnTo>
                  <a:lnTo>
                    <a:pt x="13737" y="249353"/>
                  </a:lnTo>
                  <a:lnTo>
                    <a:pt x="17932" y="237413"/>
                  </a:lnTo>
                  <a:lnTo>
                    <a:pt x="22508" y="224865"/>
                  </a:lnTo>
                  <a:lnTo>
                    <a:pt x="27582" y="211862"/>
                  </a:lnTo>
                  <a:lnTo>
                    <a:pt x="32974" y="198367"/>
                  </a:lnTo>
                  <a:lnTo>
                    <a:pt x="38293" y="184168"/>
                  </a:lnTo>
                  <a:lnTo>
                    <a:pt x="43318" y="169208"/>
                  </a:lnTo>
                  <a:lnTo>
                    <a:pt x="47998" y="153569"/>
                  </a:lnTo>
                  <a:lnTo>
                    <a:pt x="52368" y="137384"/>
                  </a:lnTo>
                  <a:lnTo>
                    <a:pt x="56486" y="120795"/>
                  </a:lnTo>
                  <a:lnTo>
                    <a:pt x="60252" y="104080"/>
                  </a:lnTo>
                  <a:lnTo>
                    <a:pt x="63409" y="87630"/>
                  </a:lnTo>
                  <a:lnTo>
                    <a:pt x="65867" y="71655"/>
                  </a:lnTo>
                  <a:lnTo>
                    <a:pt x="67692" y="56578"/>
                  </a:lnTo>
                  <a:lnTo>
                    <a:pt x="69197" y="41541"/>
                  </a:lnTo>
                  <a:lnTo>
                    <a:pt x="70515" y="24106"/>
                  </a:lnTo>
                  <a:lnTo>
                    <a:pt x="718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600538" y="3327005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77845" y="67"/>
                  </a:lnTo>
                  <a:lnTo>
                    <a:pt x="167357" y="707"/>
                  </a:lnTo>
                  <a:lnTo>
                    <a:pt x="157050" y="1999"/>
                  </a:lnTo>
                  <a:lnTo>
                    <a:pt x="146576" y="3686"/>
                  </a:lnTo>
                  <a:lnTo>
                    <a:pt x="135584" y="5354"/>
                  </a:lnTo>
                  <a:lnTo>
                    <a:pt x="123937" y="6767"/>
                  </a:lnTo>
                  <a:lnTo>
                    <a:pt x="111510" y="7866"/>
                  </a:lnTo>
                  <a:lnTo>
                    <a:pt x="98107" y="8676"/>
                  </a:lnTo>
                  <a:lnTo>
                    <a:pt x="83732" y="9256"/>
                  </a:lnTo>
                  <a:lnTo>
                    <a:pt x="68897" y="9662"/>
                  </a:lnTo>
                  <a:lnTo>
                    <a:pt x="52865" y="9986"/>
                  </a:lnTo>
                  <a:lnTo>
                    <a:pt x="31990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611067" y="339017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644" y="2867"/>
                  </a:lnTo>
                  <a:lnTo>
                    <a:pt x="171658" y="5009"/>
                  </a:lnTo>
                  <a:lnTo>
                    <a:pt x="161662" y="6612"/>
                  </a:lnTo>
                  <a:lnTo>
                    <a:pt x="150682" y="7792"/>
                  </a:lnTo>
                  <a:lnTo>
                    <a:pt x="138870" y="8640"/>
                  </a:lnTo>
                  <a:lnTo>
                    <a:pt x="126412" y="9242"/>
                  </a:lnTo>
                  <a:lnTo>
                    <a:pt x="113474" y="9830"/>
                  </a:lnTo>
                  <a:lnTo>
                    <a:pt x="100193" y="10762"/>
                  </a:lnTo>
                  <a:lnTo>
                    <a:pt x="86676" y="12205"/>
                  </a:lnTo>
                  <a:lnTo>
                    <a:pt x="73026" y="13997"/>
                  </a:lnTo>
                  <a:lnTo>
                    <a:pt x="57696" y="15926"/>
                  </a:lnTo>
                  <a:lnTo>
                    <a:pt x="35988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17894" y="3052202"/>
              <a:ext cx="405559" cy="634424"/>
            </a:xfrm>
            <a:custGeom>
              <a:avLst/>
              <a:gdLst/>
              <a:ahLst/>
              <a:cxnLst/>
              <a:rect l="0" t="0" r="0" b="0"/>
              <a:pathLst>
                <a:path w="405559" h="634424">
                  <a:moveTo>
                    <a:pt x="188054" y="32647"/>
                  </a:moveTo>
                  <a:lnTo>
                    <a:pt x="179253" y="35648"/>
                  </a:lnTo>
                  <a:lnTo>
                    <a:pt x="170906" y="39071"/>
                  </a:lnTo>
                  <a:lnTo>
                    <a:pt x="162207" y="43272"/>
                  </a:lnTo>
                  <a:lnTo>
                    <a:pt x="153086" y="48344"/>
                  </a:lnTo>
                  <a:lnTo>
                    <a:pt x="143591" y="54474"/>
                  </a:lnTo>
                  <a:lnTo>
                    <a:pt x="133804" y="61653"/>
                  </a:lnTo>
                  <a:lnTo>
                    <a:pt x="123963" y="69567"/>
                  </a:lnTo>
                  <a:lnTo>
                    <a:pt x="114437" y="77714"/>
                  </a:lnTo>
                  <a:lnTo>
                    <a:pt x="105404" y="85790"/>
                  </a:lnTo>
                  <a:lnTo>
                    <a:pt x="96865" y="94007"/>
                  </a:lnTo>
                  <a:lnTo>
                    <a:pt x="88744" y="102969"/>
                  </a:lnTo>
                  <a:lnTo>
                    <a:pt x="80946" y="112954"/>
                  </a:lnTo>
                  <a:lnTo>
                    <a:pt x="73386" y="123610"/>
                  </a:lnTo>
                  <a:lnTo>
                    <a:pt x="65996" y="134156"/>
                  </a:lnTo>
                  <a:lnTo>
                    <a:pt x="58728" y="144144"/>
                  </a:lnTo>
                  <a:lnTo>
                    <a:pt x="51711" y="153629"/>
                  </a:lnTo>
                  <a:lnTo>
                    <a:pt x="45225" y="162985"/>
                  </a:lnTo>
                  <a:lnTo>
                    <a:pt x="39381" y="172472"/>
                  </a:lnTo>
                  <a:lnTo>
                    <a:pt x="34136" y="182505"/>
                  </a:lnTo>
                  <a:lnTo>
                    <a:pt x="29379" y="193699"/>
                  </a:lnTo>
                  <a:lnTo>
                    <a:pt x="24992" y="206268"/>
                  </a:lnTo>
                  <a:lnTo>
                    <a:pt x="20876" y="219780"/>
                  </a:lnTo>
                  <a:lnTo>
                    <a:pt x="16951" y="233382"/>
                  </a:lnTo>
                  <a:lnTo>
                    <a:pt x="13164" y="246581"/>
                  </a:lnTo>
                  <a:lnTo>
                    <a:pt x="9636" y="259883"/>
                  </a:lnTo>
                  <a:lnTo>
                    <a:pt x="6647" y="274550"/>
                  </a:lnTo>
                  <a:lnTo>
                    <a:pt x="4304" y="291195"/>
                  </a:lnTo>
                  <a:lnTo>
                    <a:pt x="2562" y="309631"/>
                  </a:lnTo>
                  <a:lnTo>
                    <a:pt x="1310" y="329235"/>
                  </a:lnTo>
                  <a:lnTo>
                    <a:pt x="435" y="349489"/>
                  </a:lnTo>
                  <a:lnTo>
                    <a:pt x="0" y="369597"/>
                  </a:lnTo>
                  <a:lnTo>
                    <a:pt x="231" y="388470"/>
                  </a:lnTo>
                  <a:lnTo>
                    <a:pt x="1202" y="405633"/>
                  </a:lnTo>
                  <a:lnTo>
                    <a:pt x="2836" y="421136"/>
                  </a:lnTo>
                  <a:lnTo>
                    <a:pt x="5003" y="435258"/>
                  </a:lnTo>
                  <a:lnTo>
                    <a:pt x="7573" y="448329"/>
                  </a:lnTo>
                  <a:lnTo>
                    <a:pt x="10433" y="460959"/>
                  </a:lnTo>
                  <a:lnTo>
                    <a:pt x="13499" y="473989"/>
                  </a:lnTo>
                  <a:lnTo>
                    <a:pt x="16716" y="487839"/>
                  </a:lnTo>
                  <a:lnTo>
                    <a:pt x="20368" y="502400"/>
                  </a:lnTo>
                  <a:lnTo>
                    <a:pt x="25037" y="517247"/>
                  </a:lnTo>
                  <a:lnTo>
                    <a:pt x="30961" y="532081"/>
                  </a:lnTo>
                  <a:lnTo>
                    <a:pt x="38060" y="546616"/>
                  </a:lnTo>
                  <a:lnTo>
                    <a:pt x="46121" y="560522"/>
                  </a:lnTo>
                  <a:lnTo>
                    <a:pt x="54915" y="573675"/>
                  </a:lnTo>
                  <a:lnTo>
                    <a:pt x="64242" y="585811"/>
                  </a:lnTo>
                  <a:lnTo>
                    <a:pt x="73949" y="596444"/>
                  </a:lnTo>
                  <a:lnTo>
                    <a:pt x="83918" y="605449"/>
                  </a:lnTo>
                  <a:lnTo>
                    <a:pt x="94069" y="613005"/>
                  </a:lnTo>
                  <a:lnTo>
                    <a:pt x="104343" y="619406"/>
                  </a:lnTo>
                  <a:lnTo>
                    <a:pt x="114705" y="624928"/>
                  </a:lnTo>
                  <a:lnTo>
                    <a:pt x="125291" y="629488"/>
                  </a:lnTo>
                  <a:lnTo>
                    <a:pt x="136392" y="632654"/>
                  </a:lnTo>
                  <a:lnTo>
                    <a:pt x="148122" y="634300"/>
                  </a:lnTo>
                  <a:lnTo>
                    <a:pt x="160441" y="634423"/>
                  </a:lnTo>
                  <a:lnTo>
                    <a:pt x="173244" y="632985"/>
                  </a:lnTo>
                  <a:lnTo>
                    <a:pt x="186408" y="630123"/>
                  </a:lnTo>
                  <a:lnTo>
                    <a:pt x="199672" y="625930"/>
                  </a:lnTo>
                  <a:lnTo>
                    <a:pt x="212650" y="620374"/>
                  </a:lnTo>
                  <a:lnTo>
                    <a:pt x="225150" y="613569"/>
                  </a:lnTo>
                  <a:lnTo>
                    <a:pt x="237001" y="605901"/>
                  </a:lnTo>
                  <a:lnTo>
                    <a:pt x="247966" y="597916"/>
                  </a:lnTo>
                  <a:lnTo>
                    <a:pt x="258009" y="589957"/>
                  </a:lnTo>
                  <a:lnTo>
                    <a:pt x="267246" y="582156"/>
                  </a:lnTo>
                  <a:lnTo>
                    <a:pt x="275845" y="574538"/>
                  </a:lnTo>
                  <a:lnTo>
                    <a:pt x="283967" y="567080"/>
                  </a:lnTo>
                  <a:lnTo>
                    <a:pt x="291746" y="559750"/>
                  </a:lnTo>
                  <a:lnTo>
                    <a:pt x="299284" y="552514"/>
                  </a:lnTo>
                  <a:lnTo>
                    <a:pt x="306655" y="545337"/>
                  </a:lnTo>
                  <a:lnTo>
                    <a:pt x="313912" y="537871"/>
                  </a:lnTo>
                  <a:lnTo>
                    <a:pt x="321091" y="529486"/>
                  </a:lnTo>
                  <a:lnTo>
                    <a:pt x="328217" y="519919"/>
                  </a:lnTo>
                  <a:lnTo>
                    <a:pt x="335308" y="509390"/>
                  </a:lnTo>
                  <a:lnTo>
                    <a:pt x="342375" y="498406"/>
                  </a:lnTo>
                  <a:lnTo>
                    <a:pt x="349422" y="487314"/>
                  </a:lnTo>
                  <a:lnTo>
                    <a:pt x="356289" y="476274"/>
                  </a:lnTo>
                  <a:lnTo>
                    <a:pt x="362674" y="465336"/>
                  </a:lnTo>
                  <a:lnTo>
                    <a:pt x="368450" y="454501"/>
                  </a:lnTo>
                  <a:lnTo>
                    <a:pt x="373650" y="443751"/>
                  </a:lnTo>
                  <a:lnTo>
                    <a:pt x="378376" y="433066"/>
                  </a:lnTo>
                  <a:lnTo>
                    <a:pt x="382742" y="422416"/>
                  </a:lnTo>
                  <a:lnTo>
                    <a:pt x="386845" y="411295"/>
                  </a:lnTo>
                  <a:lnTo>
                    <a:pt x="390761" y="398771"/>
                  </a:lnTo>
                  <a:lnTo>
                    <a:pt x="394542" y="384449"/>
                  </a:lnTo>
                  <a:lnTo>
                    <a:pt x="398065" y="368421"/>
                  </a:lnTo>
                  <a:lnTo>
                    <a:pt x="401052" y="350987"/>
                  </a:lnTo>
                  <a:lnTo>
                    <a:pt x="403388" y="332481"/>
                  </a:lnTo>
                  <a:lnTo>
                    <a:pt x="404956" y="313190"/>
                  </a:lnTo>
                  <a:lnTo>
                    <a:pt x="405558" y="293344"/>
                  </a:lnTo>
                  <a:lnTo>
                    <a:pt x="405184" y="273110"/>
                  </a:lnTo>
                  <a:lnTo>
                    <a:pt x="403967" y="252610"/>
                  </a:lnTo>
                  <a:lnTo>
                    <a:pt x="402087" y="231927"/>
                  </a:lnTo>
                  <a:lnTo>
                    <a:pt x="399709" y="211127"/>
                  </a:lnTo>
                  <a:lnTo>
                    <a:pt x="396810" y="190412"/>
                  </a:lnTo>
                  <a:lnTo>
                    <a:pt x="393186" y="170116"/>
                  </a:lnTo>
                  <a:lnTo>
                    <a:pt x="388785" y="150402"/>
                  </a:lnTo>
                  <a:lnTo>
                    <a:pt x="383694" y="131739"/>
                  </a:lnTo>
                  <a:lnTo>
                    <a:pt x="378052" y="114958"/>
                  </a:lnTo>
                  <a:lnTo>
                    <a:pt x="371992" y="100334"/>
                  </a:lnTo>
                  <a:lnTo>
                    <a:pt x="365465" y="87514"/>
                  </a:lnTo>
                  <a:lnTo>
                    <a:pt x="358252" y="75813"/>
                  </a:lnTo>
                  <a:lnTo>
                    <a:pt x="350284" y="64716"/>
                  </a:lnTo>
                  <a:lnTo>
                    <a:pt x="341475" y="54089"/>
                  </a:lnTo>
                  <a:lnTo>
                    <a:pt x="331652" y="44085"/>
                  </a:lnTo>
                  <a:lnTo>
                    <a:pt x="320817" y="34759"/>
                  </a:lnTo>
                  <a:lnTo>
                    <a:pt x="309117" y="26206"/>
                  </a:lnTo>
                  <a:lnTo>
                    <a:pt x="296739" y="18614"/>
                  </a:lnTo>
                  <a:lnTo>
                    <a:pt x="283859" y="12002"/>
                  </a:lnTo>
                  <a:lnTo>
                    <a:pt x="270617" y="6563"/>
                  </a:lnTo>
                  <a:lnTo>
                    <a:pt x="257122" y="2733"/>
                  </a:lnTo>
                  <a:lnTo>
                    <a:pt x="243461" y="602"/>
                  </a:lnTo>
                  <a:lnTo>
                    <a:pt x="229911" y="0"/>
                  </a:lnTo>
                  <a:lnTo>
                    <a:pt x="215403" y="715"/>
                  </a:lnTo>
                  <a:lnTo>
                    <a:pt x="196427" y="3927"/>
                  </a:lnTo>
                  <a:lnTo>
                    <a:pt x="166997" y="11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84974" y="2863751"/>
              <a:ext cx="200328" cy="261309"/>
            </a:xfrm>
            <a:custGeom>
              <a:avLst/>
              <a:gdLst/>
              <a:ahLst/>
              <a:cxnLst/>
              <a:rect l="0" t="0" r="0" b="0"/>
              <a:pathLst>
                <a:path w="200328" h="261309">
                  <a:moveTo>
                    <a:pt x="73699" y="0"/>
                  </a:moveTo>
                  <a:lnTo>
                    <a:pt x="70765" y="8801"/>
                  </a:lnTo>
                  <a:lnTo>
                    <a:pt x="67983" y="17148"/>
                  </a:lnTo>
                  <a:lnTo>
                    <a:pt x="65079" y="25842"/>
                  </a:lnTo>
                  <a:lnTo>
                    <a:pt x="61866" y="34790"/>
                  </a:lnTo>
                  <a:lnTo>
                    <a:pt x="58053" y="43637"/>
                  </a:lnTo>
                  <a:lnTo>
                    <a:pt x="53536" y="52176"/>
                  </a:lnTo>
                  <a:lnTo>
                    <a:pt x="48372" y="60364"/>
                  </a:lnTo>
                  <a:lnTo>
                    <a:pt x="42684" y="68241"/>
                  </a:lnTo>
                  <a:lnTo>
                    <a:pt x="36584" y="75839"/>
                  </a:lnTo>
                  <a:lnTo>
                    <a:pt x="29691" y="82039"/>
                  </a:lnTo>
                  <a:lnTo>
                    <a:pt x="22323" y="84895"/>
                  </a:lnTo>
                  <a:lnTo>
                    <a:pt x="16634" y="83423"/>
                  </a:lnTo>
                  <a:lnTo>
                    <a:pt x="13963" y="78382"/>
                  </a:lnTo>
                  <a:lnTo>
                    <a:pt x="14154" y="72133"/>
                  </a:lnTo>
                  <a:lnTo>
                    <a:pt x="16514" y="65562"/>
                  </a:lnTo>
                  <a:lnTo>
                    <a:pt x="20391" y="58862"/>
                  </a:lnTo>
                  <a:lnTo>
                    <a:pt x="25303" y="52080"/>
                  </a:lnTo>
                  <a:lnTo>
                    <a:pt x="30911" y="45233"/>
                  </a:lnTo>
                  <a:lnTo>
                    <a:pt x="36996" y="38345"/>
                  </a:lnTo>
                  <a:lnTo>
                    <a:pt x="43731" y="31757"/>
                  </a:lnTo>
                  <a:lnTo>
                    <a:pt x="51627" y="26094"/>
                  </a:lnTo>
                  <a:lnTo>
                    <a:pt x="60867" y="21631"/>
                  </a:lnTo>
                  <a:lnTo>
                    <a:pt x="71177" y="18636"/>
                  </a:lnTo>
                  <a:lnTo>
                    <a:pt x="82016" y="17525"/>
                  </a:lnTo>
                  <a:lnTo>
                    <a:pt x="93006" y="18342"/>
                  </a:lnTo>
                  <a:lnTo>
                    <a:pt x="103808" y="20992"/>
                  </a:lnTo>
                  <a:lnTo>
                    <a:pt x="114054" y="25429"/>
                  </a:lnTo>
                  <a:lnTo>
                    <a:pt x="123593" y="31451"/>
                  </a:lnTo>
                  <a:lnTo>
                    <a:pt x="131980" y="38916"/>
                  </a:lnTo>
                  <a:lnTo>
                    <a:pt x="138410" y="47821"/>
                  </a:lnTo>
                  <a:lnTo>
                    <a:pt x="142622" y="58026"/>
                  </a:lnTo>
                  <a:lnTo>
                    <a:pt x="144824" y="69131"/>
                  </a:lnTo>
                  <a:lnTo>
                    <a:pt x="145405" y="80577"/>
                  </a:lnTo>
                  <a:lnTo>
                    <a:pt x="144758" y="92010"/>
                  </a:lnTo>
                  <a:lnTo>
                    <a:pt x="143057" y="103125"/>
                  </a:lnTo>
                  <a:lnTo>
                    <a:pt x="140254" y="113590"/>
                  </a:lnTo>
                  <a:lnTo>
                    <a:pt x="136471" y="123263"/>
                  </a:lnTo>
                  <a:lnTo>
                    <a:pt x="133928" y="131125"/>
                  </a:lnTo>
                  <a:lnTo>
                    <a:pt x="135194" y="136139"/>
                  </a:lnTo>
                  <a:lnTo>
                    <a:pt x="139441" y="139309"/>
                  </a:lnTo>
                  <a:lnTo>
                    <a:pt x="145703" y="141925"/>
                  </a:lnTo>
                  <a:lnTo>
                    <a:pt x="153340" y="144919"/>
                  </a:lnTo>
                  <a:lnTo>
                    <a:pt x="161905" y="148679"/>
                  </a:lnTo>
                  <a:lnTo>
                    <a:pt x="170772" y="153399"/>
                  </a:lnTo>
                  <a:lnTo>
                    <a:pt x="179120" y="159270"/>
                  </a:lnTo>
                  <a:lnTo>
                    <a:pt x="186540" y="166271"/>
                  </a:lnTo>
                  <a:lnTo>
                    <a:pt x="192675" y="174232"/>
                  </a:lnTo>
                  <a:lnTo>
                    <a:pt x="197049" y="182941"/>
                  </a:lnTo>
                  <a:lnTo>
                    <a:pt x="199577" y="192199"/>
                  </a:lnTo>
                  <a:lnTo>
                    <a:pt x="200327" y="201683"/>
                  </a:lnTo>
                  <a:lnTo>
                    <a:pt x="199326" y="210970"/>
                  </a:lnTo>
                  <a:lnTo>
                    <a:pt x="196759" y="219838"/>
                  </a:lnTo>
                  <a:lnTo>
                    <a:pt x="192598" y="228097"/>
                  </a:lnTo>
                  <a:lnTo>
                    <a:pt x="186533" y="235498"/>
                  </a:lnTo>
                  <a:lnTo>
                    <a:pt x="178561" y="241990"/>
                  </a:lnTo>
                  <a:lnTo>
                    <a:pt x="168783" y="247520"/>
                  </a:lnTo>
                  <a:lnTo>
                    <a:pt x="157248" y="251944"/>
                  </a:lnTo>
                  <a:lnTo>
                    <a:pt x="144154" y="255292"/>
                  </a:lnTo>
                  <a:lnTo>
                    <a:pt x="129802" y="257730"/>
                  </a:lnTo>
                  <a:lnTo>
                    <a:pt x="114499" y="259457"/>
                  </a:lnTo>
                  <a:lnTo>
                    <a:pt x="98514" y="260654"/>
                  </a:lnTo>
                  <a:lnTo>
                    <a:pt x="82375" y="261308"/>
                  </a:lnTo>
                  <a:lnTo>
                    <a:pt x="66847" y="261223"/>
                  </a:lnTo>
                  <a:lnTo>
                    <a:pt x="52308" y="260356"/>
                  </a:lnTo>
                  <a:lnTo>
                    <a:pt x="39216" y="258953"/>
                  </a:lnTo>
                  <a:lnTo>
                    <a:pt x="27002" y="257328"/>
                  </a:lnTo>
                  <a:lnTo>
                    <a:pt x="14599" y="25533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632331" y="3179606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368498" y="0"/>
                  </a:moveTo>
                  <a:lnTo>
                    <a:pt x="356695" y="0"/>
                  </a:lnTo>
                  <a:lnTo>
                    <a:pt x="344926" y="0"/>
                  </a:lnTo>
                  <a:lnTo>
                    <a:pt x="332035" y="0"/>
                  </a:lnTo>
                  <a:lnTo>
                    <a:pt x="318187" y="0"/>
                  </a:lnTo>
                  <a:lnTo>
                    <a:pt x="303859" y="0"/>
                  </a:lnTo>
                  <a:lnTo>
                    <a:pt x="289395" y="4"/>
                  </a:lnTo>
                  <a:lnTo>
                    <a:pt x="275118" y="177"/>
                  </a:lnTo>
                  <a:lnTo>
                    <a:pt x="261391" y="826"/>
                  </a:lnTo>
                  <a:lnTo>
                    <a:pt x="248340" y="2074"/>
                  </a:lnTo>
                  <a:lnTo>
                    <a:pt x="235596" y="3727"/>
                  </a:lnTo>
                  <a:lnTo>
                    <a:pt x="222425" y="5375"/>
                  </a:lnTo>
                  <a:lnTo>
                    <a:pt x="208449" y="6778"/>
                  </a:lnTo>
                  <a:lnTo>
                    <a:pt x="193788" y="7871"/>
                  </a:lnTo>
                  <a:lnTo>
                    <a:pt x="178867" y="8679"/>
                  </a:lnTo>
                  <a:lnTo>
                    <a:pt x="163971" y="9257"/>
                  </a:lnTo>
                  <a:lnTo>
                    <a:pt x="149053" y="9662"/>
                  </a:lnTo>
                  <a:lnTo>
                    <a:pt x="133825" y="9941"/>
                  </a:lnTo>
                  <a:lnTo>
                    <a:pt x="118143" y="10137"/>
                  </a:lnTo>
                  <a:lnTo>
                    <a:pt x="102171" y="10440"/>
                  </a:lnTo>
                  <a:lnTo>
                    <a:pt x="86289" y="11176"/>
                  </a:lnTo>
                  <a:lnTo>
                    <a:pt x="70727" y="12483"/>
                  </a:lnTo>
                  <a:lnTo>
                    <a:pt x="55942" y="14184"/>
                  </a:lnTo>
                  <a:lnTo>
                    <a:pt x="41140" y="16042"/>
                  </a:lnTo>
                  <a:lnTo>
                    <a:pt x="23907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95947" y="3316476"/>
              <a:ext cx="10126" cy="305328"/>
            </a:xfrm>
            <a:custGeom>
              <a:avLst/>
              <a:gdLst/>
              <a:ahLst/>
              <a:cxnLst/>
              <a:rect l="0" t="0" r="0" b="0"/>
              <a:pathLst>
                <a:path w="10126" h="305328">
                  <a:moveTo>
                    <a:pt x="10125" y="0"/>
                  </a:moveTo>
                  <a:lnTo>
                    <a:pt x="7258" y="11802"/>
                  </a:lnTo>
                  <a:lnTo>
                    <a:pt x="5117" y="23571"/>
                  </a:lnTo>
                  <a:lnTo>
                    <a:pt x="3513" y="36467"/>
                  </a:lnTo>
                  <a:lnTo>
                    <a:pt x="2332" y="50487"/>
                  </a:lnTo>
                  <a:lnTo>
                    <a:pt x="1484" y="65464"/>
                  </a:lnTo>
                  <a:lnTo>
                    <a:pt x="887" y="81191"/>
                  </a:lnTo>
                  <a:lnTo>
                    <a:pt x="472" y="97640"/>
                  </a:lnTo>
                  <a:lnTo>
                    <a:pt x="188" y="114960"/>
                  </a:lnTo>
                  <a:lnTo>
                    <a:pt x="0" y="133159"/>
                  </a:lnTo>
                  <a:lnTo>
                    <a:pt x="41" y="151955"/>
                  </a:lnTo>
                  <a:lnTo>
                    <a:pt x="601" y="170878"/>
                  </a:lnTo>
                  <a:lnTo>
                    <a:pt x="1791" y="189640"/>
                  </a:lnTo>
                  <a:lnTo>
                    <a:pt x="3404" y="207984"/>
                  </a:lnTo>
                  <a:lnTo>
                    <a:pt x="5026" y="225608"/>
                  </a:lnTo>
                  <a:lnTo>
                    <a:pt x="6411" y="242407"/>
                  </a:lnTo>
                  <a:lnTo>
                    <a:pt x="7494" y="257859"/>
                  </a:lnTo>
                  <a:lnTo>
                    <a:pt x="8413" y="272452"/>
                  </a:lnTo>
                  <a:lnTo>
                    <a:pt x="9244" y="287469"/>
                  </a:lnTo>
                  <a:lnTo>
                    <a:pt x="1012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723460" y="3221720"/>
              <a:ext cx="161556" cy="262782"/>
            </a:xfrm>
            <a:custGeom>
              <a:avLst/>
              <a:gdLst/>
              <a:ahLst/>
              <a:cxnLst/>
              <a:rect l="0" t="0" r="0" b="0"/>
              <a:pathLst>
                <a:path w="161556" h="262782">
                  <a:moveTo>
                    <a:pt x="161555" y="189513"/>
                  </a:moveTo>
                  <a:lnTo>
                    <a:pt x="149820" y="192514"/>
                  </a:lnTo>
                  <a:lnTo>
                    <a:pt x="138691" y="195936"/>
                  </a:lnTo>
                  <a:lnTo>
                    <a:pt x="127097" y="200133"/>
                  </a:lnTo>
                  <a:lnTo>
                    <a:pt x="115109" y="205032"/>
                  </a:lnTo>
                  <a:lnTo>
                    <a:pt x="103098" y="210514"/>
                  </a:lnTo>
                  <a:lnTo>
                    <a:pt x="91295" y="216444"/>
                  </a:lnTo>
                  <a:lnTo>
                    <a:pt x="79768" y="222706"/>
                  </a:lnTo>
                  <a:lnTo>
                    <a:pt x="68500" y="229205"/>
                  </a:lnTo>
                  <a:lnTo>
                    <a:pt x="57445" y="235869"/>
                  </a:lnTo>
                  <a:lnTo>
                    <a:pt x="46718" y="242647"/>
                  </a:lnTo>
                  <a:lnTo>
                    <a:pt x="36580" y="249504"/>
                  </a:lnTo>
                  <a:lnTo>
                    <a:pt x="27124" y="256369"/>
                  </a:lnTo>
                  <a:lnTo>
                    <a:pt x="18142" y="261603"/>
                  </a:lnTo>
                  <a:lnTo>
                    <a:pt x="10183" y="262781"/>
                  </a:lnTo>
                  <a:lnTo>
                    <a:pt x="4536" y="259999"/>
                  </a:lnTo>
                  <a:lnTo>
                    <a:pt x="1290" y="254403"/>
                  </a:lnTo>
                  <a:lnTo>
                    <a:pt x="0" y="246994"/>
                  </a:lnTo>
                  <a:lnTo>
                    <a:pt x="170" y="238283"/>
                  </a:lnTo>
                  <a:lnTo>
                    <a:pt x="1387" y="228386"/>
                  </a:lnTo>
                  <a:lnTo>
                    <a:pt x="3335" y="217428"/>
                  </a:lnTo>
                  <a:lnTo>
                    <a:pt x="5788" y="205442"/>
                  </a:lnTo>
                  <a:lnTo>
                    <a:pt x="8585" y="192323"/>
                  </a:lnTo>
                  <a:lnTo>
                    <a:pt x="11615" y="178119"/>
                  </a:lnTo>
                  <a:lnTo>
                    <a:pt x="14804" y="163000"/>
                  </a:lnTo>
                  <a:lnTo>
                    <a:pt x="18098" y="147173"/>
                  </a:lnTo>
                  <a:lnTo>
                    <a:pt x="21464" y="130827"/>
                  </a:lnTo>
                  <a:lnTo>
                    <a:pt x="24877" y="114274"/>
                  </a:lnTo>
                  <a:lnTo>
                    <a:pt x="28323" y="97936"/>
                  </a:lnTo>
                  <a:lnTo>
                    <a:pt x="31785" y="82030"/>
                  </a:lnTo>
                  <a:lnTo>
                    <a:pt x="35105" y="66800"/>
                  </a:lnTo>
                  <a:lnTo>
                    <a:pt x="38308" y="50900"/>
                  </a:lnTo>
                  <a:lnTo>
                    <a:pt x="41674" y="30699"/>
                  </a:lnTo>
                  <a:lnTo>
                    <a:pt x="457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Custom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2015-04-10T16:01:33Z</dcterms:created>
  <dcterms:modified xsi:type="dcterms:W3CDTF">2015-04-10T16:06:16Z</dcterms:modified>
</cp:coreProperties>
</file>